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4BB1-D934-4B80-82A1-CC3033B0E43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87B-0722-47D5-AC6B-F37D522E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4BB1-D934-4B80-82A1-CC3033B0E43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87B-0722-47D5-AC6B-F37D522E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5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4BB1-D934-4B80-82A1-CC3033B0E43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87B-0722-47D5-AC6B-F37D522E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7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4BB1-D934-4B80-82A1-CC3033B0E43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87B-0722-47D5-AC6B-F37D522E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4BB1-D934-4B80-82A1-CC3033B0E43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87B-0722-47D5-AC6B-F37D522E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4BB1-D934-4B80-82A1-CC3033B0E43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87B-0722-47D5-AC6B-F37D522E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5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4BB1-D934-4B80-82A1-CC3033B0E43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87B-0722-47D5-AC6B-F37D522E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4BB1-D934-4B80-82A1-CC3033B0E43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87B-0722-47D5-AC6B-F37D522E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1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4BB1-D934-4B80-82A1-CC3033B0E43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87B-0722-47D5-AC6B-F37D522E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4BB1-D934-4B80-82A1-CC3033B0E43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87B-0722-47D5-AC6B-F37D522E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8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4BB1-D934-4B80-82A1-CC3033B0E43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87B-0722-47D5-AC6B-F37D522E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4BB1-D934-4B80-82A1-CC3033B0E43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C87B-0722-47D5-AC6B-F37D522E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Apoorva Jain</a:t>
            </a:r>
          </a:p>
          <a:p>
            <a:pPr algn="r"/>
            <a:r>
              <a:rPr lang="en-US" dirty="0"/>
              <a:t>800904863</a:t>
            </a:r>
          </a:p>
        </p:txBody>
      </p:sp>
    </p:spTree>
    <p:extLst>
      <p:ext uri="{BB962C8B-B14F-4D97-AF65-F5344CB8AC3E}">
        <p14:creationId xmlns:p14="http://schemas.microsoft.com/office/powerpoint/2010/main" val="92132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73" y="1825625"/>
            <a:ext cx="4919854" cy="4351338"/>
          </a:xfrm>
        </p:spPr>
      </p:pic>
    </p:spTree>
    <p:extLst>
      <p:ext uri="{BB962C8B-B14F-4D97-AF65-F5344CB8AC3E}">
        <p14:creationId xmlns:p14="http://schemas.microsoft.com/office/powerpoint/2010/main" val="65047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354" y="1825625"/>
            <a:ext cx="48972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7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11x11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1567541"/>
            <a:ext cx="57435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1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31x31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842" y="1825625"/>
            <a:ext cx="48983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8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en-US" dirty="0"/>
              <a:t>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87" y="1318248"/>
            <a:ext cx="7010400" cy="48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Inclass</vt:lpstr>
      <vt:lpstr>Input</vt:lpstr>
      <vt:lpstr>3x3</vt:lpstr>
      <vt:lpstr>11x11</vt:lpstr>
      <vt:lpstr>31x31</vt:lpstr>
      <vt:lpstr>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 Jain</dc:creator>
  <cp:lastModifiedBy>Apoorva Jain</cp:lastModifiedBy>
  <cp:revision>5</cp:revision>
  <dcterms:created xsi:type="dcterms:W3CDTF">2016-09-23T05:46:56Z</dcterms:created>
  <dcterms:modified xsi:type="dcterms:W3CDTF">2016-09-23T06:37:07Z</dcterms:modified>
</cp:coreProperties>
</file>