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BAD595-3487-4BE0-8EA4-7A7820D4524C}"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5395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AD595-3487-4BE0-8EA4-7A7820D4524C}"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306157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AD595-3487-4BE0-8EA4-7A7820D4524C}"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2375304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AD595-3487-4BE0-8EA4-7A7820D4524C}"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16B0-C763-466D-BF3D-5D3DFC98DA6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1047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AD595-3487-4BE0-8EA4-7A7820D4524C}"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2826179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BAD595-3487-4BE0-8EA4-7A7820D4524C}" type="datetimeFigureOut">
              <a:rPr lang="en-US" smtClean="0"/>
              <a:t>9/2/2016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3924992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BAD595-3487-4BE0-8EA4-7A7820D4524C}" type="datetimeFigureOut">
              <a:rPr lang="en-US" smtClean="0"/>
              <a:t>9/2/2016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4108631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AD595-3487-4BE0-8EA4-7A7820D4524C}"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3681184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AD595-3487-4BE0-8EA4-7A7820D4524C}"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346514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AD595-3487-4BE0-8EA4-7A7820D4524C}"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41394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AD595-3487-4BE0-8EA4-7A7820D4524C}"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197404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AD595-3487-4BE0-8EA4-7A7820D4524C}"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351848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AD595-3487-4BE0-8EA4-7A7820D4524C}" type="datetimeFigureOut">
              <a:rPr lang="en-US" smtClean="0"/>
              <a:t>9/2/2016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152650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AD595-3487-4BE0-8EA4-7A7820D4524C}" type="datetimeFigureOut">
              <a:rPr lang="en-US" smtClean="0"/>
              <a:t>9/2/2016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63704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D595-3487-4BE0-8EA4-7A7820D4524C}" type="datetimeFigureOut">
              <a:rPr lang="en-US" smtClean="0"/>
              <a:t>9/2/2016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101408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AD595-3487-4BE0-8EA4-7A7820D4524C}"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55189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AD595-3487-4BE0-8EA4-7A7820D4524C}"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4C16B0-C763-466D-BF3D-5D3DFC98DA6C}" type="slidenum">
              <a:rPr lang="en-US" smtClean="0"/>
              <a:t>‹#›</a:t>
            </a:fld>
            <a:endParaRPr lang="en-US"/>
          </a:p>
        </p:txBody>
      </p:sp>
    </p:spTree>
    <p:extLst>
      <p:ext uri="{BB962C8B-B14F-4D97-AF65-F5344CB8AC3E}">
        <p14:creationId xmlns:p14="http://schemas.microsoft.com/office/powerpoint/2010/main" val="195423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CBAD595-3487-4BE0-8EA4-7A7820D4524C}" type="datetimeFigureOut">
              <a:rPr lang="en-US" smtClean="0"/>
              <a:t>9/2/2016</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04C16B0-C763-466D-BF3D-5D3DFC98DA6C}" type="slidenum">
              <a:rPr lang="en-US" smtClean="0"/>
              <a:t>‹#›</a:t>
            </a:fld>
            <a:endParaRPr lang="en-US"/>
          </a:p>
        </p:txBody>
      </p:sp>
    </p:spTree>
    <p:extLst>
      <p:ext uri="{BB962C8B-B14F-4D97-AF65-F5344CB8AC3E}">
        <p14:creationId xmlns:p14="http://schemas.microsoft.com/office/powerpoint/2010/main" val="1492433534"/>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SEGMENTATION OF </a:t>
            </a:r>
            <a:r>
              <a:rPr lang="en-US" dirty="0" err="1"/>
              <a:t>PePPER</a:t>
            </a:r>
            <a:endParaRPr lang="en-US" dirty="0"/>
          </a:p>
        </p:txBody>
      </p:sp>
      <p:sp>
        <p:nvSpPr>
          <p:cNvPr id="3" name="Subtitle 2"/>
          <p:cNvSpPr>
            <a:spLocks noGrp="1"/>
          </p:cNvSpPr>
          <p:nvPr>
            <p:ph type="subTitle" idx="1"/>
          </p:nvPr>
        </p:nvSpPr>
        <p:spPr/>
        <p:txBody>
          <a:bodyPr/>
          <a:lstStyle/>
          <a:p>
            <a:r>
              <a:rPr lang="en-US" dirty="0"/>
              <a:t>APOORVA JAIN</a:t>
            </a:r>
          </a:p>
          <a:p>
            <a:r>
              <a:rPr lang="en-US" dirty="0"/>
              <a:t>800904863</a:t>
            </a:r>
          </a:p>
        </p:txBody>
      </p:sp>
    </p:spTree>
    <p:extLst>
      <p:ext uri="{BB962C8B-B14F-4D97-AF65-F5344CB8AC3E}">
        <p14:creationId xmlns:p14="http://schemas.microsoft.com/office/powerpoint/2010/main" val="64074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image</a:t>
            </a:r>
          </a:p>
        </p:txBody>
      </p:sp>
      <p:pic>
        <p:nvPicPr>
          <p:cNvPr id="4" name="Content Placeholder 3"/>
          <p:cNvPicPr>
            <a:picLocks noGrp="1" noChangeAspect="1"/>
          </p:cNvPicPr>
          <p:nvPr>
            <p:ph idx="1"/>
          </p:nvPr>
        </p:nvPicPr>
        <p:blipFill>
          <a:blip r:embed="rId2"/>
          <a:stretch>
            <a:fillRect/>
          </a:stretch>
        </p:blipFill>
        <p:spPr>
          <a:xfrm>
            <a:off x="755374" y="2082248"/>
            <a:ext cx="11092069" cy="4504082"/>
          </a:xfrm>
          <a:prstGeom prst="rect">
            <a:avLst/>
          </a:prstGeom>
        </p:spPr>
      </p:pic>
    </p:spTree>
    <p:extLst>
      <p:ext uri="{BB962C8B-B14F-4D97-AF65-F5344CB8AC3E}">
        <p14:creationId xmlns:p14="http://schemas.microsoft.com/office/powerpoint/2010/main" val="406543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1</a:t>
            </a:r>
          </a:p>
        </p:txBody>
      </p:sp>
      <p:pic>
        <p:nvPicPr>
          <p:cNvPr id="4" name="Content Placeholder 3"/>
          <p:cNvPicPr>
            <a:picLocks noGrp="1" noChangeAspect="1"/>
          </p:cNvPicPr>
          <p:nvPr>
            <p:ph idx="1"/>
          </p:nvPr>
        </p:nvPicPr>
        <p:blipFill>
          <a:blip r:embed="rId2"/>
          <a:stretch>
            <a:fillRect/>
          </a:stretch>
        </p:blipFill>
        <p:spPr>
          <a:xfrm>
            <a:off x="264439" y="1935921"/>
            <a:ext cx="11185440" cy="4663109"/>
          </a:xfrm>
          <a:prstGeom prst="rect">
            <a:avLst/>
          </a:prstGeom>
        </p:spPr>
      </p:pic>
    </p:spTree>
    <p:extLst>
      <p:ext uri="{BB962C8B-B14F-4D97-AF65-F5344CB8AC3E}">
        <p14:creationId xmlns:p14="http://schemas.microsoft.com/office/powerpoint/2010/main" val="88237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N = 5</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424069" y="1711186"/>
            <a:ext cx="11555896" cy="4861891"/>
          </a:xfrm>
          <a:prstGeom prst="rect">
            <a:avLst/>
          </a:prstGeom>
        </p:spPr>
      </p:pic>
    </p:spTree>
    <p:extLst>
      <p:ext uri="{BB962C8B-B14F-4D97-AF65-F5344CB8AC3E}">
        <p14:creationId xmlns:p14="http://schemas.microsoft.com/office/powerpoint/2010/main" val="332648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 = 10</a:t>
            </a:r>
          </a:p>
        </p:txBody>
      </p:sp>
      <p:pic>
        <p:nvPicPr>
          <p:cNvPr id="4" name="Content Placeholder 3"/>
          <p:cNvPicPr>
            <a:picLocks noGrp="1" noChangeAspect="1"/>
          </p:cNvPicPr>
          <p:nvPr>
            <p:ph idx="1"/>
          </p:nvPr>
        </p:nvPicPr>
        <p:blipFill>
          <a:blip r:embed="rId2"/>
          <a:stretch>
            <a:fillRect/>
          </a:stretch>
        </p:blipFill>
        <p:spPr>
          <a:xfrm>
            <a:off x="578201" y="1935921"/>
            <a:ext cx="11189729" cy="4853164"/>
          </a:xfrm>
          <a:prstGeom prst="rect">
            <a:avLst/>
          </a:prstGeom>
        </p:spPr>
      </p:pic>
    </p:spTree>
    <p:extLst>
      <p:ext uri="{BB962C8B-B14F-4D97-AF65-F5344CB8AC3E}">
        <p14:creationId xmlns:p14="http://schemas.microsoft.com/office/powerpoint/2010/main" val="124303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 accuracy vs N</a:t>
            </a:r>
          </a:p>
        </p:txBody>
      </p:sp>
      <p:sp>
        <p:nvSpPr>
          <p:cNvPr id="3" name="Content Placeholder 2"/>
          <p:cNvSpPr>
            <a:spLocks noGrp="1"/>
          </p:cNvSpPr>
          <p:nvPr>
            <p:ph idx="1"/>
          </p:nvPr>
        </p:nvSpPr>
        <p:spPr/>
        <p:txBody>
          <a:bodyPr>
            <a:normAutofit fontScale="77500" lnSpcReduction="20000"/>
          </a:bodyPr>
          <a:lstStyle/>
          <a:p>
            <a:r>
              <a:rPr lang="en-US" sz="2600" dirty="0"/>
              <a:t>Greater the value of N, the boundary between each color becomes significant and close to real one, hence increase in accuracy</a:t>
            </a:r>
          </a:p>
          <a:p>
            <a:r>
              <a:rPr lang="en-US" sz="2600" dirty="0"/>
              <a:t>With the increase in N, within each color the shape of the object becomes distinguished, hence increase in accuracy</a:t>
            </a:r>
          </a:p>
          <a:p>
            <a:r>
              <a:rPr lang="en-US" sz="2600" dirty="0"/>
              <a:t>If the area is significantly small, and the user input is large (like orange pepper) the output deviates from the original color, hence decrease in accuracy in terms of color</a:t>
            </a:r>
          </a:p>
          <a:p>
            <a:r>
              <a:rPr lang="en-US" sz="2600" dirty="0"/>
              <a:t>With the large N, it also captures the shades of object like yellow shade, the blackish part and the green top in red pepper i.e. detailing of object increases and balances the output</a:t>
            </a:r>
            <a:r>
              <a:rPr lang="en-US" sz="2600"/>
              <a:t>. </a:t>
            </a:r>
          </a:p>
          <a:p>
            <a:r>
              <a:rPr lang="en-US" sz="2600"/>
              <a:t>If </a:t>
            </a:r>
            <a:r>
              <a:rPr lang="en-US" sz="2600" dirty="0"/>
              <a:t>the input point is the same for all N, it results in decreased accuracy</a:t>
            </a:r>
          </a:p>
          <a:p>
            <a:pPr marL="0" indent="0">
              <a:buNone/>
            </a:pPr>
            <a:endParaRPr lang="en-US" dirty="0"/>
          </a:p>
        </p:txBody>
      </p:sp>
    </p:spTree>
    <p:extLst>
      <p:ext uri="{BB962C8B-B14F-4D97-AF65-F5344CB8AC3E}">
        <p14:creationId xmlns:p14="http://schemas.microsoft.com/office/powerpoint/2010/main" val="1436079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209</TotalTime>
  <Words>150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IMAGE SEGMENTATION OF PePPER</vt:lpstr>
      <vt:lpstr>Actual image</vt:lpstr>
      <vt:lpstr>N = 1</vt:lpstr>
      <vt:lpstr> N = 5 </vt:lpstr>
      <vt:lpstr>N = 10</vt:lpstr>
      <vt:lpstr>Segmentation accuracy vs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Jain</dc:creator>
  <cp:lastModifiedBy>Apoorva Jain</cp:lastModifiedBy>
  <cp:revision>11</cp:revision>
  <dcterms:created xsi:type="dcterms:W3CDTF">2016-09-02T22:05:44Z</dcterms:created>
  <dcterms:modified xsi:type="dcterms:W3CDTF">2016-09-03T01:35:39Z</dcterms:modified>
</cp:coreProperties>
</file>