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7FD8-83A7-418B-AE71-897BFBF9EAC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5198-0A41-4A2E-BACA-8285507E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Texture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Apoorva Jain</a:t>
            </a:r>
          </a:p>
        </p:txBody>
      </p:sp>
    </p:spTree>
    <p:extLst>
      <p:ext uri="{BB962C8B-B14F-4D97-AF65-F5344CB8AC3E}">
        <p14:creationId xmlns:p14="http://schemas.microsoft.com/office/powerpoint/2010/main" val="4023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Bark1.png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720" y="1825625"/>
            <a:ext cx="4544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3" y="1659988"/>
            <a:ext cx="4583087" cy="4617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64" y="1517772"/>
            <a:ext cx="4685861" cy="4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166080"/>
            <a:ext cx="55816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8.08</a:t>
            </a:r>
          </a:p>
        </p:txBody>
      </p:sp>
    </p:spTree>
    <p:extLst>
      <p:ext uri="{BB962C8B-B14F-4D97-AF65-F5344CB8AC3E}">
        <p14:creationId xmlns:p14="http://schemas.microsoft.com/office/powerpoint/2010/main" val="73805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 class Texture</vt:lpstr>
      <vt:lpstr>Bark1.png</vt:lpstr>
      <vt:lpstr>PowerPoint Presentation</vt:lpstr>
      <vt:lpstr>PowerPoint Presentation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Jain</dc:creator>
  <cp:lastModifiedBy>Apoorva Jain</cp:lastModifiedBy>
  <cp:revision>2</cp:revision>
  <dcterms:created xsi:type="dcterms:W3CDTF">2016-11-10T01:38:24Z</dcterms:created>
  <dcterms:modified xsi:type="dcterms:W3CDTF">2016-11-10T03:45:29Z</dcterms:modified>
</cp:coreProperties>
</file>