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143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36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8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66CCFC-C38E-4A6A-A351-7AF19C6514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00595A-09AA-479C-B527-F1F623A3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9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9C0175-33E6-4BA9-BE6F-063574803611}"/>
              </a:ext>
            </a:extLst>
          </p:cNvPr>
          <p:cNvCxnSpPr>
            <a:cxnSpLocks/>
          </p:cNvCxnSpPr>
          <p:nvPr/>
        </p:nvCxnSpPr>
        <p:spPr>
          <a:xfrm rot="5400000">
            <a:off x="1538288" y="3271837"/>
            <a:ext cx="552451" cy="123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1C95EFC-89DC-4B82-8F41-5664FC4A6C6F}"/>
              </a:ext>
            </a:extLst>
          </p:cNvPr>
          <p:cNvSpPr/>
          <p:nvPr/>
        </p:nvSpPr>
        <p:spPr>
          <a:xfrm>
            <a:off x="-84813" y="2790825"/>
            <a:ext cx="12361626" cy="4410075"/>
          </a:xfrm>
          <a:custGeom>
            <a:avLst/>
            <a:gdLst>
              <a:gd name="connsiteX0" fmla="*/ 85725 w 12361626"/>
              <a:gd name="connsiteY0" fmla="*/ 76200 h 4410075"/>
              <a:gd name="connsiteX1" fmla="*/ 85725 w 12361626"/>
              <a:gd name="connsiteY1" fmla="*/ 76200 h 4410075"/>
              <a:gd name="connsiteX2" fmla="*/ 762000 w 12361626"/>
              <a:gd name="connsiteY2" fmla="*/ 76200 h 4410075"/>
              <a:gd name="connsiteX3" fmla="*/ 838200 w 12361626"/>
              <a:gd name="connsiteY3" fmla="*/ 66675 h 4410075"/>
              <a:gd name="connsiteX4" fmla="*/ 981075 w 12361626"/>
              <a:gd name="connsiteY4" fmla="*/ 57150 h 4410075"/>
              <a:gd name="connsiteX5" fmla="*/ 2028825 w 12361626"/>
              <a:gd name="connsiteY5" fmla="*/ 28575 h 4410075"/>
              <a:gd name="connsiteX6" fmla="*/ 2028825 w 12361626"/>
              <a:gd name="connsiteY6" fmla="*/ 28575 h 4410075"/>
              <a:gd name="connsiteX7" fmla="*/ 2047875 w 12361626"/>
              <a:gd name="connsiteY7" fmla="*/ 314325 h 4410075"/>
              <a:gd name="connsiteX8" fmla="*/ 2066925 w 12361626"/>
              <a:gd name="connsiteY8" fmla="*/ 533400 h 4410075"/>
              <a:gd name="connsiteX9" fmla="*/ 2085975 w 12361626"/>
              <a:gd name="connsiteY9" fmla="*/ 685800 h 4410075"/>
              <a:gd name="connsiteX10" fmla="*/ 2085975 w 12361626"/>
              <a:gd name="connsiteY10" fmla="*/ 1038225 h 4410075"/>
              <a:gd name="connsiteX11" fmla="*/ 2085975 w 12361626"/>
              <a:gd name="connsiteY11" fmla="*/ 1038225 h 4410075"/>
              <a:gd name="connsiteX12" fmla="*/ 4133850 w 12361626"/>
              <a:gd name="connsiteY12" fmla="*/ 1057275 h 4410075"/>
              <a:gd name="connsiteX13" fmla="*/ 4133850 w 12361626"/>
              <a:gd name="connsiteY13" fmla="*/ 1057275 h 4410075"/>
              <a:gd name="connsiteX14" fmla="*/ 4143375 w 12361626"/>
              <a:gd name="connsiteY14" fmla="*/ 1371600 h 4410075"/>
              <a:gd name="connsiteX15" fmla="*/ 4162425 w 12361626"/>
              <a:gd name="connsiteY15" fmla="*/ 1809750 h 4410075"/>
              <a:gd name="connsiteX16" fmla="*/ 4162425 w 12361626"/>
              <a:gd name="connsiteY16" fmla="*/ 2114550 h 4410075"/>
              <a:gd name="connsiteX17" fmla="*/ 4162425 w 12361626"/>
              <a:gd name="connsiteY17" fmla="*/ 2114550 h 4410075"/>
              <a:gd name="connsiteX18" fmla="*/ 5200650 w 12361626"/>
              <a:gd name="connsiteY18" fmla="*/ 2095500 h 4410075"/>
              <a:gd name="connsiteX19" fmla="*/ 5229225 w 12361626"/>
              <a:gd name="connsiteY19" fmla="*/ 2085975 h 4410075"/>
              <a:gd name="connsiteX20" fmla="*/ 5534025 w 12361626"/>
              <a:gd name="connsiteY20" fmla="*/ 2066925 h 4410075"/>
              <a:gd name="connsiteX21" fmla="*/ 5953125 w 12361626"/>
              <a:gd name="connsiteY21" fmla="*/ 2057400 h 4410075"/>
              <a:gd name="connsiteX22" fmla="*/ 6029325 w 12361626"/>
              <a:gd name="connsiteY22" fmla="*/ 2047875 h 4410075"/>
              <a:gd name="connsiteX23" fmla="*/ 6076950 w 12361626"/>
              <a:gd name="connsiteY23" fmla="*/ 2028825 h 4410075"/>
              <a:gd name="connsiteX24" fmla="*/ 6200775 w 12361626"/>
              <a:gd name="connsiteY24" fmla="*/ 2028825 h 4410075"/>
              <a:gd name="connsiteX25" fmla="*/ 6200775 w 12361626"/>
              <a:gd name="connsiteY25" fmla="*/ 2028825 h 4410075"/>
              <a:gd name="connsiteX26" fmla="*/ 6210300 w 12361626"/>
              <a:gd name="connsiteY26" fmla="*/ 2114550 h 4410075"/>
              <a:gd name="connsiteX27" fmla="*/ 6219825 w 12361626"/>
              <a:gd name="connsiteY27" fmla="*/ 2181225 h 4410075"/>
              <a:gd name="connsiteX28" fmla="*/ 6229350 w 12361626"/>
              <a:gd name="connsiteY28" fmla="*/ 2276475 h 4410075"/>
              <a:gd name="connsiteX29" fmla="*/ 6238875 w 12361626"/>
              <a:gd name="connsiteY29" fmla="*/ 2352675 h 4410075"/>
              <a:gd name="connsiteX30" fmla="*/ 6238875 w 12361626"/>
              <a:gd name="connsiteY30" fmla="*/ 3095625 h 4410075"/>
              <a:gd name="connsiteX31" fmla="*/ 6238875 w 12361626"/>
              <a:gd name="connsiteY31" fmla="*/ 3095625 h 4410075"/>
              <a:gd name="connsiteX32" fmla="*/ 6400800 w 12361626"/>
              <a:gd name="connsiteY32" fmla="*/ 3086100 h 4410075"/>
              <a:gd name="connsiteX33" fmla="*/ 6505575 w 12361626"/>
              <a:gd name="connsiteY33" fmla="*/ 3076575 h 4410075"/>
              <a:gd name="connsiteX34" fmla="*/ 7620000 w 12361626"/>
              <a:gd name="connsiteY34" fmla="*/ 3067050 h 4410075"/>
              <a:gd name="connsiteX35" fmla="*/ 8115300 w 12361626"/>
              <a:gd name="connsiteY35" fmla="*/ 3057525 h 4410075"/>
              <a:gd name="connsiteX36" fmla="*/ 8115300 w 12361626"/>
              <a:gd name="connsiteY36" fmla="*/ 3057525 h 4410075"/>
              <a:gd name="connsiteX37" fmla="*/ 8124825 w 12361626"/>
              <a:gd name="connsiteY37" fmla="*/ 3286125 h 4410075"/>
              <a:gd name="connsiteX38" fmla="*/ 8143875 w 12361626"/>
              <a:gd name="connsiteY38" fmla="*/ 3343275 h 4410075"/>
              <a:gd name="connsiteX39" fmla="*/ 8153400 w 12361626"/>
              <a:gd name="connsiteY39" fmla="*/ 3495675 h 4410075"/>
              <a:gd name="connsiteX40" fmla="*/ 8162925 w 12361626"/>
              <a:gd name="connsiteY40" fmla="*/ 3581400 h 4410075"/>
              <a:gd name="connsiteX41" fmla="*/ 8172450 w 12361626"/>
              <a:gd name="connsiteY41" fmla="*/ 3609975 h 4410075"/>
              <a:gd name="connsiteX42" fmla="*/ 8172450 w 12361626"/>
              <a:gd name="connsiteY42" fmla="*/ 3609975 h 4410075"/>
              <a:gd name="connsiteX43" fmla="*/ 8172450 w 12361626"/>
              <a:gd name="connsiteY43" fmla="*/ 3695700 h 4410075"/>
              <a:gd name="connsiteX44" fmla="*/ 8172450 w 12361626"/>
              <a:gd name="connsiteY44" fmla="*/ 3695700 h 4410075"/>
              <a:gd name="connsiteX45" fmla="*/ 9410700 w 12361626"/>
              <a:gd name="connsiteY45" fmla="*/ 3705225 h 4410075"/>
              <a:gd name="connsiteX46" fmla="*/ 9667875 w 12361626"/>
              <a:gd name="connsiteY46" fmla="*/ 3714750 h 4410075"/>
              <a:gd name="connsiteX47" fmla="*/ 9877425 w 12361626"/>
              <a:gd name="connsiteY47" fmla="*/ 3733800 h 4410075"/>
              <a:gd name="connsiteX48" fmla="*/ 10144125 w 12361626"/>
              <a:gd name="connsiteY48" fmla="*/ 3733800 h 4410075"/>
              <a:gd name="connsiteX49" fmla="*/ 10144125 w 12361626"/>
              <a:gd name="connsiteY49" fmla="*/ 3733800 h 4410075"/>
              <a:gd name="connsiteX50" fmla="*/ 10153650 w 12361626"/>
              <a:gd name="connsiteY50" fmla="*/ 3933825 h 4410075"/>
              <a:gd name="connsiteX51" fmla="*/ 10172700 w 12361626"/>
              <a:gd name="connsiteY51" fmla="*/ 3990975 h 4410075"/>
              <a:gd name="connsiteX52" fmla="*/ 10182225 w 12361626"/>
              <a:gd name="connsiteY52" fmla="*/ 4019550 h 4410075"/>
              <a:gd name="connsiteX53" fmla="*/ 10220325 w 12361626"/>
              <a:gd name="connsiteY53" fmla="*/ 4029075 h 4410075"/>
              <a:gd name="connsiteX54" fmla="*/ 10563225 w 12361626"/>
              <a:gd name="connsiteY54" fmla="*/ 4019550 h 4410075"/>
              <a:gd name="connsiteX55" fmla="*/ 12182475 w 12361626"/>
              <a:gd name="connsiteY55" fmla="*/ 4000500 h 4410075"/>
              <a:gd name="connsiteX56" fmla="*/ 12325350 w 12361626"/>
              <a:gd name="connsiteY56" fmla="*/ 4010025 h 4410075"/>
              <a:gd name="connsiteX57" fmla="*/ 12296775 w 12361626"/>
              <a:gd name="connsiteY57" fmla="*/ 4343400 h 4410075"/>
              <a:gd name="connsiteX58" fmla="*/ 11649075 w 12361626"/>
              <a:gd name="connsiteY58" fmla="*/ 4352925 h 4410075"/>
              <a:gd name="connsiteX59" fmla="*/ 11477625 w 12361626"/>
              <a:gd name="connsiteY59" fmla="*/ 4371975 h 4410075"/>
              <a:gd name="connsiteX60" fmla="*/ 10782300 w 12361626"/>
              <a:gd name="connsiteY60" fmla="*/ 4410075 h 4410075"/>
              <a:gd name="connsiteX61" fmla="*/ 9372600 w 12361626"/>
              <a:gd name="connsiteY61" fmla="*/ 4400550 h 4410075"/>
              <a:gd name="connsiteX62" fmla="*/ 9239250 w 12361626"/>
              <a:gd name="connsiteY62" fmla="*/ 4391025 h 4410075"/>
              <a:gd name="connsiteX63" fmla="*/ 8763000 w 12361626"/>
              <a:gd name="connsiteY63" fmla="*/ 4371975 h 4410075"/>
              <a:gd name="connsiteX64" fmla="*/ 3495675 w 12361626"/>
              <a:gd name="connsiteY64" fmla="*/ 4381500 h 4410075"/>
              <a:gd name="connsiteX65" fmla="*/ 2943225 w 12361626"/>
              <a:gd name="connsiteY65" fmla="*/ 4343400 h 4410075"/>
              <a:gd name="connsiteX66" fmla="*/ 2390775 w 12361626"/>
              <a:gd name="connsiteY66" fmla="*/ 4324350 h 4410075"/>
              <a:gd name="connsiteX67" fmla="*/ 2000250 w 12361626"/>
              <a:gd name="connsiteY67" fmla="*/ 4305300 h 4410075"/>
              <a:gd name="connsiteX68" fmla="*/ 1171575 w 12361626"/>
              <a:gd name="connsiteY68" fmla="*/ 4333875 h 4410075"/>
              <a:gd name="connsiteX69" fmla="*/ 0 w 12361626"/>
              <a:gd name="connsiteY69" fmla="*/ 4324350 h 4410075"/>
              <a:gd name="connsiteX70" fmla="*/ 9525 w 12361626"/>
              <a:gd name="connsiteY70" fmla="*/ 4295775 h 4410075"/>
              <a:gd name="connsiteX71" fmla="*/ 19050 w 12361626"/>
              <a:gd name="connsiteY71" fmla="*/ 4238625 h 4410075"/>
              <a:gd name="connsiteX72" fmla="*/ 28575 w 12361626"/>
              <a:gd name="connsiteY72" fmla="*/ 4171950 h 4410075"/>
              <a:gd name="connsiteX73" fmla="*/ 47625 w 12361626"/>
              <a:gd name="connsiteY73" fmla="*/ 4114800 h 4410075"/>
              <a:gd name="connsiteX74" fmla="*/ 66675 w 12361626"/>
              <a:gd name="connsiteY74" fmla="*/ 3810000 h 4410075"/>
              <a:gd name="connsiteX75" fmla="*/ 47625 w 12361626"/>
              <a:gd name="connsiteY75" fmla="*/ 3276600 h 4410075"/>
              <a:gd name="connsiteX76" fmla="*/ 47625 w 12361626"/>
              <a:gd name="connsiteY76" fmla="*/ 2571750 h 4410075"/>
              <a:gd name="connsiteX77" fmla="*/ 66675 w 12361626"/>
              <a:gd name="connsiteY77" fmla="*/ 2419350 h 4410075"/>
              <a:gd name="connsiteX78" fmla="*/ 57150 w 12361626"/>
              <a:gd name="connsiteY78" fmla="*/ 333375 h 4410075"/>
              <a:gd name="connsiteX79" fmla="*/ 66675 w 12361626"/>
              <a:gd name="connsiteY79" fmla="*/ 247650 h 4410075"/>
              <a:gd name="connsiteX80" fmla="*/ 95250 w 12361626"/>
              <a:gd name="connsiteY80" fmla="*/ 161925 h 4410075"/>
              <a:gd name="connsiteX81" fmla="*/ 104775 w 12361626"/>
              <a:gd name="connsiteY81" fmla="*/ 133350 h 4410075"/>
              <a:gd name="connsiteX82" fmla="*/ 123825 w 12361626"/>
              <a:gd name="connsiteY82" fmla="*/ 0 h 4410075"/>
              <a:gd name="connsiteX83" fmla="*/ 123825 w 12361626"/>
              <a:gd name="connsiteY83" fmla="*/ 0 h 4410075"/>
              <a:gd name="connsiteX84" fmla="*/ 152400 w 12361626"/>
              <a:gd name="connsiteY84" fmla="*/ 361950 h 4410075"/>
              <a:gd name="connsiteX85" fmla="*/ 85725 w 12361626"/>
              <a:gd name="connsiteY85" fmla="*/ 76200 h 44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361626" h="4410075">
                <a:moveTo>
                  <a:pt x="85725" y="76200"/>
                </a:moveTo>
                <a:lnTo>
                  <a:pt x="85725" y="76200"/>
                </a:lnTo>
                <a:cubicBezTo>
                  <a:pt x="359065" y="106571"/>
                  <a:pt x="197868" y="92318"/>
                  <a:pt x="762000" y="76200"/>
                </a:cubicBezTo>
                <a:cubicBezTo>
                  <a:pt x="787587" y="75469"/>
                  <a:pt x="812699" y="68893"/>
                  <a:pt x="838200" y="66675"/>
                </a:cubicBezTo>
                <a:cubicBezTo>
                  <a:pt x="885751" y="62540"/>
                  <a:pt x="933370" y="58727"/>
                  <a:pt x="981075" y="57150"/>
                </a:cubicBezTo>
                <a:cubicBezTo>
                  <a:pt x="1330264" y="45607"/>
                  <a:pt x="1679445" y="28575"/>
                  <a:pt x="2028825" y="28575"/>
                </a:cubicBezTo>
                <a:lnTo>
                  <a:pt x="2028825" y="28575"/>
                </a:lnTo>
                <a:cubicBezTo>
                  <a:pt x="2050965" y="227835"/>
                  <a:pt x="2024808" y="-23984"/>
                  <a:pt x="2047875" y="314325"/>
                </a:cubicBezTo>
                <a:cubicBezTo>
                  <a:pt x="2052861" y="387456"/>
                  <a:pt x="2056559" y="460836"/>
                  <a:pt x="2066925" y="533400"/>
                </a:cubicBezTo>
                <a:cubicBezTo>
                  <a:pt x="2071623" y="566286"/>
                  <a:pt x="2085359" y="657482"/>
                  <a:pt x="2085975" y="685800"/>
                </a:cubicBezTo>
                <a:cubicBezTo>
                  <a:pt x="2088528" y="803247"/>
                  <a:pt x="2085975" y="920750"/>
                  <a:pt x="2085975" y="1038225"/>
                </a:cubicBezTo>
                <a:lnTo>
                  <a:pt x="2085975" y="1038225"/>
                </a:lnTo>
                <a:lnTo>
                  <a:pt x="4133850" y="1057275"/>
                </a:lnTo>
                <a:lnTo>
                  <a:pt x="4133850" y="1057275"/>
                </a:lnTo>
                <a:cubicBezTo>
                  <a:pt x="4137025" y="1162050"/>
                  <a:pt x="4139397" y="1266852"/>
                  <a:pt x="4143375" y="1371600"/>
                </a:cubicBezTo>
                <a:cubicBezTo>
                  <a:pt x="4148922" y="1517683"/>
                  <a:pt x="4162425" y="1663562"/>
                  <a:pt x="4162425" y="1809750"/>
                </a:cubicBezTo>
                <a:lnTo>
                  <a:pt x="4162425" y="2114550"/>
                </a:lnTo>
                <a:lnTo>
                  <a:pt x="4162425" y="2114550"/>
                </a:lnTo>
                <a:cubicBezTo>
                  <a:pt x="4508500" y="2108200"/>
                  <a:pt x="4872279" y="2204957"/>
                  <a:pt x="5200650" y="2095500"/>
                </a:cubicBezTo>
                <a:cubicBezTo>
                  <a:pt x="5210175" y="2092325"/>
                  <a:pt x="5219380" y="2087944"/>
                  <a:pt x="5229225" y="2085975"/>
                </a:cubicBezTo>
                <a:cubicBezTo>
                  <a:pt x="5321242" y="2067572"/>
                  <a:pt x="5462056" y="2069011"/>
                  <a:pt x="5534025" y="2066925"/>
                </a:cubicBezTo>
                <a:lnTo>
                  <a:pt x="5953125" y="2057400"/>
                </a:lnTo>
                <a:cubicBezTo>
                  <a:pt x="5978525" y="2054225"/>
                  <a:pt x="6004383" y="2053631"/>
                  <a:pt x="6029325" y="2047875"/>
                </a:cubicBezTo>
                <a:cubicBezTo>
                  <a:pt x="6045985" y="2044030"/>
                  <a:pt x="6059957" y="2030713"/>
                  <a:pt x="6076950" y="2028825"/>
                </a:cubicBezTo>
                <a:cubicBezTo>
                  <a:pt x="6117973" y="2024267"/>
                  <a:pt x="6159500" y="2028825"/>
                  <a:pt x="6200775" y="2028825"/>
                </a:cubicBezTo>
                <a:lnTo>
                  <a:pt x="6200775" y="2028825"/>
                </a:lnTo>
                <a:cubicBezTo>
                  <a:pt x="6203950" y="2057400"/>
                  <a:pt x="6206734" y="2086021"/>
                  <a:pt x="6210300" y="2114550"/>
                </a:cubicBezTo>
                <a:cubicBezTo>
                  <a:pt x="6213085" y="2136827"/>
                  <a:pt x="6217202" y="2158928"/>
                  <a:pt x="6219825" y="2181225"/>
                </a:cubicBezTo>
                <a:cubicBezTo>
                  <a:pt x="6223553" y="2212915"/>
                  <a:pt x="6225826" y="2244762"/>
                  <a:pt x="6229350" y="2276475"/>
                </a:cubicBezTo>
                <a:cubicBezTo>
                  <a:pt x="6232177" y="2301916"/>
                  <a:pt x="6238577" y="2327079"/>
                  <a:pt x="6238875" y="2352675"/>
                </a:cubicBezTo>
                <a:cubicBezTo>
                  <a:pt x="6241754" y="2600308"/>
                  <a:pt x="6238875" y="2847975"/>
                  <a:pt x="6238875" y="3095625"/>
                </a:cubicBezTo>
                <a:lnTo>
                  <a:pt x="6238875" y="3095625"/>
                </a:lnTo>
                <a:lnTo>
                  <a:pt x="6400800" y="3086100"/>
                </a:lnTo>
                <a:cubicBezTo>
                  <a:pt x="6435780" y="3083601"/>
                  <a:pt x="6470510" y="3077123"/>
                  <a:pt x="6505575" y="3076575"/>
                </a:cubicBezTo>
                <a:lnTo>
                  <a:pt x="7620000" y="3067050"/>
                </a:lnTo>
                <a:cubicBezTo>
                  <a:pt x="8007328" y="3055983"/>
                  <a:pt x="7842205" y="3057525"/>
                  <a:pt x="8115300" y="3057525"/>
                </a:cubicBezTo>
                <a:lnTo>
                  <a:pt x="8115300" y="3057525"/>
                </a:lnTo>
                <a:cubicBezTo>
                  <a:pt x="8118475" y="3133725"/>
                  <a:pt x="8117236" y="3210237"/>
                  <a:pt x="8124825" y="3286125"/>
                </a:cubicBezTo>
                <a:cubicBezTo>
                  <a:pt x="8126823" y="3306106"/>
                  <a:pt x="8143875" y="3343275"/>
                  <a:pt x="8143875" y="3343275"/>
                </a:cubicBezTo>
                <a:cubicBezTo>
                  <a:pt x="8147050" y="3394075"/>
                  <a:pt x="8149341" y="3444938"/>
                  <a:pt x="8153400" y="3495675"/>
                </a:cubicBezTo>
                <a:cubicBezTo>
                  <a:pt x="8155693" y="3524334"/>
                  <a:pt x="8158198" y="3553040"/>
                  <a:pt x="8162925" y="3581400"/>
                </a:cubicBezTo>
                <a:cubicBezTo>
                  <a:pt x="8164576" y="3591304"/>
                  <a:pt x="8172450" y="3609975"/>
                  <a:pt x="8172450" y="3609975"/>
                </a:cubicBezTo>
                <a:lnTo>
                  <a:pt x="8172450" y="3609975"/>
                </a:lnTo>
                <a:lnTo>
                  <a:pt x="8172450" y="3695700"/>
                </a:lnTo>
                <a:lnTo>
                  <a:pt x="8172450" y="3695700"/>
                </a:lnTo>
                <a:lnTo>
                  <a:pt x="9410700" y="3705225"/>
                </a:lnTo>
                <a:cubicBezTo>
                  <a:pt x="9496477" y="3706318"/>
                  <a:pt x="9582231" y="3709856"/>
                  <a:pt x="9667875" y="3714750"/>
                </a:cubicBezTo>
                <a:cubicBezTo>
                  <a:pt x="9903056" y="3728189"/>
                  <a:pt x="9518753" y="3725260"/>
                  <a:pt x="9877425" y="3733800"/>
                </a:cubicBezTo>
                <a:cubicBezTo>
                  <a:pt x="9966300" y="3735916"/>
                  <a:pt x="10055225" y="3733800"/>
                  <a:pt x="10144125" y="3733800"/>
                </a:cubicBezTo>
                <a:lnTo>
                  <a:pt x="10144125" y="3733800"/>
                </a:lnTo>
                <a:cubicBezTo>
                  <a:pt x="10147300" y="3800475"/>
                  <a:pt x="10146279" y="3867483"/>
                  <a:pt x="10153650" y="3933825"/>
                </a:cubicBezTo>
                <a:cubicBezTo>
                  <a:pt x="10155868" y="3953783"/>
                  <a:pt x="10166350" y="3971925"/>
                  <a:pt x="10172700" y="3990975"/>
                </a:cubicBezTo>
                <a:cubicBezTo>
                  <a:pt x="10175875" y="4000500"/>
                  <a:pt x="10172485" y="4017115"/>
                  <a:pt x="10182225" y="4019550"/>
                </a:cubicBezTo>
                <a:lnTo>
                  <a:pt x="10220325" y="4029075"/>
                </a:lnTo>
                <a:lnTo>
                  <a:pt x="10563225" y="4019550"/>
                </a:lnTo>
                <a:lnTo>
                  <a:pt x="12182475" y="4000500"/>
                </a:lnTo>
                <a:cubicBezTo>
                  <a:pt x="12230100" y="4003675"/>
                  <a:pt x="12310256" y="3964744"/>
                  <a:pt x="12325350" y="4010025"/>
                </a:cubicBezTo>
                <a:cubicBezTo>
                  <a:pt x="12360620" y="4115834"/>
                  <a:pt x="12396251" y="4292962"/>
                  <a:pt x="12296775" y="4343400"/>
                </a:cubicBezTo>
                <a:cubicBezTo>
                  <a:pt x="12104193" y="4441047"/>
                  <a:pt x="11864975" y="4349750"/>
                  <a:pt x="11649075" y="4352925"/>
                </a:cubicBezTo>
                <a:cubicBezTo>
                  <a:pt x="11572350" y="4372106"/>
                  <a:pt x="11608346" y="4365439"/>
                  <a:pt x="11477625" y="4371975"/>
                </a:cubicBezTo>
                <a:cubicBezTo>
                  <a:pt x="10811635" y="4405274"/>
                  <a:pt x="11268738" y="4374043"/>
                  <a:pt x="10782300" y="4410075"/>
                </a:cubicBezTo>
                <a:lnTo>
                  <a:pt x="9372600" y="4400550"/>
                </a:lnTo>
                <a:cubicBezTo>
                  <a:pt x="9328040" y="4400000"/>
                  <a:pt x="9283767" y="4393049"/>
                  <a:pt x="9239250" y="4391025"/>
                </a:cubicBezTo>
                <a:cubicBezTo>
                  <a:pt x="7958505" y="4332809"/>
                  <a:pt x="9670082" y="4417329"/>
                  <a:pt x="8763000" y="4371975"/>
                </a:cubicBezTo>
                <a:cubicBezTo>
                  <a:pt x="7024364" y="4123598"/>
                  <a:pt x="5245184" y="4235708"/>
                  <a:pt x="3495675" y="4381500"/>
                </a:cubicBezTo>
                <a:cubicBezTo>
                  <a:pt x="3281275" y="4365008"/>
                  <a:pt x="3164979" y="4354870"/>
                  <a:pt x="2943225" y="4343400"/>
                </a:cubicBezTo>
                <a:cubicBezTo>
                  <a:pt x="2738141" y="4332792"/>
                  <a:pt x="2600786" y="4332981"/>
                  <a:pt x="2390775" y="4324350"/>
                </a:cubicBezTo>
                <a:lnTo>
                  <a:pt x="2000250" y="4305300"/>
                </a:lnTo>
                <a:cubicBezTo>
                  <a:pt x="1716690" y="4318489"/>
                  <a:pt x="1455759" y="4333875"/>
                  <a:pt x="1171575" y="4333875"/>
                </a:cubicBezTo>
                <a:lnTo>
                  <a:pt x="0" y="4324350"/>
                </a:lnTo>
                <a:cubicBezTo>
                  <a:pt x="3175" y="4314825"/>
                  <a:pt x="7347" y="4305576"/>
                  <a:pt x="9525" y="4295775"/>
                </a:cubicBezTo>
                <a:cubicBezTo>
                  <a:pt x="13715" y="4276922"/>
                  <a:pt x="16113" y="4257713"/>
                  <a:pt x="19050" y="4238625"/>
                </a:cubicBezTo>
                <a:cubicBezTo>
                  <a:pt x="22464" y="4216435"/>
                  <a:pt x="23527" y="4193826"/>
                  <a:pt x="28575" y="4171950"/>
                </a:cubicBezTo>
                <a:cubicBezTo>
                  <a:pt x="33090" y="4152384"/>
                  <a:pt x="41275" y="4133850"/>
                  <a:pt x="47625" y="4114800"/>
                </a:cubicBezTo>
                <a:cubicBezTo>
                  <a:pt x="63055" y="3991360"/>
                  <a:pt x="66675" y="3979450"/>
                  <a:pt x="66675" y="3810000"/>
                </a:cubicBezTo>
                <a:cubicBezTo>
                  <a:pt x="66675" y="3407673"/>
                  <a:pt x="74368" y="3490544"/>
                  <a:pt x="47625" y="3276600"/>
                </a:cubicBezTo>
                <a:cubicBezTo>
                  <a:pt x="37953" y="2967094"/>
                  <a:pt x="30406" y="2904646"/>
                  <a:pt x="47625" y="2571750"/>
                </a:cubicBezTo>
                <a:cubicBezTo>
                  <a:pt x="50269" y="2520623"/>
                  <a:pt x="60325" y="2470150"/>
                  <a:pt x="66675" y="2419350"/>
                </a:cubicBezTo>
                <a:cubicBezTo>
                  <a:pt x="53181" y="1441001"/>
                  <a:pt x="36915" y="1173144"/>
                  <a:pt x="57150" y="333375"/>
                </a:cubicBezTo>
                <a:cubicBezTo>
                  <a:pt x="57843" y="304632"/>
                  <a:pt x="61036" y="275843"/>
                  <a:pt x="66675" y="247650"/>
                </a:cubicBezTo>
                <a:lnTo>
                  <a:pt x="95250" y="161925"/>
                </a:lnTo>
                <a:cubicBezTo>
                  <a:pt x="98425" y="152400"/>
                  <a:pt x="102806" y="143195"/>
                  <a:pt x="104775" y="133350"/>
                </a:cubicBezTo>
                <a:cubicBezTo>
                  <a:pt x="126316" y="25647"/>
                  <a:pt x="123825" y="70479"/>
                  <a:pt x="123825" y="0"/>
                </a:cubicBezTo>
                <a:lnTo>
                  <a:pt x="123825" y="0"/>
                </a:lnTo>
                <a:lnTo>
                  <a:pt x="152400" y="361950"/>
                </a:lnTo>
                <a:lnTo>
                  <a:pt x="85725" y="762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438150" h="146050"/>
            <a:bevelB w="635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2199CEF8-DB24-45B8-B006-8F735796B73D}"/>
              </a:ext>
            </a:extLst>
          </p:cNvPr>
          <p:cNvSpPr/>
          <p:nvPr/>
        </p:nvSpPr>
        <p:spPr>
          <a:xfrm>
            <a:off x="10017760" y="233680"/>
            <a:ext cx="2057400" cy="1755648"/>
          </a:xfrm>
          <a:prstGeom prst="frame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967F719-3CD4-41EF-A4A1-25ED98092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646"/>
            <a:ext cx="1554480" cy="16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0.00024 C 0.01602 -0.02107 0.08125 -0.08866 0.11172 -0.04676 C 0.1418 -0.00487 0.14557 0.2162 0.18216 0.25138 C 0.21875 0.28634 0.3043 0.1456 0.33138 0.16365 C 0.35834 0.18171 0.31628 0.3 0.34453 0.35925 C 0.37292 0.41828 0.4487 0.50601 0.5013 0.51851 C 0.55378 0.53101 0.63203 0.41064 0.66003 0.43425 C 0.68789 0.45763 0.66901 0.57893 0.66901 0.65995 C 0.66901 0.61967 0.73633 0.52569 0.75625 0.51504 C 0.77604 0.50393 0.78802 0.55578 0.78802 0.59421 C 0.78802 0.57291 0.7931 0.53611 0.80443 0.55231 C 0.81563 0.56967 0.85026 0.69166 0.85599 0.6949 C 0.86185 0.69745 0.83568 0.56944 0.83959 0.56944 C 0.83959 0.57175 0.8362 0.59143 0.83646 0.59421 C 0.83646 0.5956 0.83646 0.58356 0.8405 0.58356 C 0.8405 0.58657 0.84492 0.58796 0.84492 0.59421 L 0.84492 0.58657 C 0.84896 0.58657 0.84896 0.58796 0.84896 0.59143 C 0.85313 0.59143 0.85313 0.58796 0.85313 0.58657 C 0.85651 0.59097 0.82266 0.5375 0.82865 0.55138 C 0.83477 0.56574 0.88685 0.66296 0.89037 0.67199 " pathEditMode="relative" rAng="0" ptsTypes="AAAAAAAAAAAAAAAAAAAAA">
                                      <p:cBhvr>
                                        <p:cTn id="6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18" y="3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Apoorva</dc:creator>
  <cp:lastModifiedBy>Gupta, Apoorva</cp:lastModifiedBy>
  <cp:revision>6</cp:revision>
  <dcterms:created xsi:type="dcterms:W3CDTF">2021-05-23T09:09:25Z</dcterms:created>
  <dcterms:modified xsi:type="dcterms:W3CDTF">2021-05-23T09:55:25Z</dcterms:modified>
</cp:coreProperties>
</file>