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98" r:id="rId2"/>
    <p:sldId id="4707" r:id="rId3"/>
    <p:sldId id="470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orva\Documents\UiPath\Create%20a%20presentation%20slides%20from%20a%20template%20and%20excel%20usage\MOCK_DATA_Practi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oorva\Documents\UiPath\Create%20a%20presentation%20slides%20from%20a%20template%20and%20excel%20usage\MOCK_DATA_Pract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[MOCK_DATA_Practice.xlsx]Hooli!Pivot_Hooli</c:name>
    <c:fmtId val="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Hooli!$J$1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Hooli!$I$2:$I$6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(blank)</c:v>
                </c:pt>
              </c:strCache>
            </c:strRef>
          </c:cat>
          <c:val>
            <c:numRef>
              <c:f>Hooli!$J$2:$J$6</c:f>
              <c:numCache>
                <c:formatCode>General</c:formatCode>
                <c:ptCount val="4"/>
                <c:pt idx="0">
                  <c:v>206709.62000000002</c:v>
                </c:pt>
                <c:pt idx="1">
                  <c:v>160798.06</c:v>
                </c:pt>
                <c:pt idx="2">
                  <c:v>173574.83000000002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9-46C0-B2EE-350AAC68D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3458735"/>
        <c:axId val="1543452911"/>
      </c:barChart>
      <c:catAx>
        <c:axId val="15434587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43452911"/>
        <c:crosses val="autoZero"/>
        <c:auto val="1"/>
        <c:lblAlgn val="ctr"/>
        <c:lblOffset val="100"/>
        <c:noMultiLvlLbl val="0"/>
      </c:catAx>
      <c:valAx>
        <c:axId val="1543452911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43458735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[MOCK_DATA_Practice.xlsx]Hooli!Pivot_Hooli1</c:name>
    <c:fmtId val="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Hooli!$N$1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Hooli!$M$2:$M$5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Hooli!$N$2:$N$5</c:f>
              <c:numCache>
                <c:formatCode>General</c:formatCode>
                <c:ptCount val="3"/>
                <c:pt idx="0">
                  <c:v>252361.09</c:v>
                </c:pt>
                <c:pt idx="1">
                  <c:v>288721.42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B-47A3-B58F-DC8575B39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225552" y="243840"/>
            <a:ext cx="11767485" cy="639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414528" y="428507"/>
            <a:ext cx="11379633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414529" y="2218906"/>
            <a:ext cx="4224527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5" y="2215851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New Business/Upsell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4373063" y="1193556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FY2020 Overview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435451" y="22353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Quarter Overview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2451543" y="682625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Hooli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3" name="Quarter Overview Chart P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707206"/>
              </p:ext>
            </p:extLst>
          </p:nvPr>
        </p:nvGraphicFramePr>
        <p:xfrm>
          <a:off x="544207" y="2846832"/>
          <a:ext cx="3923885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New Business/Upsell Chart P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319826"/>
              </p:ext>
            </p:extLst>
          </p:nvPr>
        </p:nvGraphicFramePr>
        <p:xfrm>
          <a:off x="5559552" y="2846832"/>
          <a:ext cx="6088242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Business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Hooli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85070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459313651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4268993918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508603076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859345280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537136846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22627154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731596595"/>
                    </a:ext>
                  </a:extLst>
                </a:gridCol>
              </a:tblGrid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Partner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09170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972773305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Elsi Romanetti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California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$22,766.29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91497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381201577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Gabriellia Phillpot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Oklahoma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$33,743.81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30348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657537296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Saundra Dresche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Maryland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$66,254.69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00248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427415113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Kally Danilovic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Colorado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$42,497.95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87848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568955241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Giulietta Neesham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Kentucky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$16,796.75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55474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199585382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Tomaso Wallis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Missouri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$70,301.60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8952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Upsell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Hooli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50638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289412973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386517371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016880144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063397925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4031767015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49585645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1840657488"/>
                    </a:ext>
                  </a:extLst>
                </a:gridCol>
              </a:tblGrid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Partner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46132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315065023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Roslyn Callis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Hawaii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$47,727.76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94854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770931321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Kettie Cowcha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Massachusetts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$75,883.22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56052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649948396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Delainey Wicher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California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$43,551.10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12157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085583521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Marlow Hoggan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$30,018.86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55321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299640384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Arnie Canny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Ohio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$59,722.13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3339"/>
                  </a:ext>
                </a:extLst>
              </a:tr>
              <a:tr h="651692">
                <a:tc>
                  <a:txBody>
                    <a:bodyPr/>
                    <a:lstStyle/>
                    <a:p>
                      <a:r>
                        <a:rPr lang="en-US" smtClean="0"/>
                        <a:t>Hooli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666531727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Miguelita Beesley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Indiana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$31,818.35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126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7197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RESENTATION LAYOUTS" val="HwYNanup"/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153</Words>
  <Application>Microsoft Office PowerPoint</Application>
  <PresentationFormat>Widescreen</PresentationFormat>
  <Paragraphs>111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Calibri</vt:lpstr>
      <vt:lpstr>Lucida Grande</vt:lpstr>
      <vt:lpstr>Open Sans</vt:lpstr>
      <vt:lpstr>Verdana</vt:lpstr>
      <vt:lpstr>Presentation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Apoorva</cp:lastModifiedBy>
  <cp:revision>20</cp:revision>
  <dcterms:created xsi:type="dcterms:W3CDTF">2020-03-09T06:59:27Z</dcterms:created>
  <dcterms:modified xsi:type="dcterms:W3CDTF">2021-05-22T10:15:36Z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BA858345-08B2-45F0-AB91-BB1762C0C1BC</vt:lpwstr>
  </property>
  <property fmtid="{D5CDD505-2E9C-101B-9397-08002B2CF9AE}" pid="3" name="ArticulatePath">
    <vt:lpwstr>UiPath ANZ Partner Dashboard Blank</vt:lpwstr>
  </property>
</Properties>
</file>