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[MOCK_DATA_Practice.xlsx]Acme Corporation!Pivot_Acme Corporation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'Acme Corporation'!$J$1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'Acme Corporation'!$I$2:$I$7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'Acme Corporation'!$J$2:$J$7</c:f>
              <c:numCache>
                <c:formatCode>General</c:formatCode>
                <c:ptCount val="5"/>
                <c:pt idx="0">
                  <c:v>311740.03000000003</c:v>
                </c:pt>
                <c:pt idx="1">
                  <c:v>147558.53</c:v>
                </c:pt>
                <c:pt idx="2">
                  <c:v>103341.07</c:v>
                </c:pt>
                <c:pt idx="3">
                  <c:v>125295.60999999999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8-4EE7-A06D-AF97AE77E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7981423"/>
        <c:axId val="1537985167"/>
      </c:barChart>
      <c:catAx>
        <c:axId val="1537981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7985167"/>
        <c:crosses val="autoZero"/>
        <c:auto val="1"/>
        <c:lblAlgn val="ctr"/>
        <c:lblOffset val="100"/>
        <c:noMultiLvlLbl val="0"/>
      </c:catAx>
      <c:valAx>
        <c:axId val="1537985167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7981423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[MOCK_DATA_Practice.xlsx]Acme Corporation!Pivot_Acme Corporation1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'Acme Corporation'!$N$1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'Acme Corporation'!$M$2:$M$5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'Acme Corporation'!$N$2:$N$5</c:f>
              <c:numCache>
                <c:formatCode>General</c:formatCode>
                <c:ptCount val="3"/>
                <c:pt idx="0">
                  <c:v>417513.5</c:v>
                </c:pt>
                <c:pt idx="1">
                  <c:v>270421.74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4-44E2-BE71-07C0D4CC0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Quarter Overview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98736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New Business/Upsell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12397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45560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78453315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48530512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874075714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643402137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63686419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92810160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209806278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61223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905504121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Katheryn Cardo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Jersey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$62,509.21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6033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220999168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Nadeen Regelous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Minnesota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$25,007.28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4662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207008307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Murry Cornforth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Oregon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$83,814.27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1329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554198664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Cheri Castelli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Michigan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$81,263.04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83833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271329976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Suellen Algar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$87,357.09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1776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353867246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Kimberlee Erington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$77,562.61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020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2122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3130037767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86012316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84121923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82616392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098121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01240841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429190946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48666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596925968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Ludovico Breckin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Pennsylvania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$15,122.14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1184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145200849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Rowe Chillingsworth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$35,575.39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82115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399178185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Eldredge Madigan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Louisiana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$89,711.74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7696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873082669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Josephine Angier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$66,295.49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9790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698606501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Ariella Rathe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$25,778.46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04936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Acme Corporation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554176252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Letty Eales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Florida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$37,938.52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51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170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2021-05-22T10:15:06Z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