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[MOCK_DATA_Practice.xlsx]Globex Corporation!Pivot_Globex Corporation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'Globex Corporation'!$J$1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'Globex Corporation'!$I$2:$I$6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(blank)</c:v>
                </c:pt>
              </c:strCache>
            </c:strRef>
          </c:cat>
          <c:val>
            <c:numRef>
              <c:f>'Globex Corporation'!$J$2:$J$6</c:f>
              <c:numCache>
                <c:formatCode>General</c:formatCode>
                <c:ptCount val="4"/>
                <c:pt idx="0">
                  <c:v>57045.89</c:v>
                </c:pt>
                <c:pt idx="1">
                  <c:v>161232.16</c:v>
                </c:pt>
                <c:pt idx="2">
                  <c:v>500300.85999999993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1-4E33-814D-B39CCB4E9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7980175"/>
        <c:axId val="1537983087"/>
      </c:barChart>
      <c:catAx>
        <c:axId val="15379801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37983087"/>
        <c:crosses val="autoZero"/>
        <c:auto val="1"/>
        <c:lblAlgn val="ctr"/>
        <c:lblOffset val="100"/>
        <c:noMultiLvlLbl val="0"/>
      </c:catAx>
      <c:valAx>
        <c:axId val="1537983087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7980175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[MOCK_DATA_Practice.xlsx]Globex Corporation!Pivot_Globex Corporation1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'Globex Corporation'!$N$1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'Globex Corporation'!$M$2:$M$5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'Globex Corporation'!$N$2:$N$5</c:f>
              <c:numCache>
                <c:formatCode>General</c:formatCode>
                <c:ptCount val="3"/>
                <c:pt idx="0">
                  <c:v>377377.83999999997</c:v>
                </c:pt>
                <c:pt idx="1">
                  <c:v>341201.07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9-412F-831D-CFE499C56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Globex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Quarter Overview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564264"/>
              </p:ext>
            </p:extLst>
          </p:nvPr>
        </p:nvGraphicFramePr>
        <p:xfrm>
          <a:off x="544207" y="2846832"/>
          <a:ext cx="3923885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New Business/Upsell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305258"/>
              </p:ext>
            </p:extLst>
          </p:nvPr>
        </p:nvGraphicFramePr>
        <p:xfrm>
          <a:off x="5559552" y="2846832"/>
          <a:ext cx="6088242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Globex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60163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133863650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03595961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66598567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934889314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642313369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32135951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229056675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27851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362724204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Roberto Greneham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Oklahoma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$98,182.18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7431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124522443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Yancey McDoual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West Virginia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$55,069.37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35860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047491434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Tawsha Cicchitello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$97,125.59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72519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592828065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Denver Sprey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Pennsylvania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$57,045.89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97416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578601030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Meta Cowill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Connecticut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$57,472.70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83518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456203383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Cob Jedrasik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Colorado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$12,482.11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519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Globex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07648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2719153289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54652459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24921083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06680508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746322639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28395226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589542954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75155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702973976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Marcel Tantrum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$47,981.94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49555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842572895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Jobie Ferretti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York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$43,872.87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23689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772894717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Shannan Agirre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Colorado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$53,089.97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55885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492053172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Holt Eannetta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Florida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$15,365.33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75706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467197129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Quinn Mc Comb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West Virginia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$89,511.85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50590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Globex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444113925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Dorice Chettoe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Florida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$91,379.11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2479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172</Words>
  <Application>Microsoft Office PowerPoint</Application>
  <PresentationFormat>Widescreen</PresentationFormat>
  <Paragraphs>111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Lucida Grande</vt:lpstr>
      <vt:lpstr>Open Sans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Apoorva</cp:lastModifiedBy>
  <cp:revision>20</cp:revision>
  <dcterms:created xsi:type="dcterms:W3CDTF">2020-03-09T06:59:27Z</dcterms:created>
  <dcterms:modified xsi:type="dcterms:W3CDTF">2021-05-22T10:15:22Z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