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1" r:id="rId4"/>
    <p:sldId id="258" r:id="rId5"/>
    <p:sldId id="259" r:id="rId6"/>
    <p:sldId id="260" r:id="rId7"/>
    <p:sldId id="264" r:id="rId8"/>
    <p:sldId id="265" r:id="rId9"/>
    <p:sldId id="271" r:id="rId10"/>
    <p:sldId id="272" r:id="rId11"/>
    <p:sldId id="273" r:id="rId12"/>
    <p:sldId id="276" r:id="rId13"/>
    <p:sldId id="280" r:id="rId14"/>
    <p:sldId id="288" r:id="rId15"/>
    <p:sldId id="283" r:id="rId16"/>
    <p:sldId id="290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F914A3-A89F-C935-2C83-B5419AE03E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SIXTH SENSE TECHNOLOGY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3B2FB-6BD7-1A8E-AEEF-58F0BA927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ABB6D-AA32-4B3A-9B13-8FBC8A2E62C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E996E-C122-40F8-1C57-DCB6C0576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694FB-E027-3683-2D2C-AC7446955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108-C4C5-42A7-93A7-2388654F8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556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SIXTH SENSE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48B7-2137-478F-B7BF-2F124EE7510F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F1519-8A21-4A62-8964-423825113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916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5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4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4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29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3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15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2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7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2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9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3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8CB1-2496-44A6-B9AB-82DF4D513CD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BB2921-D566-4D33-9B58-8C2E22076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D4ABA60-48D8-41F9-A826-268CBBE7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2518576"/>
            <a:ext cx="8001000" cy="257664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5A5E-CBFE-497A-AFE7-AE85A80DD068}"/>
              </a:ext>
            </a:extLst>
          </p:cNvPr>
          <p:cNvSpPr txBox="1"/>
          <p:nvPr/>
        </p:nvSpPr>
        <p:spPr>
          <a:xfrm>
            <a:off x="5257800" y="2518576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br>
              <a:rPr lang="en-US" sz="1600" b="1" u="sng" dirty="0">
                <a:latin typeface="Times New Roman" pitchFamily="18" charset="0"/>
                <a:cs typeface="Times New Roman" pitchFamily="18" charset="0"/>
              </a:rPr>
            </a:b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2DA8F-C429-4D89-BBBF-CAE6D0880AC6}"/>
              </a:ext>
            </a:extLst>
          </p:cNvPr>
          <p:cNvSpPr/>
          <p:nvPr/>
        </p:nvSpPr>
        <p:spPr>
          <a:xfrm>
            <a:off x="685800" y="561904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VISVESVARAYA TECHNOLOGICAL UNIVERSITY, BELAGAVI </a:t>
            </a:r>
          </a:p>
        </p:txBody>
      </p:sp>
      <p:pic>
        <p:nvPicPr>
          <p:cNvPr id="10" name="Picture 9" descr="vtu symbol">
            <a:extLst>
              <a:ext uri="{FF2B5EF4-FFF2-40B4-BE49-F238E27FC236}">
                <a16:creationId xmlns:a16="http://schemas.microsoft.com/office/drawing/2014/main" id="{A395C3C7-32B6-4561-BE1A-B24D1BCC9FA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666" y="1072971"/>
            <a:ext cx="1198241" cy="107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AB8F1-9E00-4354-8E9E-AF76A07C411F}"/>
              </a:ext>
            </a:extLst>
          </p:cNvPr>
          <p:cNvSpPr txBox="1"/>
          <p:nvPr/>
        </p:nvSpPr>
        <p:spPr>
          <a:xfrm>
            <a:off x="1147736" y="1614238"/>
            <a:ext cx="64667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SIXTH SENSE TECHNOLOGY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Presented  by 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Apoorva C                4YG18CS001</a:t>
            </a:r>
          </a:p>
          <a:p>
            <a:pPr algn="ctr">
              <a:lnSpc>
                <a:spcPct val="150000"/>
              </a:lnSpc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29CF0-0D1B-481F-888F-05E210AE9E38}"/>
              </a:ext>
            </a:extLst>
          </p:cNvPr>
          <p:cNvSpPr txBox="1"/>
          <p:nvPr/>
        </p:nvSpPr>
        <p:spPr>
          <a:xfrm>
            <a:off x="1066800" y="5513242"/>
            <a:ext cx="723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 ENGINEERING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NAVKIS COLLEGE OF ENGINEERING, HASSAN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BFF647-E824-E4CD-8285-9CEE75F6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9442" y="4230372"/>
            <a:ext cx="2299316" cy="1013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F69720-7C4A-EF44-30E2-0A8A5096C8BD}"/>
              </a:ext>
            </a:extLst>
          </p:cNvPr>
          <p:cNvSpPr txBox="1"/>
          <p:nvPr/>
        </p:nvSpPr>
        <p:spPr>
          <a:xfrm>
            <a:off x="761748" y="3206637"/>
            <a:ext cx="7772400" cy="923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>
              <a:lnSpc>
                <a:spcPct val="106000"/>
              </a:lnSpc>
              <a:spcAft>
                <a:spcPts val="2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</a:t>
            </a:r>
          </a:p>
          <a:p>
            <a:pPr indent="-6350">
              <a:lnSpc>
                <a:spcPct val="106000"/>
              </a:lnSpc>
              <a:spcAft>
                <a:spcPts val="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guidance of</a:t>
            </a:r>
          </a:p>
          <a:p>
            <a:pPr indent="-6350">
              <a:lnSpc>
                <a:spcPct val="106000"/>
              </a:lnSpc>
              <a:spcAft>
                <a:spcPts val="20"/>
              </a:spcAft>
            </a:pPr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</a:t>
            </a:r>
            <a:r>
              <a:rPr lang="en-I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Dr.Myna</a:t>
            </a:r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N </a:t>
            </a:r>
            <a:r>
              <a:rPr lang="en-IN" sz="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BE, MTech, PhD..</a:t>
            </a:r>
            <a:endParaRPr lang="en-IN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4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97E72-5590-4933-9F4E-0DAD80B5E9E0}"/>
              </a:ext>
            </a:extLst>
          </p:cNvPr>
          <p:cNvSpPr txBox="1"/>
          <p:nvPr/>
        </p:nvSpPr>
        <p:spPr>
          <a:xfrm>
            <a:off x="457200" y="192634"/>
            <a:ext cx="4589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C0F64-2208-7049-4F64-943C689DECA1}"/>
              </a:ext>
            </a:extLst>
          </p:cNvPr>
          <p:cNvSpPr txBox="1"/>
          <p:nvPr/>
        </p:nvSpPr>
        <p:spPr>
          <a:xfrm>
            <a:off x="457200" y="1023631"/>
            <a:ext cx="7668705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sixth sense to project a key pad onto your hand.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use that virtual keypad to calculate values.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Make a Calculator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323C-2F57-699A-6B33-FC649D204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3708" y="2660932"/>
            <a:ext cx="3195687" cy="27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C542B-3616-43DE-8284-F20286A64018}"/>
              </a:ext>
            </a:extLst>
          </p:cNvPr>
          <p:cNvSpPr txBox="1"/>
          <p:nvPr/>
        </p:nvSpPr>
        <p:spPr>
          <a:xfrm>
            <a:off x="466580" y="447703"/>
            <a:ext cx="8064678" cy="80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time 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time , by drawing circle on wrist, then projector will project watch on wrist.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Fig 4: check time on wrist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application 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picture on any desired surface just by moving the index finger in the air.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Fig 5:Drawing using gesture recognition technology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53B4-A2C7-4E19-8CC5-F995995EC2A0}"/>
              </a:ext>
            </a:extLst>
          </p:cNvPr>
          <p:cNvSpPr txBox="1"/>
          <p:nvPr/>
        </p:nvSpPr>
        <p:spPr>
          <a:xfrm>
            <a:off x="362885" y="79696"/>
            <a:ext cx="458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24818-4663-7C73-7D68-560C019611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9418" y="1977465"/>
            <a:ext cx="2709059" cy="1248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D4ED8D-D68C-0810-2B3A-1E3E5C7A0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8042" y="4662428"/>
            <a:ext cx="2210435" cy="15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9E9C3-01B5-4B0A-B6B9-CA162168BFD6}"/>
              </a:ext>
            </a:extLst>
          </p:cNvPr>
          <p:cNvSpPr txBox="1"/>
          <p:nvPr/>
        </p:nvSpPr>
        <p:spPr>
          <a:xfrm>
            <a:off x="122550" y="461665"/>
            <a:ext cx="8012782" cy="700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Zooming features 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zoom in and out by hand gestures by pinching fingers of both hands to zoom in and make both hand closer to each other to zoom.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zoom in and out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Pictures 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picture just by making photo frame or rectangle  by fingers.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photo will be taken and it will be placed in smart phone.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Fig 7: Taking Pictures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1BFDC-94A8-4874-8FE3-1AFCFDD28D97}"/>
              </a:ext>
            </a:extLst>
          </p:cNvPr>
          <p:cNvSpPr txBox="1"/>
          <p:nvPr/>
        </p:nvSpPr>
        <p:spPr>
          <a:xfrm>
            <a:off x="263952" y="0"/>
            <a:ext cx="505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CONT…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26BC1-8C5B-F683-B49C-6F4AF5F86C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6507" y="2116414"/>
            <a:ext cx="3365370" cy="109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30678-D6F5-C975-E7A3-AC632C7CB9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53292" y="4495714"/>
            <a:ext cx="2762054" cy="12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3DD0D9-4E22-4312-8F5B-70F73E190D03}"/>
              </a:ext>
            </a:extLst>
          </p:cNvPr>
          <p:cNvSpPr txBox="1"/>
          <p:nvPr/>
        </p:nvSpPr>
        <p:spPr>
          <a:xfrm>
            <a:off x="197598" y="432227"/>
            <a:ext cx="7862320" cy="710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Maps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view Maps and also navigate.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Fig 8: Viewing maps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Weather information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view the current days Weather information just by showing map on paper or any surface to the camera.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information is searched from the internet by the smart phone.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Fig 9 :Weather information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BF44B-AA1F-4B47-BA84-1F5EFCC517AF}"/>
              </a:ext>
            </a:extLst>
          </p:cNvPr>
          <p:cNvSpPr txBox="1"/>
          <p:nvPr/>
        </p:nvSpPr>
        <p:spPr>
          <a:xfrm>
            <a:off x="197598" y="111964"/>
            <a:ext cx="458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CONT…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F56B0-515D-3193-10B6-4E897426A2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9080" y="1351018"/>
            <a:ext cx="1645285" cy="1158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22D45-953F-E147-AB8B-37AEA6AE1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92475" y="4770657"/>
            <a:ext cx="2356701" cy="1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8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CAF24-7049-4FF3-ABCD-E02983A88AA4}"/>
              </a:ext>
            </a:extLst>
          </p:cNvPr>
          <p:cNvSpPr txBox="1"/>
          <p:nvPr/>
        </p:nvSpPr>
        <p:spPr>
          <a:xfrm>
            <a:off x="324035" y="940118"/>
            <a:ext cx="7445253" cy="603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carry the device.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multi-user interaction.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affordable.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accessed in the real world , helps us in making right decisions.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computer as well as saves our time searching information on the internet.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wearable gesture based device which can turn any surface an meaningful presentation.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can be used by anybody, even the one who don’t know how to use a computer.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9D724-3590-4157-9905-78B7938D0580}"/>
              </a:ext>
            </a:extLst>
          </p:cNvPr>
          <p:cNvSpPr txBox="1"/>
          <p:nvPr/>
        </p:nvSpPr>
        <p:spPr>
          <a:xfrm>
            <a:off x="324035" y="361310"/>
            <a:ext cx="458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14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B3902-58B9-471B-9690-52E592E61FCE}"/>
              </a:ext>
            </a:extLst>
          </p:cNvPr>
          <p:cNvSpPr txBox="1"/>
          <p:nvPr/>
        </p:nvSpPr>
        <p:spPr>
          <a:xfrm>
            <a:off x="320513" y="1275301"/>
            <a:ext cx="8154184" cy="430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Sixth sense technology recognizes the objects around us and makes us interact with the information  in anyway we need without the use of microelectronic gadgets.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Sixth sense technology clearly became a transpar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 user interface thus making life easier.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sixth sense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implements the several applications that demonstrate the usefulness, viability and flexibility of the system.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A795E-26FD-446A-A84E-4FCD28C21A16}"/>
              </a:ext>
            </a:extLst>
          </p:cNvPr>
          <p:cNvSpPr txBox="1"/>
          <p:nvPr/>
        </p:nvSpPr>
        <p:spPr>
          <a:xfrm>
            <a:off x="462325" y="619794"/>
            <a:ext cx="458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02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A96B-CE87-161C-EA43-854F574D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4620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D086-FFF2-17F2-09ED-C0ADF84A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08483"/>
            <a:ext cx="7968793" cy="3880773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Bathani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Raksha K, “Sixth Sense Technology OR WUW (Wear Ur World)” ,volume - 2, Issue -2 , June 2012.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Meenakshi Gupta ,Shruthi Sharma, “ Virtual Class room using Sixth Sense Technology”, volume - 6, Issue - 4, Sep- Oct 2012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Monika Arora , “Basic Principles of Sixth Sense Technology” ,volume-2,Issue- 8, 2012</a:t>
            </a:r>
          </a:p>
        </p:txBody>
      </p:sp>
    </p:spTree>
    <p:extLst>
      <p:ext uri="{BB962C8B-B14F-4D97-AF65-F5344CB8AC3E}">
        <p14:creationId xmlns:p14="http://schemas.microsoft.com/office/powerpoint/2010/main" val="200207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32885-9A73-074F-147D-1EE3D5498441}"/>
              </a:ext>
            </a:extLst>
          </p:cNvPr>
          <p:cNvSpPr txBox="1"/>
          <p:nvPr/>
        </p:nvSpPr>
        <p:spPr>
          <a:xfrm>
            <a:off x="967740" y="3543300"/>
            <a:ext cx="667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THANK  YOU</a:t>
            </a:r>
          </a:p>
        </p:txBody>
      </p:sp>
    </p:spTree>
    <p:extLst>
      <p:ext uri="{BB962C8B-B14F-4D97-AF65-F5344CB8AC3E}">
        <p14:creationId xmlns:p14="http://schemas.microsoft.com/office/powerpoint/2010/main" val="301850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970EE3-E938-49CD-927B-6A2B33B24A42}"/>
              </a:ext>
            </a:extLst>
          </p:cNvPr>
          <p:cNvSpPr txBox="1">
            <a:spLocks/>
          </p:cNvSpPr>
          <p:nvPr/>
        </p:nvSpPr>
        <p:spPr>
          <a:xfrm>
            <a:off x="457200" y="984311"/>
            <a:ext cx="8229600" cy="48893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Abstract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Introduction</a:t>
            </a: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Components Used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4.Working </a:t>
            </a: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5.Applications</a:t>
            </a: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Advantages</a:t>
            </a: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7.References</a:t>
            </a: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8.Conclusion</a:t>
            </a: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 3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32EA78-6346-4807-B8CA-3D890F5E5222}"/>
              </a:ext>
            </a:extLst>
          </p:cNvPr>
          <p:cNvSpPr txBox="1">
            <a:spLocks/>
          </p:cNvSpPr>
          <p:nvPr/>
        </p:nvSpPr>
        <p:spPr>
          <a:xfrm>
            <a:off x="372122" y="30184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824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309D-3B94-8410-05AD-0F4E1AE2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8390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7C8C-71B4-C9A7-1C0F-A723276C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7" y="1189629"/>
            <a:ext cx="7544589" cy="38807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Sixth Sense Technology integrates digital information into the physical world.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Sixth Sense device recognizes the objects around us and displays the information relating to those objects in a real time environment.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turn any surface into a touch-screen for computing, controlled by simple hand gestures.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multi touch and multi user interactions.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has the potential to form the transparent user interface for accessing the information around us.</a:t>
            </a:r>
          </a:p>
        </p:txBody>
      </p:sp>
    </p:spTree>
    <p:extLst>
      <p:ext uri="{BB962C8B-B14F-4D97-AF65-F5344CB8AC3E}">
        <p14:creationId xmlns:p14="http://schemas.microsoft.com/office/powerpoint/2010/main" val="4738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A00679-E08F-4C9E-80AD-30BEABE5BB0C}"/>
              </a:ext>
            </a:extLst>
          </p:cNvPr>
          <p:cNvSpPr txBox="1"/>
          <p:nvPr/>
        </p:nvSpPr>
        <p:spPr>
          <a:xfrm>
            <a:off x="474955" y="298068"/>
            <a:ext cx="6769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F4134-D707-43EA-ADFC-37A01300CCEE}"/>
              </a:ext>
            </a:extLst>
          </p:cNvPr>
          <p:cNvSpPr txBox="1"/>
          <p:nvPr/>
        </p:nvSpPr>
        <p:spPr>
          <a:xfrm>
            <a:off x="-578648" y="901135"/>
            <a:ext cx="9247693" cy="627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Sixth  Sense technology is a technology with which a system could be trained to recognize real world objects and react as desired.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bringing intangible ,digital information into the tangible world, and allowing us  to interact with this information via natural hand gestures.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Sixth Sense technology which immediately traces the whole information about an object as soon as we see it.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is mainly based on hand gesture recognition, image capturing, processing and manipulation.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of the technology uses the video stream, which is captured by the camera , and also tracks the location of the tips of the fingers to recognize the gestures.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Sixth Sense/WUW(wear UR world) which is wearable gestural, user friendly interface which links the physical world around us with digital information.</a:t>
            </a:r>
          </a:p>
          <a:p>
            <a:pPr lvl="2" algn="just">
              <a:lnSpc>
                <a:spcPct val="150000"/>
              </a:lnSpc>
            </a:pPr>
            <a:endParaRPr lang="en-IN" b="1" dirty="0">
              <a:latin typeface="Sitka Heading" pitchFamily="2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b="1" i="0" u="none" strike="noStrike" baseline="0" dirty="0">
              <a:solidFill>
                <a:srgbClr val="C0000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73974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207DF-CA3B-4FF5-B386-5F559A389CD6}"/>
              </a:ext>
            </a:extLst>
          </p:cNvPr>
          <p:cNvSpPr txBox="1"/>
          <p:nvPr/>
        </p:nvSpPr>
        <p:spPr>
          <a:xfrm>
            <a:off x="474955" y="690439"/>
            <a:ext cx="7349292" cy="627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components are coupled in a pendent like mobile wearable device.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Components of the pendent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F4C9-AC78-42D7-B230-B0449CA17BFC}"/>
              </a:ext>
            </a:extLst>
          </p:cNvPr>
          <p:cNvSpPr txBox="1"/>
          <p:nvPr/>
        </p:nvSpPr>
        <p:spPr>
          <a:xfrm>
            <a:off x="474955" y="492674"/>
            <a:ext cx="6769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COMPONENTES USED 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F34E6-45FF-92AD-009D-33ACA9AB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3" y="2066702"/>
            <a:ext cx="6447934" cy="42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5D98A-2668-4B70-8614-9C8BDE2CAFF9}"/>
              </a:ext>
            </a:extLst>
          </p:cNvPr>
          <p:cNvSpPr txBox="1"/>
          <p:nvPr/>
        </p:nvSpPr>
        <p:spPr>
          <a:xfrm>
            <a:off x="408373" y="585925"/>
            <a:ext cx="680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60ECD-88BE-4C2D-8C04-2802C38F4776}"/>
              </a:ext>
            </a:extLst>
          </p:cNvPr>
          <p:cNvSpPr txBox="1"/>
          <p:nvPr/>
        </p:nvSpPr>
        <p:spPr>
          <a:xfrm>
            <a:off x="273377" y="1233996"/>
            <a:ext cx="8059918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captures an object in view and tracks the user’s hand gestures.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the data to smart phone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digital eye which connects to the outside world in the digital format.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Phone 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phone acts as a interpreter between all hardware components camera, projector etc.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Phone run the sixth sense software and handles all the processing and the connection to the internet.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D28B8-6AD6-46CF-834E-85F23CFF7B30}"/>
              </a:ext>
            </a:extLst>
          </p:cNvPr>
          <p:cNvSpPr txBox="1"/>
          <p:nvPr/>
        </p:nvSpPr>
        <p:spPr>
          <a:xfrm>
            <a:off x="319596" y="824463"/>
            <a:ext cx="7598919" cy="572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that is processed by the software is anticipated on any surface.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projector projects visual information enabling surfaces, walls and physical objects around us to be used as interfaces.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reflects the image on to the desired surface.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caps /markers 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Coloured markers is placed at the tip of the user’s fingers using simple computer vision techniques.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camera to track the movement of fingers.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movement of these makers are interpreted into gestures that acts as interaction instructions for the projected application interfaces.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52060-4ACD-4693-9AD6-C86BE7F45241}"/>
              </a:ext>
            </a:extLst>
          </p:cNvPr>
          <p:cNvSpPr txBox="1"/>
          <p:nvPr/>
        </p:nvSpPr>
        <p:spPr>
          <a:xfrm>
            <a:off x="319596" y="312484"/>
            <a:ext cx="6232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CONT…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3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E6ECB-C28F-4C9A-83D2-6CF88511C01C}"/>
              </a:ext>
            </a:extLst>
          </p:cNvPr>
          <p:cNvSpPr txBox="1"/>
          <p:nvPr/>
        </p:nvSpPr>
        <p:spPr>
          <a:xfrm>
            <a:off x="320512" y="450027"/>
            <a:ext cx="7241616" cy="654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Sixth Sense device is pendent like wearable device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Fig 2: working of sixth sense device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1D2E-7C8E-F97B-97CF-BEF1626393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18" y="1853954"/>
            <a:ext cx="6828804" cy="3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8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BD44-9D86-43B4-960C-781F92E6575B}"/>
              </a:ext>
            </a:extLst>
          </p:cNvPr>
          <p:cNvSpPr txBox="1"/>
          <p:nvPr/>
        </p:nvSpPr>
        <p:spPr>
          <a:xfrm>
            <a:off x="410249" y="1042218"/>
            <a:ext cx="7102914" cy="5228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captures the gestures one makes with their hands 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sent to the Smartphone for processing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downward facing projector projects the output image  on to the mirror.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reflects the image on to the desired surface.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digital information is freed from its confines and placed in the physical world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228A-9518-4C80-A14E-5E4BA6462372}"/>
              </a:ext>
            </a:extLst>
          </p:cNvPr>
          <p:cNvSpPr txBox="1"/>
          <p:nvPr/>
        </p:nvSpPr>
        <p:spPr>
          <a:xfrm>
            <a:off x="410249" y="700035"/>
            <a:ext cx="458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WORKING CONT….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001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5311</TotalTime>
  <Words>1055</Words>
  <Application>Microsoft Office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Sitka Heading</vt:lpstr>
      <vt:lpstr>Times New Roman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chandhan</dc:creator>
  <cp:lastModifiedBy>HP</cp:lastModifiedBy>
  <cp:revision>176</cp:revision>
  <dcterms:created xsi:type="dcterms:W3CDTF">2022-01-12T01:03:08Z</dcterms:created>
  <dcterms:modified xsi:type="dcterms:W3CDTF">2022-05-23T16:03:33Z</dcterms:modified>
</cp:coreProperties>
</file>