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Advent Pro SemiBold"/>
      <p:regular r:id="rId18"/>
      <p:bold r:id="rId19"/>
    </p:embeddedFont>
    <p:embeddedFont>
      <p:font typeface="Fira Sans Extra Condensed Medium"/>
      <p:regular r:id="rId20"/>
      <p:bold r:id="rId21"/>
      <p:italic r:id="rId22"/>
      <p:boldItalic r:id="rId23"/>
    </p:embeddedFont>
    <p:embeddedFont>
      <p:font typeface="Fira Sans Condensed Medium"/>
      <p:regular r:id="rId24"/>
      <p:bold r:id="rId25"/>
      <p:italic r:id="rId26"/>
      <p:boldItalic r:id="rId27"/>
    </p:embeddedFont>
    <p:embeddedFont>
      <p:font typeface="Maven Pro"/>
      <p:regular r:id="rId28"/>
      <p:bold r:id="rId29"/>
    </p:embeddedFont>
    <p:embeddedFont>
      <p:font typeface="Didact Gothic"/>
      <p:regular r:id="rId30"/>
    </p:embeddedFont>
    <p:embeddedFont>
      <p:font typeface="Share Tech"/>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iraSansExtraCondensedMedium-regular.fntdata"/><Relationship Id="rId22" Type="http://schemas.openxmlformats.org/officeDocument/2006/relationships/font" Target="fonts/FiraSansExtraCondensedMedium-italic.fntdata"/><Relationship Id="rId21" Type="http://schemas.openxmlformats.org/officeDocument/2006/relationships/font" Target="fonts/FiraSansExtraCondensedMedium-bold.fntdata"/><Relationship Id="rId24" Type="http://schemas.openxmlformats.org/officeDocument/2006/relationships/font" Target="fonts/FiraSansCondensedMedium-regular.fntdata"/><Relationship Id="rId23" Type="http://schemas.openxmlformats.org/officeDocument/2006/relationships/font" Target="fonts/FiraSansExtraCondensedMedium-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SansCondensedMedium-italic.fntdata"/><Relationship Id="rId25" Type="http://schemas.openxmlformats.org/officeDocument/2006/relationships/font" Target="fonts/FiraSansCondensedMedium-bold.fntdata"/><Relationship Id="rId28" Type="http://schemas.openxmlformats.org/officeDocument/2006/relationships/font" Target="fonts/MavenPro-regular.fntdata"/><Relationship Id="rId27" Type="http://schemas.openxmlformats.org/officeDocument/2006/relationships/font" Target="fonts/FiraSansCondensedMedium-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avenPr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ShareTech-regular.fntdata"/><Relationship Id="rId30" Type="http://schemas.openxmlformats.org/officeDocument/2006/relationships/font" Target="fonts/DidactGothic-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AdventProSemiBold-bold.fntdata"/><Relationship Id="rId18" Type="http://schemas.openxmlformats.org/officeDocument/2006/relationships/font" Target="fonts/AdventProSemiBol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6c52a2e8d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6c52a2e8d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d59e73ce1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d59e73ce1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d59e73ce1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d59e73ce1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6c4305b01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6c4305b01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d59e73ce18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d59e73ce18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6c60e245bf_1_31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6c60e245bf_1_31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6c4305b0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6c4305b0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6c4305b01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6c4305b01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6c4305b01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6c4305b01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6c4305b01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6c4305b01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6c60e245bf_1_31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6c60e245bf_1_31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6c4305b01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6c4305b01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d59e73ce18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d59e73ce18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75" name="Shape 175"/>
        <p:cNvGrpSpPr/>
        <p:nvPr/>
      </p:nvGrpSpPr>
      <p:grpSpPr>
        <a:xfrm>
          <a:off x="0" y="0"/>
          <a:ext cx="0" cy="0"/>
          <a:chOff x="0" y="0"/>
          <a:chExt cx="0" cy="0"/>
        </a:xfrm>
      </p:grpSpPr>
      <p:sp>
        <p:nvSpPr>
          <p:cNvPr id="176" name="Google Shape;176;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7" name="Google Shape;177;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7" name="Shape 217"/>
        <p:cNvGrpSpPr/>
        <p:nvPr/>
      </p:nvGrpSpPr>
      <p:grpSpPr>
        <a:xfrm>
          <a:off x="0" y="0"/>
          <a:ext cx="0" cy="0"/>
          <a:chOff x="0" y="0"/>
          <a:chExt cx="0" cy="0"/>
        </a:xfrm>
      </p:grpSpPr>
      <p:sp>
        <p:nvSpPr>
          <p:cNvPr id="218" name="Google Shape;218;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56" name="Shape 256"/>
        <p:cNvGrpSpPr/>
        <p:nvPr/>
      </p:nvGrpSpPr>
      <p:grpSpPr>
        <a:xfrm>
          <a:off x="0" y="0"/>
          <a:ext cx="0" cy="0"/>
          <a:chOff x="0" y="0"/>
          <a:chExt cx="0" cy="0"/>
        </a:xfrm>
      </p:grpSpPr>
      <p:sp>
        <p:nvSpPr>
          <p:cNvPr id="257" name="Google Shape;257;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8" name="Google Shape;258;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69" name="Google Shape;269;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0" name="Google Shape;270;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2" name="Google Shape;272;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3" name="Google Shape;273;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5" name="Google Shape;275;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6" name="Google Shape;276;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78" name="Shape 278"/>
        <p:cNvGrpSpPr/>
        <p:nvPr/>
      </p:nvGrpSpPr>
      <p:grpSpPr>
        <a:xfrm>
          <a:off x="0" y="0"/>
          <a:ext cx="0" cy="0"/>
          <a:chOff x="0" y="0"/>
          <a:chExt cx="0" cy="0"/>
        </a:xfrm>
      </p:grpSpPr>
      <p:sp>
        <p:nvSpPr>
          <p:cNvPr id="279" name="Google Shape;279;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0" name="Google Shape;280;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1" name="Google Shape;281;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2" name="Google Shape;282;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3" name="Google Shape;283;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93" name="Shape 293"/>
        <p:cNvGrpSpPr/>
        <p:nvPr/>
      </p:nvGrpSpPr>
      <p:grpSpPr>
        <a:xfrm>
          <a:off x="0" y="0"/>
          <a:ext cx="0" cy="0"/>
          <a:chOff x="0" y="0"/>
          <a:chExt cx="0" cy="0"/>
        </a:xfrm>
      </p:grpSpPr>
      <p:sp>
        <p:nvSpPr>
          <p:cNvPr id="294" name="Google Shape;294;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4" name="Google Shape;304;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5" name="Google Shape;305;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6" name="Google Shape;306;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7" name="Google Shape;307;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8" name="Google Shape;308;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9" name="Google Shape;309;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10" name="Shape 310"/>
        <p:cNvGrpSpPr/>
        <p:nvPr/>
      </p:nvGrpSpPr>
      <p:grpSpPr>
        <a:xfrm>
          <a:off x="0" y="0"/>
          <a:ext cx="0" cy="0"/>
          <a:chOff x="0" y="0"/>
          <a:chExt cx="0" cy="0"/>
        </a:xfrm>
      </p:grpSpPr>
      <p:sp>
        <p:nvSpPr>
          <p:cNvPr id="311" name="Google Shape;311;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2" name="Google Shape;312;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3" name="Google Shape;313;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4" name="Google Shape;314;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5" name="Google Shape;315;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6" name="Google Shape;316;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7" name="Google Shape;317;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8" name="Google Shape;318;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9" name="Google Shape;319;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0" name="Google Shape;320;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1" name="Google Shape;321;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3" name="Google Shape;323;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4" name="Google Shape;324;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3" name="Shape 333"/>
        <p:cNvGrpSpPr/>
        <p:nvPr/>
      </p:nvGrpSpPr>
      <p:grpSpPr>
        <a:xfrm>
          <a:off x="0" y="0"/>
          <a:ext cx="0" cy="0"/>
          <a:chOff x="0" y="0"/>
          <a:chExt cx="0" cy="0"/>
        </a:xfrm>
      </p:grpSpPr>
      <p:sp>
        <p:nvSpPr>
          <p:cNvPr id="334" name="Google Shape;334;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5" name="Google Shape;335;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6" name="Google Shape;336;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7" name="Google Shape;337;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8" name="Google Shape;338;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9" name="Google Shape;339;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0" name="Google Shape;340;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1" name="Google Shape;341;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2" name="Google Shape;342;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3" name="Google Shape;343;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53" name="Shape 353"/>
        <p:cNvGrpSpPr/>
        <p:nvPr/>
      </p:nvGrpSpPr>
      <p:grpSpPr>
        <a:xfrm>
          <a:off x="0" y="0"/>
          <a:ext cx="0" cy="0"/>
          <a:chOff x="0" y="0"/>
          <a:chExt cx="0" cy="0"/>
        </a:xfrm>
      </p:grpSpPr>
      <p:sp>
        <p:nvSpPr>
          <p:cNvPr id="354" name="Google Shape;354;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5" name="Google Shape;355;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6" name="Google Shape;356;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7" name="Google Shape;357;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8" name="Google Shape;358;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9" name="Google Shape;359;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0" name="Google Shape;360;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1" name="Google Shape;361;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2" name="Google Shape;362;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3" name="Google Shape;363;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73" name="Shape 373"/>
        <p:cNvGrpSpPr/>
        <p:nvPr/>
      </p:nvGrpSpPr>
      <p:grpSpPr>
        <a:xfrm>
          <a:off x="0" y="0"/>
          <a:ext cx="0" cy="0"/>
          <a:chOff x="0" y="0"/>
          <a:chExt cx="0" cy="0"/>
        </a:xfrm>
      </p:grpSpPr>
      <p:sp>
        <p:nvSpPr>
          <p:cNvPr id="374" name="Google Shape;374;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5" name="Google Shape;375;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6" name="Google Shape;376;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09" name="Shape 409"/>
        <p:cNvGrpSpPr/>
        <p:nvPr/>
      </p:nvGrpSpPr>
      <p:grpSpPr>
        <a:xfrm>
          <a:off x="0" y="0"/>
          <a:ext cx="0" cy="0"/>
          <a:chOff x="0" y="0"/>
          <a:chExt cx="0" cy="0"/>
        </a:xfrm>
      </p:grpSpPr>
      <p:sp>
        <p:nvSpPr>
          <p:cNvPr id="410" name="Google Shape;410;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1" name="Google Shape;411;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2" name="Google Shape;412;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3" name="Google Shape;413;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4"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5"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3"/>
          <p:cNvSpPr txBox="1"/>
          <p:nvPr>
            <p:ph idx="1" type="subTitle"/>
          </p:nvPr>
        </p:nvSpPr>
        <p:spPr>
          <a:xfrm>
            <a:off x="3286775" y="3696325"/>
            <a:ext cx="5631600" cy="111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2200">
                <a:latin typeface="Didact Gothic"/>
                <a:ea typeface="Didact Gothic"/>
                <a:cs typeface="Didact Gothic"/>
                <a:sym typeface="Didact Gothic"/>
              </a:rPr>
              <a:t>Apoorva Kethamaranahalli   001090928</a:t>
            </a:r>
            <a:endParaRPr sz="2200">
              <a:latin typeface="Didact Gothic"/>
              <a:ea typeface="Didact Gothic"/>
              <a:cs typeface="Didact Gothic"/>
              <a:sym typeface="Didact Gothic"/>
            </a:endParaRPr>
          </a:p>
          <a:p>
            <a:pPr indent="0" lvl="0" marL="0" rtl="0" algn="r">
              <a:spcBef>
                <a:spcPts val="0"/>
              </a:spcBef>
              <a:spcAft>
                <a:spcPts val="0"/>
              </a:spcAft>
              <a:buNone/>
            </a:pPr>
            <a:r>
              <a:rPr lang="en" sz="2200">
                <a:latin typeface="Didact Gothic"/>
                <a:ea typeface="Didact Gothic"/>
                <a:cs typeface="Didact Gothic"/>
                <a:sym typeface="Didact Gothic"/>
              </a:rPr>
              <a:t>Shreyas Chittlur Ramesh 001568012</a:t>
            </a:r>
            <a:endParaRPr sz="2200">
              <a:latin typeface="Didact Gothic"/>
              <a:ea typeface="Didact Gothic"/>
              <a:cs typeface="Didact Gothic"/>
              <a:sym typeface="Didact Gothic"/>
            </a:endParaRPr>
          </a:p>
          <a:p>
            <a:pPr indent="0" lvl="0" marL="0" rtl="0" algn="r">
              <a:spcBef>
                <a:spcPts val="0"/>
              </a:spcBef>
              <a:spcAft>
                <a:spcPts val="0"/>
              </a:spcAft>
              <a:buNone/>
            </a:pPr>
            <a:r>
              <a:rPr lang="en" sz="2200">
                <a:latin typeface="Didact Gothic"/>
                <a:ea typeface="Didact Gothic"/>
                <a:cs typeface="Didact Gothic"/>
                <a:sym typeface="Didact Gothic"/>
              </a:rPr>
              <a:t>Tharoon Kumar Viswanathan 001585510</a:t>
            </a:r>
            <a:endParaRPr/>
          </a:p>
        </p:txBody>
      </p:sp>
      <p:sp>
        <p:nvSpPr>
          <p:cNvPr id="431" name="Google Shape;431;p23"/>
          <p:cNvSpPr txBox="1"/>
          <p:nvPr>
            <p:ph type="ctrTitle"/>
          </p:nvPr>
        </p:nvSpPr>
        <p:spPr>
          <a:xfrm>
            <a:off x="1562025" y="287600"/>
            <a:ext cx="60207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2"/>
                </a:solidFill>
              </a:rPr>
              <a:t>GLOB</a:t>
            </a:r>
            <a:r>
              <a:rPr lang="en">
                <a:solidFill>
                  <a:schemeClr val="accent2"/>
                </a:solidFill>
              </a:rPr>
              <a:t>E</a:t>
            </a:r>
            <a:r>
              <a:rPr lang="en"/>
              <a:t>X</a:t>
            </a:r>
            <a:r>
              <a:rPr lang="en"/>
              <a:t> </a:t>
            </a:r>
            <a:endParaRPr/>
          </a:p>
        </p:txBody>
      </p:sp>
      <p:sp>
        <p:nvSpPr>
          <p:cNvPr id="432" name="Google Shape;432;p23"/>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8" name="Google Shape;438;p23"/>
          <p:cNvGrpSpPr/>
          <p:nvPr/>
        </p:nvGrpSpPr>
        <p:grpSpPr>
          <a:xfrm>
            <a:off x="6780548" y="337714"/>
            <a:ext cx="133252" cy="1952377"/>
            <a:chOff x="6780548" y="337714"/>
            <a:chExt cx="133252" cy="1952377"/>
          </a:xfrm>
        </p:grpSpPr>
        <p:sp>
          <p:nvSpPr>
            <p:cNvPr id="439" name="Google Shape;439;p2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23"/>
          <p:cNvGrpSpPr/>
          <p:nvPr/>
        </p:nvGrpSpPr>
        <p:grpSpPr>
          <a:xfrm>
            <a:off x="1608717" y="1280046"/>
            <a:ext cx="199237" cy="2828935"/>
            <a:chOff x="1608717" y="1280046"/>
            <a:chExt cx="199237" cy="2828935"/>
          </a:xfrm>
        </p:grpSpPr>
        <p:sp>
          <p:nvSpPr>
            <p:cNvPr id="442" name="Google Shape;442;p2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5" name="Google Shape;445;p23"/>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3"/>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7" name="Google Shape;447;p23"/>
          <p:cNvGrpSpPr/>
          <p:nvPr/>
        </p:nvGrpSpPr>
        <p:grpSpPr>
          <a:xfrm>
            <a:off x="2364125" y="991763"/>
            <a:ext cx="4416523" cy="1745091"/>
            <a:chOff x="238125" y="999450"/>
            <a:chExt cx="7140700" cy="3708225"/>
          </a:xfrm>
        </p:grpSpPr>
        <p:sp>
          <p:nvSpPr>
            <p:cNvPr id="448" name="Google Shape;448;p23"/>
            <p:cNvSpPr/>
            <p:nvPr/>
          </p:nvSpPr>
          <p:spPr>
            <a:xfrm>
              <a:off x="2171975" y="3872925"/>
              <a:ext cx="7900" cy="25"/>
            </a:xfrm>
            <a:custGeom>
              <a:rect b="b" l="l" r="r" t="t"/>
              <a:pathLst>
                <a:path extrusionOk="0" h="1" w="316">
                  <a:moveTo>
                    <a:pt x="316" y="0"/>
                  </a:moveTo>
                  <a:lnTo>
                    <a:pt x="1" y="0"/>
                  </a:lnTo>
                  <a:close/>
                </a:path>
              </a:pathLst>
            </a:custGeom>
            <a:solidFill>
              <a:srgbClr val="667E9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
            <p:cNvSpPr/>
            <p:nvPr/>
          </p:nvSpPr>
          <p:spPr>
            <a:xfrm>
              <a:off x="2180300" y="999450"/>
              <a:ext cx="3256350" cy="3708225"/>
            </a:xfrm>
            <a:custGeom>
              <a:rect b="b" l="l" r="r" t="t"/>
              <a:pathLst>
                <a:path extrusionOk="0" h="148329" w="130254">
                  <a:moveTo>
                    <a:pt x="130254" y="0"/>
                  </a:moveTo>
                  <a:cubicBezTo>
                    <a:pt x="90641" y="0"/>
                    <a:pt x="69506" y="34788"/>
                    <a:pt x="50871" y="65485"/>
                  </a:cubicBezTo>
                  <a:cubicBezTo>
                    <a:pt x="32725" y="95360"/>
                    <a:pt x="19404" y="114939"/>
                    <a:pt x="0" y="114939"/>
                  </a:cubicBezTo>
                  <a:cubicBezTo>
                    <a:pt x="9213" y="114939"/>
                    <a:pt x="16695" y="122421"/>
                    <a:pt x="16695" y="131634"/>
                  </a:cubicBezTo>
                  <a:cubicBezTo>
                    <a:pt x="16695" y="140846"/>
                    <a:pt x="9213" y="148328"/>
                    <a:pt x="0" y="148328"/>
                  </a:cubicBezTo>
                  <a:cubicBezTo>
                    <a:pt x="39630" y="148328"/>
                    <a:pt x="60765" y="113541"/>
                    <a:pt x="79400" y="82844"/>
                  </a:cubicBezTo>
                  <a:cubicBezTo>
                    <a:pt x="97528" y="52951"/>
                    <a:pt x="110867" y="33372"/>
                    <a:pt x="130254" y="33372"/>
                  </a:cubicBezTo>
                  <a:cubicBezTo>
                    <a:pt x="121041" y="33075"/>
                    <a:pt x="113804" y="25383"/>
                    <a:pt x="114083" y="16170"/>
                  </a:cubicBezTo>
                  <a:cubicBezTo>
                    <a:pt x="114346" y="7360"/>
                    <a:pt x="121425" y="280"/>
                    <a:pt x="130254" y="0"/>
                  </a:cubicBezTo>
                  <a:close/>
                </a:path>
              </a:pathLst>
            </a:custGeom>
            <a:noFill/>
            <a:ln cap="flat" cmpd="sng" w="9525">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3"/>
            <p:cNvSpPr/>
            <p:nvPr/>
          </p:nvSpPr>
          <p:spPr>
            <a:xfrm>
              <a:off x="238125" y="2853750"/>
              <a:ext cx="2358675" cy="1853475"/>
            </a:xfrm>
            <a:custGeom>
              <a:rect b="b" l="l" r="r" t="t"/>
              <a:pathLst>
                <a:path extrusionOk="0" h="74139" w="94347">
                  <a:moveTo>
                    <a:pt x="33354" y="1"/>
                  </a:moveTo>
                  <a:cubicBezTo>
                    <a:pt x="33354" y="9196"/>
                    <a:pt x="25872" y="16661"/>
                    <a:pt x="16642" y="16661"/>
                  </a:cubicBezTo>
                  <a:cubicBezTo>
                    <a:pt x="7482" y="16661"/>
                    <a:pt x="0" y="9196"/>
                    <a:pt x="0" y="1"/>
                  </a:cubicBezTo>
                  <a:lnTo>
                    <a:pt x="0" y="1"/>
                  </a:lnTo>
                  <a:cubicBezTo>
                    <a:pt x="0" y="40872"/>
                    <a:pt x="34858" y="74139"/>
                    <a:pt x="77670" y="74139"/>
                  </a:cubicBezTo>
                  <a:cubicBezTo>
                    <a:pt x="86882" y="74139"/>
                    <a:pt x="94347" y="66657"/>
                    <a:pt x="94347" y="57444"/>
                  </a:cubicBezTo>
                  <a:cubicBezTo>
                    <a:pt x="94347" y="48214"/>
                    <a:pt x="86882" y="40767"/>
                    <a:pt x="77670" y="40767"/>
                  </a:cubicBezTo>
                  <a:lnTo>
                    <a:pt x="77355" y="40767"/>
                  </a:lnTo>
                  <a:cubicBezTo>
                    <a:pt x="53073" y="40610"/>
                    <a:pt x="33354" y="22394"/>
                    <a:pt x="33354" y="1"/>
                  </a:cubicBez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3"/>
            <p:cNvSpPr/>
            <p:nvPr/>
          </p:nvSpPr>
          <p:spPr>
            <a:xfrm>
              <a:off x="238125" y="999450"/>
              <a:ext cx="1942200" cy="2270400"/>
            </a:xfrm>
            <a:custGeom>
              <a:rect b="b" l="l" r="r" t="t"/>
              <a:pathLst>
                <a:path extrusionOk="0" h="90816" w="77688">
                  <a:moveTo>
                    <a:pt x="77687" y="0"/>
                  </a:moveTo>
                  <a:cubicBezTo>
                    <a:pt x="34858" y="0"/>
                    <a:pt x="0" y="33249"/>
                    <a:pt x="0" y="74138"/>
                  </a:cubicBezTo>
                  <a:cubicBezTo>
                    <a:pt x="0" y="83368"/>
                    <a:pt x="7482" y="90815"/>
                    <a:pt x="16695" y="90815"/>
                  </a:cubicBezTo>
                  <a:cubicBezTo>
                    <a:pt x="25925" y="90815"/>
                    <a:pt x="33372" y="83351"/>
                    <a:pt x="33389" y="74138"/>
                  </a:cubicBezTo>
                  <a:lnTo>
                    <a:pt x="33389" y="74120"/>
                  </a:lnTo>
                  <a:cubicBezTo>
                    <a:pt x="33389" y="51654"/>
                    <a:pt x="53222" y="33378"/>
                    <a:pt x="77639" y="33354"/>
                  </a:cubicBezTo>
                  <a:lnTo>
                    <a:pt x="77639" y="33354"/>
                  </a:lnTo>
                  <a:cubicBezTo>
                    <a:pt x="77644" y="33354"/>
                    <a:pt x="77650" y="33354"/>
                    <a:pt x="77655" y="33354"/>
                  </a:cubicBezTo>
                  <a:cubicBezTo>
                    <a:pt x="77666" y="33354"/>
                    <a:pt x="77676" y="33354"/>
                    <a:pt x="77687" y="33354"/>
                  </a:cubicBezTo>
                  <a:cubicBezTo>
                    <a:pt x="77671" y="33354"/>
                    <a:pt x="77655" y="33354"/>
                    <a:pt x="77639" y="33354"/>
                  </a:cubicBezTo>
                  <a:lnTo>
                    <a:pt x="77639" y="33354"/>
                  </a:lnTo>
                  <a:cubicBezTo>
                    <a:pt x="68431" y="33346"/>
                    <a:pt x="60992" y="25874"/>
                    <a:pt x="60992" y="16695"/>
                  </a:cubicBezTo>
                  <a:cubicBezTo>
                    <a:pt x="60992" y="7482"/>
                    <a:pt x="68457" y="0"/>
                    <a:pt x="77687" y="0"/>
                  </a:cubicBezTo>
                  <a:close/>
                </a:path>
              </a:pathLst>
            </a:custGeom>
            <a:no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a:off x="3808250" y="2852875"/>
              <a:ext cx="25" cy="25"/>
            </a:xfrm>
            <a:custGeom>
              <a:rect b="b" l="l" r="r" t="t"/>
              <a:pathLst>
                <a:path extrusionOk="0" h="1" w="1">
                  <a:moveTo>
                    <a:pt x="0" y="1"/>
                  </a:moveTo>
                  <a:close/>
                </a:path>
              </a:pathLst>
            </a:custGeom>
            <a:solidFill>
              <a:srgbClr val="DB634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3"/>
            <p:cNvSpPr/>
            <p:nvPr/>
          </p:nvSpPr>
          <p:spPr>
            <a:xfrm>
              <a:off x="1762475" y="999450"/>
              <a:ext cx="2386250" cy="2044875"/>
            </a:xfrm>
            <a:custGeom>
              <a:rect b="b" l="l" r="r" t="t"/>
              <a:pathLst>
                <a:path extrusionOk="0" h="81795" w="95450">
                  <a:moveTo>
                    <a:pt x="16696" y="0"/>
                  </a:moveTo>
                  <a:cubicBezTo>
                    <a:pt x="7465" y="0"/>
                    <a:pt x="1" y="7482"/>
                    <a:pt x="1" y="16695"/>
                  </a:cubicBezTo>
                  <a:cubicBezTo>
                    <a:pt x="1" y="25925"/>
                    <a:pt x="7465" y="33389"/>
                    <a:pt x="16696" y="33389"/>
                  </a:cubicBezTo>
                  <a:cubicBezTo>
                    <a:pt x="36030" y="33389"/>
                    <a:pt x="49473" y="53038"/>
                    <a:pt x="66325" y="80781"/>
                  </a:cubicBezTo>
                  <a:cubicBezTo>
                    <a:pt x="66552" y="81130"/>
                    <a:pt x="66762" y="81463"/>
                    <a:pt x="67007" y="81795"/>
                  </a:cubicBezTo>
                  <a:cubicBezTo>
                    <a:pt x="63021" y="74086"/>
                    <a:pt x="65643" y="64471"/>
                    <a:pt x="73178" y="59891"/>
                  </a:cubicBezTo>
                  <a:cubicBezTo>
                    <a:pt x="75886" y="58251"/>
                    <a:pt x="78874" y="57469"/>
                    <a:pt x="81824" y="57469"/>
                  </a:cubicBezTo>
                  <a:cubicBezTo>
                    <a:pt x="87083" y="57469"/>
                    <a:pt x="92224" y="59953"/>
                    <a:pt x="95449" y="64488"/>
                  </a:cubicBezTo>
                  <a:cubicBezTo>
                    <a:pt x="95274" y="64139"/>
                    <a:pt x="95064" y="63789"/>
                    <a:pt x="94855" y="63439"/>
                  </a:cubicBezTo>
                  <a:cubicBezTo>
                    <a:pt x="77653" y="35190"/>
                    <a:pt x="56291" y="0"/>
                    <a:pt x="16696" y="0"/>
                  </a:cubicBezTo>
                  <a:close/>
                </a:path>
              </a:pathLst>
            </a:custGeom>
            <a:noFill/>
            <a:ln cap="flat" cmpd="sng" w="9525">
              <a:solidFill>
                <a:srgbClr val="213B5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3"/>
            <p:cNvSpPr/>
            <p:nvPr/>
          </p:nvSpPr>
          <p:spPr>
            <a:xfrm>
              <a:off x="3338000" y="2435975"/>
              <a:ext cx="2101275" cy="2271250"/>
            </a:xfrm>
            <a:custGeom>
              <a:rect b="b" l="l" r="r" t="t"/>
              <a:pathLst>
                <a:path extrusionOk="0" h="90850" w="84051">
                  <a:moveTo>
                    <a:pt x="84011" y="57465"/>
                  </a:moveTo>
                  <a:cubicBezTo>
                    <a:pt x="83994" y="57465"/>
                    <a:pt x="83972" y="57469"/>
                    <a:pt x="83946" y="57478"/>
                  </a:cubicBezTo>
                  <a:lnTo>
                    <a:pt x="84050" y="57478"/>
                  </a:lnTo>
                  <a:cubicBezTo>
                    <a:pt x="84042" y="57469"/>
                    <a:pt x="84029" y="57465"/>
                    <a:pt x="84011" y="57465"/>
                  </a:cubicBezTo>
                  <a:close/>
                  <a:moveTo>
                    <a:pt x="18801" y="0"/>
                  </a:moveTo>
                  <a:cubicBezTo>
                    <a:pt x="15851" y="0"/>
                    <a:pt x="12864" y="784"/>
                    <a:pt x="10157" y="2430"/>
                  </a:cubicBezTo>
                  <a:cubicBezTo>
                    <a:pt x="2622" y="7027"/>
                    <a:pt x="0" y="16625"/>
                    <a:pt x="3986" y="24334"/>
                  </a:cubicBezTo>
                  <a:cubicBezTo>
                    <a:pt x="4161" y="24683"/>
                    <a:pt x="4370" y="25033"/>
                    <a:pt x="4563" y="25348"/>
                  </a:cubicBezTo>
                  <a:cubicBezTo>
                    <a:pt x="23198" y="56062"/>
                    <a:pt x="44333" y="90850"/>
                    <a:pt x="83963" y="90850"/>
                  </a:cubicBezTo>
                  <a:cubicBezTo>
                    <a:pt x="74750" y="90850"/>
                    <a:pt x="67268" y="83368"/>
                    <a:pt x="67268" y="74155"/>
                  </a:cubicBezTo>
                  <a:cubicBezTo>
                    <a:pt x="67268" y="64925"/>
                    <a:pt x="74750" y="57478"/>
                    <a:pt x="83946" y="57478"/>
                  </a:cubicBezTo>
                  <a:cubicBezTo>
                    <a:pt x="64541" y="57478"/>
                    <a:pt x="51220" y="37899"/>
                    <a:pt x="33075" y="8024"/>
                  </a:cubicBezTo>
                  <a:cubicBezTo>
                    <a:pt x="32865" y="7674"/>
                    <a:pt x="32638" y="7342"/>
                    <a:pt x="32428" y="7027"/>
                  </a:cubicBezTo>
                  <a:cubicBezTo>
                    <a:pt x="29202" y="2491"/>
                    <a:pt x="24061" y="0"/>
                    <a:pt x="18801" y="0"/>
                  </a:cubicBez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5019250" y="2852875"/>
              <a:ext cx="2359150" cy="1854350"/>
            </a:xfrm>
            <a:custGeom>
              <a:rect b="b" l="l" r="r" t="t"/>
              <a:pathLst>
                <a:path extrusionOk="0" h="74174" w="94366">
                  <a:moveTo>
                    <a:pt x="94365" y="18"/>
                  </a:moveTo>
                  <a:cubicBezTo>
                    <a:pt x="94365" y="47"/>
                    <a:pt x="94365" y="76"/>
                    <a:pt x="94365" y="105"/>
                  </a:cubicBezTo>
                  <a:lnTo>
                    <a:pt x="94365" y="105"/>
                  </a:lnTo>
                  <a:cubicBezTo>
                    <a:pt x="94365" y="76"/>
                    <a:pt x="94365" y="47"/>
                    <a:pt x="94365" y="18"/>
                  </a:cubicBezTo>
                  <a:close/>
                  <a:moveTo>
                    <a:pt x="60993" y="1"/>
                  </a:moveTo>
                  <a:cubicBezTo>
                    <a:pt x="60993" y="22447"/>
                    <a:pt x="41187" y="40715"/>
                    <a:pt x="16800" y="40785"/>
                  </a:cubicBezTo>
                  <a:lnTo>
                    <a:pt x="16696" y="40785"/>
                  </a:lnTo>
                  <a:cubicBezTo>
                    <a:pt x="7465" y="40785"/>
                    <a:pt x="1" y="48249"/>
                    <a:pt x="1" y="57479"/>
                  </a:cubicBezTo>
                  <a:cubicBezTo>
                    <a:pt x="1" y="66692"/>
                    <a:pt x="7483" y="74174"/>
                    <a:pt x="16696" y="74174"/>
                  </a:cubicBezTo>
                  <a:cubicBezTo>
                    <a:pt x="59495" y="74174"/>
                    <a:pt x="94316" y="40954"/>
                    <a:pt x="94365" y="105"/>
                  </a:cubicBezTo>
                  <a:lnTo>
                    <a:pt x="94365" y="105"/>
                  </a:lnTo>
                  <a:cubicBezTo>
                    <a:pt x="94336" y="9278"/>
                    <a:pt x="86872" y="16696"/>
                    <a:pt x="77688" y="16696"/>
                  </a:cubicBezTo>
                  <a:cubicBezTo>
                    <a:pt x="68458" y="16696"/>
                    <a:pt x="60993" y="9231"/>
                    <a:pt x="60993" y="1"/>
                  </a:cubicBez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p:nvPr/>
          </p:nvSpPr>
          <p:spPr>
            <a:xfrm>
              <a:off x="5025375" y="999450"/>
              <a:ext cx="2353450" cy="2270825"/>
            </a:xfrm>
            <a:custGeom>
              <a:rect b="b" l="l" r="r" t="t"/>
              <a:pathLst>
                <a:path extrusionOk="0" h="90833" w="94138">
                  <a:moveTo>
                    <a:pt x="16451" y="0"/>
                  </a:moveTo>
                  <a:cubicBezTo>
                    <a:pt x="7640" y="280"/>
                    <a:pt x="560" y="7360"/>
                    <a:pt x="280" y="16170"/>
                  </a:cubicBezTo>
                  <a:cubicBezTo>
                    <a:pt x="1" y="25400"/>
                    <a:pt x="7238" y="33092"/>
                    <a:pt x="16451" y="33372"/>
                  </a:cubicBezTo>
                  <a:lnTo>
                    <a:pt x="16520" y="33372"/>
                  </a:lnTo>
                  <a:cubicBezTo>
                    <a:pt x="40907" y="33389"/>
                    <a:pt x="60748" y="51675"/>
                    <a:pt x="60748" y="74138"/>
                  </a:cubicBezTo>
                  <a:cubicBezTo>
                    <a:pt x="60748" y="83368"/>
                    <a:pt x="68213" y="90833"/>
                    <a:pt x="77443" y="90833"/>
                  </a:cubicBezTo>
                  <a:cubicBezTo>
                    <a:pt x="86656" y="90833"/>
                    <a:pt x="94138" y="83368"/>
                    <a:pt x="94138" y="74138"/>
                  </a:cubicBezTo>
                  <a:cubicBezTo>
                    <a:pt x="94138" y="33249"/>
                    <a:pt x="59280" y="0"/>
                    <a:pt x="16451" y="0"/>
                  </a:cubicBezTo>
                  <a:close/>
                </a:path>
              </a:pathLst>
            </a:custGeom>
            <a:noFill/>
            <a:ln cap="flat" cmpd="sng" w="952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32"/>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Book Appointment</a:t>
            </a:r>
            <a:endParaRPr/>
          </a:p>
        </p:txBody>
      </p:sp>
      <p:cxnSp>
        <p:nvCxnSpPr>
          <p:cNvPr id="591" name="Google Shape;591;p32"/>
          <p:cNvCxnSpPr>
            <a:stCxn id="592" idx="1"/>
          </p:cNvCxnSpPr>
          <p:nvPr/>
        </p:nvCxnSpPr>
        <p:spPr>
          <a:xfrm>
            <a:off x="5666738" y="4325704"/>
            <a:ext cx="1774500" cy="0"/>
          </a:xfrm>
          <a:prstGeom prst="straightConnector1">
            <a:avLst/>
          </a:prstGeom>
          <a:noFill/>
          <a:ln cap="flat" cmpd="sng" w="9525">
            <a:solidFill>
              <a:schemeClr val="lt2"/>
            </a:solidFill>
            <a:prstDash val="solid"/>
            <a:round/>
            <a:headEnd len="med" w="med" type="none"/>
            <a:tailEnd len="med" w="med" type="none"/>
          </a:ln>
        </p:spPr>
      </p:cxnSp>
      <p:pic>
        <p:nvPicPr>
          <p:cNvPr id="593" name="Google Shape;593;p32"/>
          <p:cNvPicPr preferRelativeResize="0"/>
          <p:nvPr/>
        </p:nvPicPr>
        <p:blipFill>
          <a:blip r:embed="rId3">
            <a:alphaModFix/>
          </a:blip>
          <a:stretch>
            <a:fillRect/>
          </a:stretch>
        </p:blipFill>
        <p:spPr>
          <a:xfrm>
            <a:off x="2488400" y="989475"/>
            <a:ext cx="6189708" cy="3849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33"/>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Insurance</a:t>
            </a:r>
            <a:endParaRPr/>
          </a:p>
        </p:txBody>
      </p:sp>
      <p:cxnSp>
        <p:nvCxnSpPr>
          <p:cNvPr id="599" name="Google Shape;599;p33"/>
          <p:cNvCxnSpPr>
            <a:stCxn id="600" idx="1"/>
          </p:cNvCxnSpPr>
          <p:nvPr/>
        </p:nvCxnSpPr>
        <p:spPr>
          <a:xfrm>
            <a:off x="5666738" y="4325704"/>
            <a:ext cx="1774500" cy="0"/>
          </a:xfrm>
          <a:prstGeom prst="straightConnector1">
            <a:avLst/>
          </a:prstGeom>
          <a:noFill/>
          <a:ln cap="flat" cmpd="sng" w="9525">
            <a:solidFill>
              <a:schemeClr val="lt2"/>
            </a:solidFill>
            <a:prstDash val="solid"/>
            <a:round/>
            <a:headEnd len="med" w="med" type="none"/>
            <a:tailEnd len="med" w="med" type="none"/>
          </a:ln>
        </p:spPr>
      </p:cxnSp>
      <p:pic>
        <p:nvPicPr>
          <p:cNvPr id="601" name="Google Shape;601;p33"/>
          <p:cNvPicPr preferRelativeResize="0"/>
          <p:nvPr/>
        </p:nvPicPr>
        <p:blipFill>
          <a:blip r:embed="rId3">
            <a:alphaModFix/>
          </a:blip>
          <a:stretch>
            <a:fillRect/>
          </a:stretch>
        </p:blipFill>
        <p:spPr>
          <a:xfrm>
            <a:off x="2649150" y="989475"/>
            <a:ext cx="6177292" cy="3849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34"/>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FUTURE SCOPE</a:t>
            </a:r>
            <a:endParaRPr/>
          </a:p>
        </p:txBody>
      </p:sp>
      <p:sp>
        <p:nvSpPr>
          <p:cNvPr id="607" name="Google Shape;607;p34"/>
          <p:cNvSpPr txBox="1"/>
          <p:nvPr>
            <p:ph idx="4294967295" type="ctrTitle"/>
          </p:nvPr>
        </p:nvSpPr>
        <p:spPr>
          <a:xfrm>
            <a:off x="3631350" y="1613000"/>
            <a:ext cx="1881300" cy="28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GLOBAL EXPANSION</a:t>
            </a:r>
            <a:endParaRPr sz="1800"/>
          </a:p>
        </p:txBody>
      </p:sp>
      <p:sp>
        <p:nvSpPr>
          <p:cNvPr id="608" name="Google Shape;608;p34"/>
          <p:cNvSpPr txBox="1"/>
          <p:nvPr>
            <p:ph idx="4294967295" type="subTitle"/>
          </p:nvPr>
        </p:nvSpPr>
        <p:spPr>
          <a:xfrm>
            <a:off x="3329710" y="1781700"/>
            <a:ext cx="2484600" cy="644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1400"/>
              <a:t>This system can be implemented globally by integrating many countries in the Network</a:t>
            </a:r>
            <a:endParaRPr sz="1400"/>
          </a:p>
        </p:txBody>
      </p:sp>
      <p:sp>
        <p:nvSpPr>
          <p:cNvPr id="609" name="Google Shape;609;p34"/>
          <p:cNvSpPr/>
          <p:nvPr/>
        </p:nvSpPr>
        <p:spPr>
          <a:xfrm>
            <a:off x="4494038" y="137237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4"/>
          <p:cNvSpPr txBox="1"/>
          <p:nvPr>
            <p:ph idx="4294967295" type="ctrTitle"/>
          </p:nvPr>
        </p:nvSpPr>
        <p:spPr>
          <a:xfrm>
            <a:off x="1357850" y="3263351"/>
            <a:ext cx="1451100" cy="28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CHAT BOT</a:t>
            </a:r>
            <a:endParaRPr sz="1800"/>
          </a:p>
        </p:txBody>
      </p:sp>
      <p:sp>
        <p:nvSpPr>
          <p:cNvPr id="611" name="Google Shape;611;p34"/>
          <p:cNvSpPr txBox="1"/>
          <p:nvPr>
            <p:ph idx="4294967295" type="subTitle"/>
          </p:nvPr>
        </p:nvSpPr>
        <p:spPr>
          <a:xfrm>
            <a:off x="841850" y="3383600"/>
            <a:ext cx="2687100" cy="644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1400"/>
              <a:t>Provide real-time 24/7 support for patient to simply chat with a dedicated support team about their queries.</a:t>
            </a:r>
            <a:endParaRPr sz="1400"/>
          </a:p>
        </p:txBody>
      </p:sp>
      <p:sp>
        <p:nvSpPr>
          <p:cNvPr id="612" name="Google Shape;612;p34"/>
          <p:cNvSpPr/>
          <p:nvPr/>
        </p:nvSpPr>
        <p:spPr>
          <a:xfrm>
            <a:off x="2005438" y="2861276"/>
            <a:ext cx="155925" cy="156375"/>
          </a:xfrm>
          <a:custGeom>
            <a:rect b="b" l="l" r="r" t="t"/>
            <a:pathLst>
              <a:path extrusionOk="0" h="6255" w="6237">
                <a:moveTo>
                  <a:pt x="0" y="0"/>
                </a:moveTo>
                <a:lnTo>
                  <a:pt x="0" y="6255"/>
                </a:lnTo>
                <a:lnTo>
                  <a:pt x="6236" y="6255"/>
                </a:lnTo>
                <a:lnTo>
                  <a:pt x="623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4"/>
          <p:cNvSpPr txBox="1"/>
          <p:nvPr>
            <p:ph idx="4294967295" type="ctrTitle"/>
          </p:nvPr>
        </p:nvSpPr>
        <p:spPr>
          <a:xfrm>
            <a:off x="6072475" y="3195475"/>
            <a:ext cx="1451100" cy="28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BLOOD BANK </a:t>
            </a:r>
            <a:endParaRPr sz="1800"/>
          </a:p>
        </p:txBody>
      </p:sp>
      <p:sp>
        <p:nvSpPr>
          <p:cNvPr id="614" name="Google Shape;614;p34"/>
          <p:cNvSpPr txBox="1"/>
          <p:nvPr>
            <p:ph idx="4294967295" type="subTitle"/>
          </p:nvPr>
        </p:nvSpPr>
        <p:spPr>
          <a:xfrm>
            <a:off x="5791601" y="3315725"/>
            <a:ext cx="2248800" cy="644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1400"/>
              <a:t>Integrate a network of blood banks to hospitals for emergency situations.</a:t>
            </a:r>
            <a:endParaRPr sz="1400"/>
          </a:p>
        </p:txBody>
      </p:sp>
      <p:sp>
        <p:nvSpPr>
          <p:cNvPr id="615" name="Google Shape;615;p34"/>
          <p:cNvSpPr/>
          <p:nvPr/>
        </p:nvSpPr>
        <p:spPr>
          <a:xfrm>
            <a:off x="6838025" y="2851875"/>
            <a:ext cx="155925" cy="156375"/>
          </a:xfrm>
          <a:custGeom>
            <a:rect b="b" l="l" r="r" t="t"/>
            <a:pathLst>
              <a:path extrusionOk="0" h="6255" w="6237">
                <a:moveTo>
                  <a:pt x="0" y="0"/>
                </a:moveTo>
                <a:lnTo>
                  <a:pt x="0" y="6255"/>
                </a:lnTo>
                <a:lnTo>
                  <a:pt x="6236" y="6255"/>
                </a:lnTo>
                <a:lnTo>
                  <a:pt x="62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gtEl>
                                        <p:attrNameLst>
                                          <p:attrName>style.visibility</p:attrName>
                                        </p:attrNameLst>
                                      </p:cBhvr>
                                      <p:to>
                                        <p:strVal val="visible"/>
                                      </p:to>
                                    </p:set>
                                    <p:animEffect filter="fade" transition="in">
                                      <p:cBhvr>
                                        <p:cTn dur="1000"/>
                                        <p:tgtEl>
                                          <p:spTgt spid="607"/>
                                        </p:tgtEl>
                                      </p:cBhvr>
                                    </p:animEffect>
                                  </p:childTnLst>
                                </p:cTn>
                              </p:par>
                              <p:par>
                                <p:cTn fill="hold" nodeType="withEffect" presetClass="entr" presetID="10" presetSubtype="0">
                                  <p:stCondLst>
                                    <p:cond delay="0"/>
                                  </p:stCondLst>
                                  <p:childTnLst>
                                    <p:set>
                                      <p:cBhvr>
                                        <p:cTn dur="1" fill="hold">
                                          <p:stCondLst>
                                            <p:cond delay="0"/>
                                          </p:stCondLst>
                                        </p:cTn>
                                        <p:tgtEl>
                                          <p:spTgt spid="608"/>
                                        </p:tgtEl>
                                        <p:attrNameLst>
                                          <p:attrName>style.visibility</p:attrName>
                                        </p:attrNameLst>
                                      </p:cBhvr>
                                      <p:to>
                                        <p:strVal val="visible"/>
                                      </p:to>
                                    </p:set>
                                    <p:animEffect filter="fade" transition="in">
                                      <p:cBhvr>
                                        <p:cTn dur="1000"/>
                                        <p:tgtEl>
                                          <p:spTgt spid="608"/>
                                        </p:tgtEl>
                                      </p:cBhvr>
                                    </p:animEffect>
                                  </p:childTnLst>
                                </p:cTn>
                              </p:par>
                              <p:par>
                                <p:cTn fill="hold" nodeType="withEffect" presetClass="entr" presetID="10" presetSubtype="0">
                                  <p:stCondLst>
                                    <p:cond delay="0"/>
                                  </p:stCondLst>
                                  <p:childTnLst>
                                    <p:set>
                                      <p:cBhvr>
                                        <p:cTn dur="1" fill="hold">
                                          <p:stCondLst>
                                            <p:cond delay="0"/>
                                          </p:stCondLst>
                                        </p:cTn>
                                        <p:tgtEl>
                                          <p:spTgt spid="609"/>
                                        </p:tgtEl>
                                        <p:attrNameLst>
                                          <p:attrName>style.visibility</p:attrName>
                                        </p:attrNameLst>
                                      </p:cBhvr>
                                      <p:to>
                                        <p:strVal val="visible"/>
                                      </p:to>
                                    </p:set>
                                    <p:animEffect filter="fade" transition="in">
                                      <p:cBhvr>
                                        <p:cTn dur="1000"/>
                                        <p:tgtEl>
                                          <p:spTgt spid="6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0"/>
                                        </p:tgtEl>
                                        <p:attrNameLst>
                                          <p:attrName>style.visibility</p:attrName>
                                        </p:attrNameLst>
                                      </p:cBhvr>
                                      <p:to>
                                        <p:strVal val="visible"/>
                                      </p:to>
                                    </p:set>
                                    <p:animEffect filter="fade" transition="in">
                                      <p:cBhvr>
                                        <p:cTn dur="1000"/>
                                        <p:tgtEl>
                                          <p:spTgt spid="610"/>
                                        </p:tgtEl>
                                      </p:cBhvr>
                                    </p:animEffect>
                                  </p:childTnLst>
                                </p:cTn>
                              </p:par>
                              <p:par>
                                <p:cTn fill="hold" nodeType="withEffect" presetClass="entr" presetID="10" presetSubtype="0">
                                  <p:stCondLst>
                                    <p:cond delay="0"/>
                                  </p:stCondLst>
                                  <p:childTnLst>
                                    <p:set>
                                      <p:cBhvr>
                                        <p:cTn dur="1" fill="hold">
                                          <p:stCondLst>
                                            <p:cond delay="0"/>
                                          </p:stCondLst>
                                        </p:cTn>
                                        <p:tgtEl>
                                          <p:spTgt spid="611"/>
                                        </p:tgtEl>
                                        <p:attrNameLst>
                                          <p:attrName>style.visibility</p:attrName>
                                        </p:attrNameLst>
                                      </p:cBhvr>
                                      <p:to>
                                        <p:strVal val="visible"/>
                                      </p:to>
                                    </p:set>
                                    <p:animEffect filter="fade" transition="in">
                                      <p:cBhvr>
                                        <p:cTn dur="1000"/>
                                        <p:tgtEl>
                                          <p:spTgt spid="611"/>
                                        </p:tgtEl>
                                      </p:cBhvr>
                                    </p:animEffect>
                                  </p:childTnLst>
                                </p:cTn>
                              </p:par>
                              <p:par>
                                <p:cTn fill="hold" nodeType="withEffect" presetClass="entr" presetID="10" presetSubtype="0">
                                  <p:stCondLst>
                                    <p:cond delay="0"/>
                                  </p:stCondLst>
                                  <p:childTnLst>
                                    <p:set>
                                      <p:cBhvr>
                                        <p:cTn dur="1" fill="hold">
                                          <p:stCondLst>
                                            <p:cond delay="0"/>
                                          </p:stCondLst>
                                        </p:cTn>
                                        <p:tgtEl>
                                          <p:spTgt spid="612"/>
                                        </p:tgtEl>
                                        <p:attrNameLst>
                                          <p:attrName>style.visibility</p:attrName>
                                        </p:attrNameLst>
                                      </p:cBhvr>
                                      <p:to>
                                        <p:strVal val="visible"/>
                                      </p:to>
                                    </p:set>
                                    <p:animEffect filter="fade" transition="in">
                                      <p:cBhvr>
                                        <p:cTn dur="1000"/>
                                        <p:tgtEl>
                                          <p:spTgt spid="6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3"/>
                                        </p:tgtEl>
                                        <p:attrNameLst>
                                          <p:attrName>style.visibility</p:attrName>
                                        </p:attrNameLst>
                                      </p:cBhvr>
                                      <p:to>
                                        <p:strVal val="visible"/>
                                      </p:to>
                                    </p:set>
                                    <p:animEffect filter="fade" transition="in">
                                      <p:cBhvr>
                                        <p:cTn dur="1000"/>
                                        <p:tgtEl>
                                          <p:spTgt spid="613"/>
                                        </p:tgtEl>
                                      </p:cBhvr>
                                    </p:animEffect>
                                  </p:childTnLst>
                                </p:cTn>
                              </p:par>
                              <p:par>
                                <p:cTn fill="hold" nodeType="withEffect" presetClass="entr" presetID="10" presetSubtype="0">
                                  <p:stCondLst>
                                    <p:cond delay="0"/>
                                  </p:stCondLst>
                                  <p:childTnLst>
                                    <p:set>
                                      <p:cBhvr>
                                        <p:cTn dur="1" fill="hold">
                                          <p:stCondLst>
                                            <p:cond delay="0"/>
                                          </p:stCondLst>
                                        </p:cTn>
                                        <p:tgtEl>
                                          <p:spTgt spid="614"/>
                                        </p:tgtEl>
                                        <p:attrNameLst>
                                          <p:attrName>style.visibility</p:attrName>
                                        </p:attrNameLst>
                                      </p:cBhvr>
                                      <p:to>
                                        <p:strVal val="visible"/>
                                      </p:to>
                                    </p:set>
                                    <p:animEffect filter="fade" transition="in">
                                      <p:cBhvr>
                                        <p:cTn dur="1000"/>
                                        <p:tgtEl>
                                          <p:spTgt spid="614"/>
                                        </p:tgtEl>
                                      </p:cBhvr>
                                    </p:animEffect>
                                  </p:childTnLst>
                                </p:cTn>
                              </p:par>
                              <p:par>
                                <p:cTn fill="hold" nodeType="withEffect" presetClass="entr" presetID="10" presetSubtype="0">
                                  <p:stCondLst>
                                    <p:cond delay="0"/>
                                  </p:stCondLst>
                                  <p:childTnLst>
                                    <p:set>
                                      <p:cBhvr>
                                        <p:cTn dur="1" fill="hold">
                                          <p:stCondLst>
                                            <p:cond delay="0"/>
                                          </p:stCondLst>
                                        </p:cTn>
                                        <p:tgtEl>
                                          <p:spTgt spid="615"/>
                                        </p:tgtEl>
                                        <p:attrNameLst>
                                          <p:attrName>style.visibility</p:attrName>
                                        </p:attrNameLst>
                                      </p:cBhvr>
                                      <p:to>
                                        <p:strVal val="visible"/>
                                      </p:to>
                                    </p:set>
                                    <p:animEffect filter="fade" transition="in">
                                      <p:cBhvr>
                                        <p:cTn dur="1000"/>
                                        <p:tgtEl>
                                          <p:spTgt spid="6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pic>
        <p:nvPicPr>
          <p:cNvPr id="620" name="Google Shape;620;p35"/>
          <p:cNvPicPr preferRelativeResize="0"/>
          <p:nvPr/>
        </p:nvPicPr>
        <p:blipFill>
          <a:blip r:embed="rId3">
            <a:alphaModFix/>
          </a:blip>
          <a:stretch>
            <a:fillRect/>
          </a:stretch>
        </p:blipFill>
        <p:spPr>
          <a:xfrm>
            <a:off x="4146950" y="852500"/>
            <a:ext cx="3846900" cy="3846900"/>
          </a:xfrm>
          <a:prstGeom prst="rect">
            <a:avLst/>
          </a:prstGeom>
          <a:noFill/>
          <a:ln>
            <a:noFill/>
          </a:ln>
        </p:spPr>
      </p:pic>
      <p:sp>
        <p:nvSpPr>
          <p:cNvPr id="621" name="Google Shape;621;p35"/>
          <p:cNvSpPr txBox="1"/>
          <p:nvPr>
            <p:ph type="ctrTitle"/>
          </p:nvPr>
        </p:nvSpPr>
        <p:spPr>
          <a:xfrm>
            <a:off x="147325" y="1682350"/>
            <a:ext cx="3506700" cy="1039500"/>
          </a:xfrm>
          <a:prstGeom prst="rect">
            <a:avLst/>
          </a:prstGeom>
          <a:effectLst>
            <a:reflection blurRad="0" dir="5400000" dist="38100" endA="0" endPos="30000" fadeDir="5400012" kx="0" rotWithShape="0" algn="bl" stPos="0" sy="-100000" ky="0"/>
          </a:effectLst>
        </p:spPr>
        <p:txBody>
          <a:bodyPr anchorCtr="0" anchor="b" bIns="91425" lIns="91425" spcFirstLastPara="1" rIns="91425" wrap="square" tIns="91425">
            <a:noAutofit/>
          </a:bodyPr>
          <a:lstStyle/>
          <a:p>
            <a:pPr indent="0" lvl="0" marL="0" rtl="0" algn="l">
              <a:spcBef>
                <a:spcPts val="0"/>
              </a:spcBef>
              <a:spcAft>
                <a:spcPts val="0"/>
              </a:spcAft>
              <a:buNone/>
            </a:pPr>
            <a:r>
              <a:rPr lang="en" sz="4200"/>
              <a:t>THANK YOU</a:t>
            </a:r>
            <a:endParaRPr sz="4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1"/>
                                        </p:tgtEl>
                                        <p:attrNameLst>
                                          <p:attrName>style.visibility</p:attrName>
                                        </p:attrNameLst>
                                      </p:cBhvr>
                                      <p:to>
                                        <p:strVal val="visible"/>
                                      </p:to>
                                    </p:set>
                                    <p:animEffect filter="fade" transition="in">
                                      <p:cBhvr>
                                        <p:cTn dur="1000"/>
                                        <p:tgtEl>
                                          <p:spTgt spid="6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4"/>
          <p:cNvSpPr txBox="1"/>
          <p:nvPr>
            <p:ph idx="1" type="body"/>
          </p:nvPr>
        </p:nvSpPr>
        <p:spPr>
          <a:xfrm>
            <a:off x="5616350" y="2326025"/>
            <a:ext cx="3148500" cy="2837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a:p>
            <a:pPr indent="0" lvl="0" marL="0" rtl="0" algn="l">
              <a:lnSpc>
                <a:spcPct val="115000"/>
              </a:lnSpc>
              <a:spcBef>
                <a:spcPts val="1600"/>
              </a:spcBef>
              <a:spcAft>
                <a:spcPts val="0"/>
              </a:spcAft>
              <a:buNone/>
            </a:pPr>
            <a:r>
              <a:t/>
            </a:r>
            <a:endParaRPr sz="1000"/>
          </a:p>
          <a:p>
            <a:pPr indent="-304800" lvl="0" marL="457200" rtl="0" algn="l">
              <a:lnSpc>
                <a:spcPct val="115000"/>
              </a:lnSpc>
              <a:spcBef>
                <a:spcPts val="0"/>
              </a:spcBef>
              <a:spcAft>
                <a:spcPts val="0"/>
              </a:spcAft>
              <a:buClr>
                <a:schemeClr val="lt1"/>
              </a:buClr>
              <a:buSzPts val="1200"/>
              <a:buFont typeface="Maven Pro"/>
              <a:buChar char="●"/>
            </a:pPr>
            <a:r>
              <a:rPr lang="en"/>
              <a:t>Although it is advisable to visit a doctor whenever you have health concerns, the availability of the doctor plays an important role in determining these regular visits which when reduced leads to a dire consequences. </a:t>
            </a:r>
            <a:endParaRPr/>
          </a:p>
          <a:p>
            <a:pPr indent="0" lvl="0" marL="0" rtl="0" algn="l">
              <a:lnSpc>
                <a:spcPct val="100000"/>
              </a:lnSpc>
              <a:spcBef>
                <a:spcPts val="0"/>
              </a:spcBef>
              <a:spcAft>
                <a:spcPts val="1600"/>
              </a:spcAft>
              <a:buNone/>
            </a:pPr>
            <a:r>
              <a:t/>
            </a:r>
            <a:endParaRPr/>
          </a:p>
        </p:txBody>
      </p:sp>
      <p:sp>
        <p:nvSpPr>
          <p:cNvPr id="462" name="Google Shape;462;p24"/>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STATEMENT</a:t>
            </a:r>
            <a:endParaRPr/>
          </a:p>
        </p:txBody>
      </p:sp>
      <p:pic>
        <p:nvPicPr>
          <p:cNvPr id="463" name="Google Shape;463;p24"/>
          <p:cNvPicPr preferRelativeResize="0"/>
          <p:nvPr/>
        </p:nvPicPr>
        <p:blipFill>
          <a:blip r:embed="rId3">
            <a:alphaModFix/>
          </a:blip>
          <a:stretch>
            <a:fillRect/>
          </a:stretch>
        </p:blipFill>
        <p:spPr>
          <a:xfrm>
            <a:off x="876950" y="2443675"/>
            <a:ext cx="4739400" cy="2304206"/>
          </a:xfrm>
          <a:prstGeom prst="rect">
            <a:avLst/>
          </a:prstGeom>
          <a:noFill/>
          <a:ln>
            <a:noFill/>
          </a:ln>
        </p:spPr>
      </p:pic>
      <p:sp>
        <p:nvSpPr>
          <p:cNvPr id="464" name="Google Shape;464;p24"/>
          <p:cNvSpPr txBox="1"/>
          <p:nvPr/>
        </p:nvSpPr>
        <p:spPr>
          <a:xfrm>
            <a:off x="738075" y="1107125"/>
            <a:ext cx="7115700" cy="12189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0"/>
              </a:spcAft>
              <a:buClr>
                <a:schemeClr val="lt1"/>
              </a:buClr>
              <a:buSzPts val="1000"/>
              <a:buFont typeface="Maven Pro"/>
              <a:buChar char="●"/>
            </a:pPr>
            <a:r>
              <a:rPr lang="en" sz="1200">
                <a:solidFill>
                  <a:schemeClr val="lt1"/>
                </a:solidFill>
                <a:latin typeface="Maven Pro"/>
                <a:ea typeface="Maven Pro"/>
                <a:cs typeface="Maven Pro"/>
                <a:sym typeface="Maven Pro"/>
              </a:rPr>
              <a:t>From the past 17 years, there has been an observable shortage in the doctor to patient ratio in the U.S, particularly noticeable after the onset of the coronavirus pandemic. According to Kaiser Family Foundation Analysis of OECD Data, the ratio of practicing physician’s density per 10000 population has been less than the average mark compared to other countries like Austria, Switzerland, Germany, and many more.</a:t>
            </a:r>
            <a:endParaRPr>
              <a:latin typeface="Maven Pro"/>
              <a:ea typeface="Maven Pro"/>
              <a:cs typeface="Maven Pro"/>
              <a:sym typeface="Maven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1000"/>
                                        <p:tgtEl>
                                          <p:spTgt spid="4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1000"/>
                                        <p:tgtEl>
                                          <p:spTgt spid="4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1">
                                            <p:txEl>
                                              <p:pRg end="0" st="0"/>
                                            </p:txEl>
                                          </p:spTgt>
                                        </p:tgtEl>
                                        <p:attrNameLst>
                                          <p:attrName>style.visibility</p:attrName>
                                        </p:attrNameLst>
                                      </p:cBhvr>
                                      <p:to>
                                        <p:strVal val="visible"/>
                                      </p:to>
                                    </p:set>
                                    <p:animEffect filter="fade" transition="in">
                                      <p:cBhvr>
                                        <p:cTn dur="1000"/>
                                        <p:tgtEl>
                                          <p:spTgt spid="4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1">
                                            <p:txEl>
                                              <p:pRg end="1" st="1"/>
                                            </p:txEl>
                                          </p:spTgt>
                                        </p:tgtEl>
                                        <p:attrNameLst>
                                          <p:attrName>style.visibility</p:attrName>
                                        </p:attrNameLst>
                                      </p:cBhvr>
                                      <p:to>
                                        <p:strVal val="visible"/>
                                      </p:to>
                                    </p:set>
                                    <p:animEffect filter="fade" transition="in">
                                      <p:cBhvr>
                                        <p:cTn dur="1000"/>
                                        <p:tgtEl>
                                          <p:spTgt spid="4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1">
                                            <p:txEl>
                                              <p:pRg end="2" st="2"/>
                                            </p:txEl>
                                          </p:spTgt>
                                        </p:tgtEl>
                                        <p:attrNameLst>
                                          <p:attrName>style.visibility</p:attrName>
                                        </p:attrNameLst>
                                      </p:cBhvr>
                                      <p:to>
                                        <p:strVal val="visible"/>
                                      </p:to>
                                    </p:set>
                                    <p:animEffect filter="fade" transition="in">
                                      <p:cBhvr>
                                        <p:cTn dur="1000"/>
                                        <p:tgtEl>
                                          <p:spTgt spid="4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1">
                                            <p:txEl>
                                              <p:pRg end="3" st="3"/>
                                            </p:txEl>
                                          </p:spTgt>
                                        </p:tgtEl>
                                        <p:attrNameLst>
                                          <p:attrName>style.visibility</p:attrName>
                                        </p:attrNameLst>
                                      </p:cBhvr>
                                      <p:to>
                                        <p:strVal val="visible"/>
                                      </p:to>
                                    </p:set>
                                    <p:animEffect filter="fade" transition="in">
                                      <p:cBhvr>
                                        <p:cTn dur="1000"/>
                                        <p:tgtEl>
                                          <p:spTgt spid="46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25"/>
          <p:cNvSpPr txBox="1"/>
          <p:nvPr>
            <p:ph idx="2" type="subTitle"/>
          </p:nvPr>
        </p:nvSpPr>
        <p:spPr>
          <a:xfrm>
            <a:off x="242175" y="3171450"/>
            <a:ext cx="4178400" cy="1242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Our solution proposes an ecosystem model to bring healthcare and emergency services under one umbrella to ensure that users have widespread access to healthcare professionals and emergency services in their cities so that we reduce the risk of delayed or ignored diagnostics by making it a 24/7 online support for any queries patients might need answers for.</a:t>
            </a:r>
            <a:endParaRPr sz="1200"/>
          </a:p>
        </p:txBody>
      </p:sp>
      <p:sp>
        <p:nvSpPr>
          <p:cNvPr id="470" name="Google Shape;470;p25"/>
          <p:cNvSpPr txBox="1"/>
          <p:nvPr>
            <p:ph idx="3" type="title"/>
          </p:nvPr>
        </p:nvSpPr>
        <p:spPr>
          <a:xfrm>
            <a:off x="2664850" y="265743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471" name="Google Shape;471;p25"/>
          <p:cNvSpPr txBox="1"/>
          <p:nvPr>
            <p:ph idx="5" type="subTitle"/>
          </p:nvPr>
        </p:nvSpPr>
        <p:spPr>
          <a:xfrm>
            <a:off x="5195025" y="3171450"/>
            <a:ext cx="3742800" cy="14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With Globex, a patient can stay at the convenience of their homes, and complete the entire process of booking doctor appointments, consultations, lab tests, along delivery of medicines. Globex also provides patients with suitable insurance plans they can choose from and also aims to provide a fast and efficient emergency response team for the patients.</a:t>
            </a:r>
            <a:endParaRPr sz="1200"/>
          </a:p>
        </p:txBody>
      </p:sp>
      <p:sp>
        <p:nvSpPr>
          <p:cNvPr id="472" name="Google Shape;472;p25"/>
          <p:cNvSpPr txBox="1"/>
          <p:nvPr>
            <p:ph idx="6" type="title"/>
          </p:nvPr>
        </p:nvSpPr>
        <p:spPr>
          <a:xfrm>
            <a:off x="5384377" y="265743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473" name="Google Shape;473;p25"/>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PROPOSED SOLUTION</a:t>
            </a:r>
            <a:endParaRPr/>
          </a:p>
        </p:txBody>
      </p:sp>
      <p:sp>
        <p:nvSpPr>
          <p:cNvPr id="474" name="Google Shape;474;p25"/>
          <p:cNvSpPr/>
          <p:nvPr/>
        </p:nvSpPr>
        <p:spPr>
          <a:xfrm>
            <a:off x="2664850" y="1574300"/>
            <a:ext cx="824100" cy="824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5"/>
          <p:cNvSpPr/>
          <p:nvPr/>
        </p:nvSpPr>
        <p:spPr>
          <a:xfrm>
            <a:off x="5384377" y="1574300"/>
            <a:ext cx="824100" cy="824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6" name="Google Shape;476;p25"/>
          <p:cNvCxnSpPr>
            <a:stCxn id="474" idx="1"/>
            <a:endCxn id="470" idx="1"/>
          </p:cNvCxnSpPr>
          <p:nvPr/>
        </p:nvCxnSpPr>
        <p:spPr>
          <a:xfrm>
            <a:off x="2664850" y="198635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cxnSp>
        <p:nvCxnSpPr>
          <p:cNvPr id="477" name="Google Shape;477;p25"/>
          <p:cNvCxnSpPr>
            <a:stCxn id="475" idx="1"/>
            <a:endCxn id="472" idx="1"/>
          </p:cNvCxnSpPr>
          <p:nvPr/>
        </p:nvCxnSpPr>
        <p:spPr>
          <a:xfrm>
            <a:off x="5384377" y="198635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sp>
        <p:nvSpPr>
          <p:cNvPr id="478" name="Google Shape;478;p25"/>
          <p:cNvSpPr/>
          <p:nvPr/>
        </p:nvSpPr>
        <p:spPr>
          <a:xfrm>
            <a:off x="3717550" y="133626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5"/>
          <p:cNvSpPr/>
          <p:nvPr/>
        </p:nvSpPr>
        <p:spPr>
          <a:xfrm>
            <a:off x="2788299" y="1680817"/>
            <a:ext cx="577195" cy="577814"/>
          </a:xfrm>
          <a:custGeom>
            <a:rect b="b" l="l" r="r" t="t"/>
            <a:pathLst>
              <a:path extrusionOk="0" h="11205" w="11193">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0" name="Google Shape;480;p25"/>
          <p:cNvGrpSpPr/>
          <p:nvPr/>
        </p:nvGrpSpPr>
        <p:grpSpPr>
          <a:xfrm>
            <a:off x="5517108" y="1696210"/>
            <a:ext cx="577210" cy="580282"/>
            <a:chOff x="3095745" y="3805393"/>
            <a:chExt cx="352840" cy="354717"/>
          </a:xfrm>
        </p:grpSpPr>
        <p:sp>
          <p:nvSpPr>
            <p:cNvPr id="481" name="Google Shape;481;p25"/>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5"/>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5"/>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5"/>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5"/>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5"/>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1000"/>
                                        <p:tgtEl>
                                          <p:spTgt spid="469"/>
                                        </p:tgtEl>
                                      </p:cBhvr>
                                    </p:animEffect>
                                  </p:childTnLst>
                                </p:cTn>
                              </p:par>
                              <p:par>
                                <p:cTn fill="hold" nodeType="with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000"/>
                                        <p:tgtEl>
                                          <p:spTgt spid="470"/>
                                        </p:tgtEl>
                                      </p:cBhvr>
                                    </p:animEffect>
                                  </p:childTnLst>
                                </p:cTn>
                              </p:par>
                              <p:par>
                                <p:cTn fill="hold" nodeType="with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1000"/>
                                        <p:tgtEl>
                                          <p:spTgt spid="474"/>
                                        </p:tgtEl>
                                      </p:cBhvr>
                                    </p:animEffect>
                                  </p:childTnLst>
                                </p:cTn>
                              </p:par>
                              <p:par>
                                <p:cTn fill="hold" nodeType="with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1000"/>
                                        <p:tgtEl>
                                          <p:spTgt spid="476"/>
                                        </p:tgtEl>
                                      </p:cBhvr>
                                    </p:animEffect>
                                  </p:childTnLst>
                                </p:cTn>
                              </p:par>
                              <p:par>
                                <p:cTn fill="hold" nodeType="with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1000"/>
                                        <p:tgtEl>
                                          <p:spTgt spid="478"/>
                                        </p:tgtEl>
                                      </p:cBhvr>
                                    </p:animEffect>
                                  </p:childTnLst>
                                </p:cTn>
                              </p:par>
                              <p:par>
                                <p:cTn fill="hold" nodeType="with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1000"/>
                                        <p:tgtEl>
                                          <p:spTgt spid="4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000"/>
                                        <p:tgtEl>
                                          <p:spTgt spid="471"/>
                                        </p:tgtEl>
                                      </p:cBhvr>
                                    </p:animEffect>
                                  </p:childTnLst>
                                </p:cTn>
                              </p:par>
                              <p:par>
                                <p:cTn fill="hold" nodeType="with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000"/>
                                        <p:tgtEl>
                                          <p:spTgt spid="472"/>
                                        </p:tgtEl>
                                      </p:cBhvr>
                                    </p:animEffect>
                                  </p:childTnLst>
                                </p:cTn>
                              </p:par>
                              <p:par>
                                <p:cTn fill="hold" nodeType="with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1000"/>
                                        <p:tgtEl>
                                          <p:spTgt spid="475"/>
                                        </p:tgtEl>
                                      </p:cBhvr>
                                    </p:animEffect>
                                  </p:childTnLst>
                                </p:cTn>
                              </p:par>
                              <p:par>
                                <p:cTn fill="hold" nodeType="with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1000"/>
                                        <p:tgtEl>
                                          <p:spTgt spid="477"/>
                                        </p:tgtEl>
                                      </p:cBhvr>
                                    </p:animEffect>
                                  </p:childTnLst>
                                </p:cTn>
                              </p:par>
                              <p:par>
                                <p:cTn fill="hold" nodeType="with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1000"/>
                                        <p:tgtEl>
                                          <p:spTgt spid="4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26"/>
          <p:cNvSpPr txBox="1"/>
          <p:nvPr>
            <p:ph idx="8" type="ctrTitle"/>
          </p:nvPr>
        </p:nvSpPr>
        <p:spPr>
          <a:xfrm>
            <a:off x="610080" y="238675"/>
            <a:ext cx="5888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SALIENT FEATURES</a:t>
            </a:r>
            <a:endParaRPr sz="3000"/>
          </a:p>
        </p:txBody>
      </p:sp>
      <p:sp>
        <p:nvSpPr>
          <p:cNvPr id="492" name="Google Shape;492;p26"/>
          <p:cNvSpPr txBox="1"/>
          <p:nvPr>
            <p:ph idx="2" type="ctrTitle"/>
          </p:nvPr>
        </p:nvSpPr>
        <p:spPr>
          <a:xfrm>
            <a:off x="6054555" y="714620"/>
            <a:ext cx="18813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ORDER</a:t>
            </a:r>
            <a:endParaRPr/>
          </a:p>
        </p:txBody>
      </p:sp>
      <p:sp>
        <p:nvSpPr>
          <p:cNvPr id="493" name="Google Shape;493;p26"/>
          <p:cNvSpPr txBox="1"/>
          <p:nvPr>
            <p:ph idx="4" type="ctrTitle"/>
          </p:nvPr>
        </p:nvSpPr>
        <p:spPr>
          <a:xfrm>
            <a:off x="960175" y="1851625"/>
            <a:ext cx="1881300" cy="762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INSURANCE</a:t>
            </a:r>
            <a:endParaRPr/>
          </a:p>
        </p:txBody>
      </p:sp>
      <p:sp>
        <p:nvSpPr>
          <p:cNvPr id="494" name="Google Shape;494;p26"/>
          <p:cNvSpPr txBox="1"/>
          <p:nvPr>
            <p:ph type="ctrTitle"/>
          </p:nvPr>
        </p:nvSpPr>
        <p:spPr>
          <a:xfrm>
            <a:off x="1057091" y="714620"/>
            <a:ext cx="18813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APPOINTMENT</a:t>
            </a:r>
            <a:endParaRPr/>
          </a:p>
        </p:txBody>
      </p:sp>
      <p:sp>
        <p:nvSpPr>
          <p:cNvPr id="495" name="Google Shape;495;p26"/>
          <p:cNvSpPr txBox="1"/>
          <p:nvPr>
            <p:ph idx="1" type="subTitle"/>
          </p:nvPr>
        </p:nvSpPr>
        <p:spPr>
          <a:xfrm>
            <a:off x="1057091" y="1206920"/>
            <a:ext cx="1881300" cy="64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User can schedule Doctor Appointments and Lab tests</a:t>
            </a:r>
            <a:endParaRPr/>
          </a:p>
          <a:p>
            <a:pPr indent="0" lvl="0" marL="0" rtl="0" algn="ctr">
              <a:spcBef>
                <a:spcPts val="0"/>
              </a:spcBef>
              <a:spcAft>
                <a:spcPts val="0"/>
              </a:spcAft>
              <a:buNone/>
            </a:pPr>
            <a:r>
              <a:t/>
            </a:r>
            <a:endParaRPr/>
          </a:p>
        </p:txBody>
      </p:sp>
      <p:sp>
        <p:nvSpPr>
          <p:cNvPr id="496" name="Google Shape;496;p26"/>
          <p:cNvSpPr txBox="1"/>
          <p:nvPr>
            <p:ph idx="3" type="subTitle"/>
          </p:nvPr>
        </p:nvSpPr>
        <p:spPr>
          <a:xfrm>
            <a:off x="6054555" y="1206920"/>
            <a:ext cx="1881300" cy="64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User can order medicine from the Pharmacy and get it delivered.</a:t>
            </a:r>
            <a:endParaRPr/>
          </a:p>
        </p:txBody>
      </p:sp>
      <p:sp>
        <p:nvSpPr>
          <p:cNvPr id="497" name="Google Shape;497;p26"/>
          <p:cNvSpPr txBox="1"/>
          <p:nvPr>
            <p:ph idx="5" type="subTitle"/>
          </p:nvPr>
        </p:nvSpPr>
        <p:spPr>
          <a:xfrm>
            <a:off x="853700" y="2527168"/>
            <a:ext cx="2084700" cy="762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User are provided with a wide range of insurance plans which they can choose from.</a:t>
            </a:r>
            <a:endParaRPr/>
          </a:p>
        </p:txBody>
      </p:sp>
      <p:sp>
        <p:nvSpPr>
          <p:cNvPr id="498" name="Google Shape;498;p26"/>
          <p:cNvSpPr/>
          <p:nvPr/>
        </p:nvSpPr>
        <p:spPr>
          <a:xfrm>
            <a:off x="3516025" y="989475"/>
            <a:ext cx="723900" cy="723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6"/>
          <p:cNvSpPr/>
          <p:nvPr/>
        </p:nvSpPr>
        <p:spPr>
          <a:xfrm>
            <a:off x="3516025" y="2335675"/>
            <a:ext cx="723900" cy="723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6"/>
          <p:cNvSpPr/>
          <p:nvPr/>
        </p:nvSpPr>
        <p:spPr>
          <a:xfrm>
            <a:off x="4914475" y="989475"/>
            <a:ext cx="723900" cy="72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6"/>
          <p:cNvSpPr/>
          <p:nvPr/>
        </p:nvSpPr>
        <p:spPr>
          <a:xfrm>
            <a:off x="4914475" y="2327213"/>
            <a:ext cx="723900" cy="723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2" name="Google Shape;502;p26"/>
          <p:cNvCxnSpPr>
            <a:stCxn id="498" idx="3"/>
            <a:endCxn id="500" idx="1"/>
          </p:cNvCxnSpPr>
          <p:nvPr/>
        </p:nvCxnSpPr>
        <p:spPr>
          <a:xfrm>
            <a:off x="4239925" y="1351425"/>
            <a:ext cx="674700" cy="600"/>
          </a:xfrm>
          <a:prstGeom prst="bentConnector3">
            <a:avLst>
              <a:gd fmla="val 49989" name="adj1"/>
            </a:avLst>
          </a:prstGeom>
          <a:noFill/>
          <a:ln cap="flat" cmpd="sng" w="9525">
            <a:solidFill>
              <a:schemeClr val="lt2"/>
            </a:solidFill>
            <a:prstDash val="solid"/>
            <a:round/>
            <a:headEnd len="med" w="med" type="none"/>
            <a:tailEnd len="med" w="med" type="none"/>
          </a:ln>
        </p:spPr>
      </p:cxnSp>
      <p:cxnSp>
        <p:nvCxnSpPr>
          <p:cNvPr id="503" name="Google Shape;503;p26"/>
          <p:cNvCxnSpPr>
            <a:stCxn id="500" idx="2"/>
            <a:endCxn id="499" idx="0"/>
          </p:cNvCxnSpPr>
          <p:nvPr/>
        </p:nvCxnSpPr>
        <p:spPr>
          <a:xfrm rot="5400000">
            <a:off x="4266175" y="1325325"/>
            <a:ext cx="622200" cy="1398300"/>
          </a:xfrm>
          <a:prstGeom prst="bentConnector3">
            <a:avLst>
              <a:gd fmla="val 50008" name="adj1"/>
            </a:avLst>
          </a:prstGeom>
          <a:noFill/>
          <a:ln cap="flat" cmpd="sng" w="9525">
            <a:solidFill>
              <a:schemeClr val="lt2"/>
            </a:solidFill>
            <a:prstDash val="solid"/>
            <a:round/>
            <a:headEnd len="med" w="med" type="none"/>
            <a:tailEnd len="med" w="med" type="none"/>
          </a:ln>
        </p:spPr>
      </p:cxnSp>
      <p:cxnSp>
        <p:nvCxnSpPr>
          <p:cNvPr id="504" name="Google Shape;504;p26"/>
          <p:cNvCxnSpPr>
            <a:stCxn id="499" idx="3"/>
            <a:endCxn id="501" idx="1"/>
          </p:cNvCxnSpPr>
          <p:nvPr/>
        </p:nvCxnSpPr>
        <p:spPr>
          <a:xfrm flipH="1" rot="10800000">
            <a:off x="4239925" y="2689225"/>
            <a:ext cx="674700" cy="8400"/>
          </a:xfrm>
          <a:prstGeom prst="straightConnector1">
            <a:avLst/>
          </a:prstGeom>
          <a:noFill/>
          <a:ln cap="flat" cmpd="sng" w="9525">
            <a:solidFill>
              <a:schemeClr val="lt2"/>
            </a:solidFill>
            <a:prstDash val="solid"/>
            <a:round/>
            <a:headEnd len="med" w="med" type="none"/>
            <a:tailEnd len="med" w="med" type="none"/>
          </a:ln>
        </p:spPr>
      </p:cxnSp>
      <p:sp>
        <p:nvSpPr>
          <p:cNvPr id="505" name="Google Shape;505;p26"/>
          <p:cNvSpPr/>
          <p:nvPr/>
        </p:nvSpPr>
        <p:spPr>
          <a:xfrm>
            <a:off x="3516025" y="3455513"/>
            <a:ext cx="723900" cy="723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6"/>
          <p:cNvSpPr/>
          <p:nvPr/>
        </p:nvSpPr>
        <p:spPr>
          <a:xfrm>
            <a:off x="4965325" y="3455513"/>
            <a:ext cx="723900" cy="723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7" name="Google Shape;507;p26"/>
          <p:cNvCxnSpPr>
            <a:stCxn id="501" idx="2"/>
          </p:cNvCxnSpPr>
          <p:nvPr/>
        </p:nvCxnSpPr>
        <p:spPr>
          <a:xfrm flipH="1" rot="-5400000">
            <a:off x="5090125" y="3237413"/>
            <a:ext cx="400500" cy="27900"/>
          </a:xfrm>
          <a:prstGeom prst="bentConnector3">
            <a:avLst>
              <a:gd fmla="val 100974" name="adj1"/>
            </a:avLst>
          </a:prstGeom>
          <a:noFill/>
          <a:ln cap="flat" cmpd="sng" w="9525">
            <a:solidFill>
              <a:schemeClr val="lt2"/>
            </a:solidFill>
            <a:prstDash val="solid"/>
            <a:round/>
            <a:headEnd len="med" w="med" type="none"/>
            <a:tailEnd len="med" w="med" type="none"/>
          </a:ln>
        </p:spPr>
      </p:cxnSp>
      <p:cxnSp>
        <p:nvCxnSpPr>
          <p:cNvPr id="508" name="Google Shape;508;p26"/>
          <p:cNvCxnSpPr>
            <a:stCxn id="505" idx="3"/>
            <a:endCxn id="506" idx="1"/>
          </p:cNvCxnSpPr>
          <p:nvPr/>
        </p:nvCxnSpPr>
        <p:spPr>
          <a:xfrm>
            <a:off x="4239925" y="3817463"/>
            <a:ext cx="725400" cy="0"/>
          </a:xfrm>
          <a:prstGeom prst="straightConnector1">
            <a:avLst/>
          </a:prstGeom>
          <a:noFill/>
          <a:ln cap="flat" cmpd="sng" w="9525">
            <a:solidFill>
              <a:schemeClr val="lt2"/>
            </a:solidFill>
            <a:prstDash val="solid"/>
            <a:round/>
            <a:headEnd len="med" w="med" type="none"/>
            <a:tailEnd len="med" w="med" type="none"/>
          </a:ln>
        </p:spPr>
      </p:cxnSp>
      <p:sp>
        <p:nvSpPr>
          <p:cNvPr id="509" name="Google Shape;509;p26"/>
          <p:cNvSpPr txBox="1"/>
          <p:nvPr>
            <p:ph idx="2" type="ctrTitle"/>
          </p:nvPr>
        </p:nvSpPr>
        <p:spPr>
          <a:xfrm>
            <a:off x="6114705" y="2050270"/>
            <a:ext cx="18813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STATUS</a:t>
            </a:r>
            <a:endParaRPr/>
          </a:p>
        </p:txBody>
      </p:sp>
      <p:sp>
        <p:nvSpPr>
          <p:cNvPr id="510" name="Google Shape;510;p26"/>
          <p:cNvSpPr txBox="1"/>
          <p:nvPr>
            <p:ph idx="3" type="subTitle"/>
          </p:nvPr>
        </p:nvSpPr>
        <p:spPr>
          <a:xfrm>
            <a:off x="6114705" y="2542570"/>
            <a:ext cx="1881300" cy="64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Users are updated periodically about the status of their request.</a:t>
            </a:r>
            <a:endParaRPr sz="1200"/>
          </a:p>
          <a:p>
            <a:pPr indent="0" lvl="0" marL="0" rtl="0" algn="l">
              <a:lnSpc>
                <a:spcPct val="115000"/>
              </a:lnSpc>
              <a:spcBef>
                <a:spcPts val="0"/>
              </a:spcBef>
              <a:spcAft>
                <a:spcPts val="0"/>
              </a:spcAft>
              <a:buNone/>
            </a:pPr>
            <a:r>
              <a:t/>
            </a:r>
            <a:endParaRPr sz="1200"/>
          </a:p>
        </p:txBody>
      </p:sp>
      <p:sp>
        <p:nvSpPr>
          <p:cNvPr id="511" name="Google Shape;511;p26"/>
          <p:cNvSpPr txBox="1"/>
          <p:nvPr>
            <p:ph idx="2" type="ctrTitle"/>
          </p:nvPr>
        </p:nvSpPr>
        <p:spPr>
          <a:xfrm>
            <a:off x="6165450" y="3455525"/>
            <a:ext cx="18813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EMERGENCY</a:t>
            </a:r>
            <a:endParaRPr/>
          </a:p>
        </p:txBody>
      </p:sp>
      <p:sp>
        <p:nvSpPr>
          <p:cNvPr id="512" name="Google Shape;512;p26"/>
          <p:cNvSpPr txBox="1"/>
          <p:nvPr>
            <p:ph idx="3" type="subTitle"/>
          </p:nvPr>
        </p:nvSpPr>
        <p:spPr>
          <a:xfrm>
            <a:off x="6165450" y="3947825"/>
            <a:ext cx="1881300" cy="64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Users can avail emergency services with just a click of a button</a:t>
            </a:r>
            <a:endParaRPr sz="1200"/>
          </a:p>
          <a:p>
            <a:pPr indent="0" lvl="0" marL="0" rtl="0" algn="l">
              <a:lnSpc>
                <a:spcPct val="115000"/>
              </a:lnSpc>
              <a:spcBef>
                <a:spcPts val="0"/>
              </a:spcBef>
              <a:spcAft>
                <a:spcPts val="0"/>
              </a:spcAft>
              <a:buNone/>
            </a:pPr>
            <a:r>
              <a:t/>
            </a:r>
            <a:endParaRPr sz="1200"/>
          </a:p>
        </p:txBody>
      </p:sp>
      <p:sp>
        <p:nvSpPr>
          <p:cNvPr id="513" name="Google Shape;513;p26"/>
          <p:cNvSpPr txBox="1"/>
          <p:nvPr>
            <p:ph idx="4" type="ctrTitle"/>
          </p:nvPr>
        </p:nvSpPr>
        <p:spPr>
          <a:xfrm>
            <a:off x="1098400" y="3503625"/>
            <a:ext cx="1881300" cy="762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INVENTORY</a:t>
            </a:r>
            <a:endParaRPr/>
          </a:p>
        </p:txBody>
      </p:sp>
      <p:sp>
        <p:nvSpPr>
          <p:cNvPr id="514" name="Google Shape;514;p26"/>
          <p:cNvSpPr txBox="1"/>
          <p:nvPr>
            <p:ph idx="5" type="subTitle"/>
          </p:nvPr>
        </p:nvSpPr>
        <p:spPr>
          <a:xfrm>
            <a:off x="996700" y="4100218"/>
            <a:ext cx="2084700" cy="762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Hospitals can order inventory items from suppliers </a:t>
            </a:r>
            <a:endParaRPr/>
          </a:p>
        </p:txBody>
      </p:sp>
      <p:grpSp>
        <p:nvGrpSpPr>
          <p:cNvPr id="515" name="Google Shape;515;p26"/>
          <p:cNvGrpSpPr/>
          <p:nvPr/>
        </p:nvGrpSpPr>
        <p:grpSpPr>
          <a:xfrm>
            <a:off x="3635519" y="1132300"/>
            <a:ext cx="484355" cy="438261"/>
            <a:chOff x="6259175" y="1559008"/>
            <a:chExt cx="271743" cy="272093"/>
          </a:xfrm>
        </p:grpSpPr>
        <p:sp>
          <p:nvSpPr>
            <p:cNvPr id="516" name="Google Shape;516;p26"/>
            <p:cNvSpPr/>
            <p:nvPr/>
          </p:nvSpPr>
          <p:spPr>
            <a:xfrm>
              <a:off x="6259175" y="1559008"/>
              <a:ext cx="271743" cy="272093"/>
            </a:xfrm>
            <a:custGeom>
              <a:rect b="b" l="l" r="r" t="t"/>
              <a:pathLst>
                <a:path extrusionOk="0" h="8549" w="8538">
                  <a:moveTo>
                    <a:pt x="4263" y="0"/>
                  </a:moveTo>
                  <a:cubicBezTo>
                    <a:pt x="3120" y="0"/>
                    <a:pt x="2049" y="453"/>
                    <a:pt x="1251" y="1250"/>
                  </a:cubicBezTo>
                  <a:cubicBezTo>
                    <a:pt x="441" y="2060"/>
                    <a:pt x="1" y="3131"/>
                    <a:pt x="1" y="4274"/>
                  </a:cubicBezTo>
                  <a:cubicBezTo>
                    <a:pt x="1" y="5417"/>
                    <a:pt x="441" y="6489"/>
                    <a:pt x="1251" y="7299"/>
                  </a:cubicBezTo>
                  <a:cubicBezTo>
                    <a:pt x="2049" y="8096"/>
                    <a:pt x="3120" y="8549"/>
                    <a:pt x="4263" y="8549"/>
                  </a:cubicBezTo>
                  <a:cubicBezTo>
                    <a:pt x="5418" y="8549"/>
                    <a:pt x="6490" y="8096"/>
                    <a:pt x="7287" y="7299"/>
                  </a:cubicBezTo>
                  <a:cubicBezTo>
                    <a:pt x="8097" y="6489"/>
                    <a:pt x="8537" y="5417"/>
                    <a:pt x="8537" y="4274"/>
                  </a:cubicBezTo>
                  <a:cubicBezTo>
                    <a:pt x="8526" y="4179"/>
                    <a:pt x="8526" y="4108"/>
                    <a:pt x="8526" y="4036"/>
                  </a:cubicBezTo>
                  <a:cubicBezTo>
                    <a:pt x="8526" y="3965"/>
                    <a:pt x="8466" y="3917"/>
                    <a:pt x="8383" y="3917"/>
                  </a:cubicBezTo>
                  <a:cubicBezTo>
                    <a:pt x="8311" y="3917"/>
                    <a:pt x="8276" y="3977"/>
                    <a:pt x="8276" y="4048"/>
                  </a:cubicBezTo>
                  <a:lnTo>
                    <a:pt x="8276" y="4274"/>
                  </a:lnTo>
                  <a:cubicBezTo>
                    <a:pt x="8276" y="5346"/>
                    <a:pt x="7859" y="6358"/>
                    <a:pt x="7097" y="7120"/>
                  </a:cubicBezTo>
                  <a:cubicBezTo>
                    <a:pt x="6335" y="7882"/>
                    <a:pt x="5323" y="8287"/>
                    <a:pt x="4251" y="8287"/>
                  </a:cubicBezTo>
                  <a:cubicBezTo>
                    <a:pt x="3180" y="8287"/>
                    <a:pt x="2168" y="7870"/>
                    <a:pt x="1406" y="7120"/>
                  </a:cubicBezTo>
                  <a:cubicBezTo>
                    <a:pt x="656" y="6358"/>
                    <a:pt x="239" y="5346"/>
                    <a:pt x="239" y="4274"/>
                  </a:cubicBezTo>
                  <a:cubicBezTo>
                    <a:pt x="239" y="3203"/>
                    <a:pt x="644" y="2191"/>
                    <a:pt x="1406" y="1429"/>
                  </a:cubicBezTo>
                  <a:cubicBezTo>
                    <a:pt x="2168" y="667"/>
                    <a:pt x="3180" y="250"/>
                    <a:pt x="4251" y="250"/>
                  </a:cubicBezTo>
                  <a:cubicBezTo>
                    <a:pt x="5204" y="250"/>
                    <a:pt x="6121" y="595"/>
                    <a:pt x="6847" y="1203"/>
                  </a:cubicBezTo>
                  <a:cubicBezTo>
                    <a:pt x="7561" y="1822"/>
                    <a:pt x="8049" y="2655"/>
                    <a:pt x="8216" y="3560"/>
                  </a:cubicBezTo>
                  <a:cubicBezTo>
                    <a:pt x="8227" y="3624"/>
                    <a:pt x="8276" y="3669"/>
                    <a:pt x="8337" y="3669"/>
                  </a:cubicBezTo>
                  <a:cubicBezTo>
                    <a:pt x="8344" y="3669"/>
                    <a:pt x="8352" y="3668"/>
                    <a:pt x="8359" y="3667"/>
                  </a:cubicBezTo>
                  <a:cubicBezTo>
                    <a:pt x="8430" y="3643"/>
                    <a:pt x="8478" y="3584"/>
                    <a:pt x="8466" y="3512"/>
                  </a:cubicBezTo>
                  <a:cubicBezTo>
                    <a:pt x="8287" y="2548"/>
                    <a:pt x="7775" y="1655"/>
                    <a:pt x="7025" y="1012"/>
                  </a:cubicBezTo>
                  <a:cubicBezTo>
                    <a:pt x="6251" y="357"/>
                    <a:pt x="5275" y="0"/>
                    <a:pt x="42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6"/>
            <p:cNvSpPr/>
            <p:nvPr/>
          </p:nvSpPr>
          <p:spPr>
            <a:xfrm>
              <a:off x="6278145" y="1577946"/>
              <a:ext cx="231927" cy="232309"/>
            </a:xfrm>
            <a:custGeom>
              <a:rect b="b" l="l" r="r" t="t"/>
              <a:pathLst>
                <a:path extrusionOk="0" h="7299" w="7287">
                  <a:moveTo>
                    <a:pt x="3643" y="0"/>
                  </a:moveTo>
                  <a:cubicBezTo>
                    <a:pt x="3119" y="0"/>
                    <a:pt x="2631" y="108"/>
                    <a:pt x="2155" y="322"/>
                  </a:cubicBezTo>
                  <a:cubicBezTo>
                    <a:pt x="1703" y="524"/>
                    <a:pt x="1310" y="810"/>
                    <a:pt x="964" y="1179"/>
                  </a:cubicBezTo>
                  <a:cubicBezTo>
                    <a:pt x="917" y="1227"/>
                    <a:pt x="917" y="1310"/>
                    <a:pt x="964" y="1358"/>
                  </a:cubicBezTo>
                  <a:cubicBezTo>
                    <a:pt x="988" y="1382"/>
                    <a:pt x="1021" y="1393"/>
                    <a:pt x="1054" y="1393"/>
                  </a:cubicBezTo>
                  <a:cubicBezTo>
                    <a:pt x="1086" y="1393"/>
                    <a:pt x="1119" y="1382"/>
                    <a:pt x="1143" y="1358"/>
                  </a:cubicBezTo>
                  <a:cubicBezTo>
                    <a:pt x="1453" y="1012"/>
                    <a:pt x="1822" y="750"/>
                    <a:pt x="2262" y="560"/>
                  </a:cubicBezTo>
                  <a:cubicBezTo>
                    <a:pt x="2691" y="358"/>
                    <a:pt x="3167" y="262"/>
                    <a:pt x="3643" y="262"/>
                  </a:cubicBezTo>
                  <a:cubicBezTo>
                    <a:pt x="5513" y="262"/>
                    <a:pt x="7037" y="1774"/>
                    <a:pt x="7037" y="3656"/>
                  </a:cubicBezTo>
                  <a:cubicBezTo>
                    <a:pt x="7037" y="5525"/>
                    <a:pt x="5513" y="7049"/>
                    <a:pt x="3643" y="7049"/>
                  </a:cubicBezTo>
                  <a:cubicBezTo>
                    <a:pt x="1762" y="7049"/>
                    <a:pt x="250" y="5525"/>
                    <a:pt x="250" y="3656"/>
                  </a:cubicBezTo>
                  <a:cubicBezTo>
                    <a:pt x="250" y="2977"/>
                    <a:pt x="441" y="2322"/>
                    <a:pt x="810" y="1774"/>
                  </a:cubicBezTo>
                  <a:cubicBezTo>
                    <a:pt x="857" y="1727"/>
                    <a:pt x="845" y="1655"/>
                    <a:pt x="786" y="1608"/>
                  </a:cubicBezTo>
                  <a:cubicBezTo>
                    <a:pt x="766" y="1596"/>
                    <a:pt x="743" y="1591"/>
                    <a:pt x="721" y="1591"/>
                  </a:cubicBezTo>
                  <a:cubicBezTo>
                    <a:pt x="676" y="1591"/>
                    <a:pt x="631" y="1612"/>
                    <a:pt x="607" y="1643"/>
                  </a:cubicBezTo>
                  <a:cubicBezTo>
                    <a:pt x="202" y="2239"/>
                    <a:pt x="0" y="2941"/>
                    <a:pt x="0" y="3656"/>
                  </a:cubicBezTo>
                  <a:cubicBezTo>
                    <a:pt x="0" y="4632"/>
                    <a:pt x="381" y="5537"/>
                    <a:pt x="1072" y="6227"/>
                  </a:cubicBezTo>
                  <a:cubicBezTo>
                    <a:pt x="1750" y="6906"/>
                    <a:pt x="2679" y="7299"/>
                    <a:pt x="3643" y="7299"/>
                  </a:cubicBezTo>
                  <a:cubicBezTo>
                    <a:pt x="4620" y="7299"/>
                    <a:pt x="5536" y="6906"/>
                    <a:pt x="6215" y="6227"/>
                  </a:cubicBezTo>
                  <a:cubicBezTo>
                    <a:pt x="6894" y="5537"/>
                    <a:pt x="7287" y="4620"/>
                    <a:pt x="7287" y="3656"/>
                  </a:cubicBezTo>
                  <a:cubicBezTo>
                    <a:pt x="7287" y="2679"/>
                    <a:pt x="6906" y="1763"/>
                    <a:pt x="6215" y="1072"/>
                  </a:cubicBezTo>
                  <a:cubicBezTo>
                    <a:pt x="5536" y="393"/>
                    <a:pt x="4608" y="0"/>
                    <a:pt x="36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6"/>
            <p:cNvSpPr/>
            <p:nvPr/>
          </p:nvSpPr>
          <p:spPr>
            <a:xfrm>
              <a:off x="6297846" y="1690870"/>
              <a:ext cx="13272" cy="7607"/>
            </a:xfrm>
            <a:custGeom>
              <a:rect b="b" l="l" r="r" t="t"/>
              <a:pathLst>
                <a:path extrusionOk="0" h="239" w="417">
                  <a:moveTo>
                    <a:pt x="119" y="0"/>
                  </a:moveTo>
                  <a:cubicBezTo>
                    <a:pt x="48" y="0"/>
                    <a:pt x="0" y="36"/>
                    <a:pt x="0" y="120"/>
                  </a:cubicBezTo>
                  <a:cubicBezTo>
                    <a:pt x="0" y="191"/>
                    <a:pt x="60" y="239"/>
                    <a:pt x="119" y="239"/>
                  </a:cubicBezTo>
                  <a:lnTo>
                    <a:pt x="298" y="239"/>
                  </a:lnTo>
                  <a:cubicBezTo>
                    <a:pt x="369" y="239"/>
                    <a:pt x="417" y="179"/>
                    <a:pt x="417" y="120"/>
                  </a:cubicBezTo>
                  <a:cubicBezTo>
                    <a:pt x="417" y="60"/>
                    <a:pt x="357" y="0"/>
                    <a:pt x="29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6"/>
            <p:cNvSpPr/>
            <p:nvPr/>
          </p:nvSpPr>
          <p:spPr>
            <a:xfrm>
              <a:off x="6390687" y="1598029"/>
              <a:ext cx="100448" cy="100448"/>
            </a:xfrm>
            <a:custGeom>
              <a:rect b="b" l="l" r="r" t="t"/>
              <a:pathLst>
                <a:path extrusionOk="0" h="3156" w="3156">
                  <a:moveTo>
                    <a:pt x="119" y="0"/>
                  </a:moveTo>
                  <a:cubicBezTo>
                    <a:pt x="60" y="0"/>
                    <a:pt x="0" y="60"/>
                    <a:pt x="0" y="119"/>
                  </a:cubicBezTo>
                  <a:lnTo>
                    <a:pt x="0" y="3037"/>
                  </a:lnTo>
                  <a:cubicBezTo>
                    <a:pt x="0" y="3108"/>
                    <a:pt x="60" y="3156"/>
                    <a:pt x="119" y="3156"/>
                  </a:cubicBezTo>
                  <a:lnTo>
                    <a:pt x="3036" y="3156"/>
                  </a:lnTo>
                  <a:cubicBezTo>
                    <a:pt x="3108" y="3156"/>
                    <a:pt x="3155" y="3096"/>
                    <a:pt x="3155" y="3037"/>
                  </a:cubicBezTo>
                  <a:cubicBezTo>
                    <a:pt x="3155" y="2977"/>
                    <a:pt x="3096" y="2917"/>
                    <a:pt x="3036" y="2917"/>
                  </a:cubicBezTo>
                  <a:lnTo>
                    <a:pt x="250" y="2917"/>
                  </a:lnTo>
                  <a:lnTo>
                    <a:pt x="250" y="119"/>
                  </a:lnTo>
                  <a:lnTo>
                    <a:pt x="238" y="119"/>
                  </a:lnTo>
                  <a:cubicBezTo>
                    <a:pt x="238" y="48"/>
                    <a:pt x="179" y="0"/>
                    <a:pt x="1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6"/>
            <p:cNvSpPr/>
            <p:nvPr/>
          </p:nvSpPr>
          <p:spPr>
            <a:xfrm>
              <a:off x="6390305" y="1778013"/>
              <a:ext cx="7607" cy="13304"/>
            </a:xfrm>
            <a:custGeom>
              <a:rect b="b" l="l" r="r" t="t"/>
              <a:pathLst>
                <a:path extrusionOk="0" h="418" w="239">
                  <a:moveTo>
                    <a:pt x="119" y="1"/>
                  </a:moveTo>
                  <a:cubicBezTo>
                    <a:pt x="60" y="1"/>
                    <a:pt x="0" y="60"/>
                    <a:pt x="0" y="120"/>
                  </a:cubicBezTo>
                  <a:lnTo>
                    <a:pt x="0" y="299"/>
                  </a:lnTo>
                  <a:cubicBezTo>
                    <a:pt x="0" y="370"/>
                    <a:pt x="60" y="418"/>
                    <a:pt x="119" y="418"/>
                  </a:cubicBezTo>
                  <a:cubicBezTo>
                    <a:pt x="179" y="418"/>
                    <a:pt x="238" y="358"/>
                    <a:pt x="238" y="299"/>
                  </a:cubicBezTo>
                  <a:lnTo>
                    <a:pt x="238" y="120"/>
                  </a:lnTo>
                  <a:cubicBezTo>
                    <a:pt x="238" y="49"/>
                    <a:pt x="179" y="1"/>
                    <a:pt x="1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6"/>
            <p:cNvSpPr/>
            <p:nvPr/>
          </p:nvSpPr>
          <p:spPr>
            <a:xfrm>
              <a:off x="6324358" y="1624923"/>
              <a:ext cx="12922" cy="11776"/>
            </a:xfrm>
            <a:custGeom>
              <a:rect b="b" l="l" r="r" t="t"/>
              <a:pathLst>
                <a:path extrusionOk="0" h="370" w="406">
                  <a:moveTo>
                    <a:pt x="133" y="1"/>
                  </a:moveTo>
                  <a:cubicBezTo>
                    <a:pt x="99" y="1"/>
                    <a:pt x="66" y="13"/>
                    <a:pt x="48" y="36"/>
                  </a:cubicBezTo>
                  <a:cubicBezTo>
                    <a:pt x="1" y="72"/>
                    <a:pt x="1" y="167"/>
                    <a:pt x="48" y="215"/>
                  </a:cubicBezTo>
                  <a:lnTo>
                    <a:pt x="179" y="346"/>
                  </a:lnTo>
                  <a:cubicBezTo>
                    <a:pt x="215" y="370"/>
                    <a:pt x="239" y="370"/>
                    <a:pt x="274" y="370"/>
                  </a:cubicBezTo>
                  <a:cubicBezTo>
                    <a:pt x="298" y="370"/>
                    <a:pt x="334" y="358"/>
                    <a:pt x="358" y="346"/>
                  </a:cubicBezTo>
                  <a:cubicBezTo>
                    <a:pt x="405" y="298"/>
                    <a:pt x="405" y="215"/>
                    <a:pt x="358" y="167"/>
                  </a:cubicBezTo>
                  <a:lnTo>
                    <a:pt x="227" y="36"/>
                  </a:lnTo>
                  <a:cubicBezTo>
                    <a:pt x="203" y="13"/>
                    <a:pt x="167" y="1"/>
                    <a:pt x="1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6"/>
            <p:cNvSpPr/>
            <p:nvPr/>
          </p:nvSpPr>
          <p:spPr>
            <a:xfrm>
              <a:off x="6451700" y="1752265"/>
              <a:ext cx="12890" cy="11776"/>
            </a:xfrm>
            <a:custGeom>
              <a:rect b="b" l="l" r="r" t="t"/>
              <a:pathLst>
                <a:path extrusionOk="0" h="370" w="405">
                  <a:moveTo>
                    <a:pt x="133" y="0"/>
                  </a:moveTo>
                  <a:cubicBezTo>
                    <a:pt x="101" y="0"/>
                    <a:pt x="72" y="12"/>
                    <a:pt x="48" y="36"/>
                  </a:cubicBezTo>
                  <a:cubicBezTo>
                    <a:pt x="0" y="84"/>
                    <a:pt x="0" y="167"/>
                    <a:pt x="48" y="215"/>
                  </a:cubicBezTo>
                  <a:lnTo>
                    <a:pt x="179" y="346"/>
                  </a:lnTo>
                  <a:cubicBezTo>
                    <a:pt x="214" y="369"/>
                    <a:pt x="238" y="369"/>
                    <a:pt x="274" y="369"/>
                  </a:cubicBezTo>
                  <a:cubicBezTo>
                    <a:pt x="298" y="369"/>
                    <a:pt x="333" y="357"/>
                    <a:pt x="357" y="346"/>
                  </a:cubicBezTo>
                  <a:cubicBezTo>
                    <a:pt x="405" y="298"/>
                    <a:pt x="405" y="215"/>
                    <a:pt x="357" y="167"/>
                  </a:cubicBezTo>
                  <a:lnTo>
                    <a:pt x="226" y="36"/>
                  </a:lnTo>
                  <a:cubicBezTo>
                    <a:pt x="197" y="12"/>
                    <a:pt x="164" y="0"/>
                    <a:pt x="1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6"/>
            <p:cNvSpPr/>
            <p:nvPr/>
          </p:nvSpPr>
          <p:spPr>
            <a:xfrm>
              <a:off x="6451700" y="1624923"/>
              <a:ext cx="12890" cy="11776"/>
            </a:xfrm>
            <a:custGeom>
              <a:rect b="b" l="l" r="r" t="t"/>
              <a:pathLst>
                <a:path extrusionOk="0" h="370" w="405">
                  <a:moveTo>
                    <a:pt x="272" y="1"/>
                  </a:moveTo>
                  <a:cubicBezTo>
                    <a:pt x="238" y="1"/>
                    <a:pt x="202" y="13"/>
                    <a:pt x="179" y="36"/>
                  </a:cubicBezTo>
                  <a:lnTo>
                    <a:pt x="48" y="167"/>
                  </a:lnTo>
                  <a:cubicBezTo>
                    <a:pt x="0" y="215"/>
                    <a:pt x="0" y="298"/>
                    <a:pt x="48" y="346"/>
                  </a:cubicBezTo>
                  <a:cubicBezTo>
                    <a:pt x="83" y="370"/>
                    <a:pt x="107" y="370"/>
                    <a:pt x="143" y="370"/>
                  </a:cubicBezTo>
                  <a:cubicBezTo>
                    <a:pt x="167" y="370"/>
                    <a:pt x="202" y="370"/>
                    <a:pt x="226" y="346"/>
                  </a:cubicBezTo>
                  <a:lnTo>
                    <a:pt x="357" y="215"/>
                  </a:lnTo>
                  <a:cubicBezTo>
                    <a:pt x="405" y="167"/>
                    <a:pt x="405" y="72"/>
                    <a:pt x="357" y="36"/>
                  </a:cubicBezTo>
                  <a:cubicBezTo>
                    <a:pt x="339" y="13"/>
                    <a:pt x="307" y="1"/>
                    <a:pt x="2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6"/>
            <p:cNvSpPr/>
            <p:nvPr/>
          </p:nvSpPr>
          <p:spPr>
            <a:xfrm>
              <a:off x="6324358" y="1751883"/>
              <a:ext cx="12922" cy="11776"/>
            </a:xfrm>
            <a:custGeom>
              <a:rect b="b" l="l" r="r" t="t"/>
              <a:pathLst>
                <a:path extrusionOk="0" h="370" w="406">
                  <a:moveTo>
                    <a:pt x="268" y="0"/>
                  </a:moveTo>
                  <a:cubicBezTo>
                    <a:pt x="236" y="0"/>
                    <a:pt x="203" y="12"/>
                    <a:pt x="179" y="36"/>
                  </a:cubicBezTo>
                  <a:lnTo>
                    <a:pt x="48" y="167"/>
                  </a:lnTo>
                  <a:cubicBezTo>
                    <a:pt x="1" y="227"/>
                    <a:pt x="1" y="298"/>
                    <a:pt x="48" y="346"/>
                  </a:cubicBezTo>
                  <a:cubicBezTo>
                    <a:pt x="72" y="369"/>
                    <a:pt x="108" y="369"/>
                    <a:pt x="132" y="369"/>
                  </a:cubicBezTo>
                  <a:cubicBezTo>
                    <a:pt x="167" y="369"/>
                    <a:pt x="191" y="358"/>
                    <a:pt x="227" y="346"/>
                  </a:cubicBezTo>
                  <a:lnTo>
                    <a:pt x="358" y="215"/>
                  </a:lnTo>
                  <a:cubicBezTo>
                    <a:pt x="405" y="167"/>
                    <a:pt x="405" y="72"/>
                    <a:pt x="358" y="36"/>
                  </a:cubicBezTo>
                  <a:cubicBezTo>
                    <a:pt x="334" y="12"/>
                    <a:pt x="301" y="0"/>
                    <a:pt x="2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6"/>
            <p:cNvSpPr/>
            <p:nvPr/>
          </p:nvSpPr>
          <p:spPr>
            <a:xfrm>
              <a:off x="6304657" y="1653823"/>
              <a:ext cx="14036" cy="10567"/>
            </a:xfrm>
            <a:custGeom>
              <a:rect b="b" l="l" r="r" t="t"/>
              <a:pathLst>
                <a:path extrusionOk="0" h="332" w="441">
                  <a:moveTo>
                    <a:pt x="143" y="0"/>
                  </a:moveTo>
                  <a:cubicBezTo>
                    <a:pt x="97" y="0"/>
                    <a:pt x="51" y="25"/>
                    <a:pt x="24" y="69"/>
                  </a:cubicBezTo>
                  <a:cubicBezTo>
                    <a:pt x="0" y="129"/>
                    <a:pt x="24" y="212"/>
                    <a:pt x="84" y="236"/>
                  </a:cubicBezTo>
                  <a:lnTo>
                    <a:pt x="250" y="307"/>
                  </a:lnTo>
                  <a:cubicBezTo>
                    <a:pt x="262" y="307"/>
                    <a:pt x="274" y="331"/>
                    <a:pt x="298" y="331"/>
                  </a:cubicBezTo>
                  <a:cubicBezTo>
                    <a:pt x="334" y="331"/>
                    <a:pt x="381" y="295"/>
                    <a:pt x="417" y="260"/>
                  </a:cubicBezTo>
                  <a:cubicBezTo>
                    <a:pt x="441" y="200"/>
                    <a:pt x="417" y="117"/>
                    <a:pt x="358" y="93"/>
                  </a:cubicBezTo>
                  <a:lnTo>
                    <a:pt x="191" y="10"/>
                  </a:lnTo>
                  <a:cubicBezTo>
                    <a:pt x="176" y="3"/>
                    <a:pt x="159" y="0"/>
                    <a:pt x="1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6"/>
            <p:cNvSpPr/>
            <p:nvPr/>
          </p:nvSpPr>
          <p:spPr>
            <a:xfrm>
              <a:off x="6469874" y="1724511"/>
              <a:ext cx="14068" cy="10344"/>
            </a:xfrm>
            <a:custGeom>
              <a:rect b="b" l="l" r="r" t="t"/>
              <a:pathLst>
                <a:path extrusionOk="0" h="325" w="442">
                  <a:moveTo>
                    <a:pt x="140" y="1"/>
                  </a:moveTo>
                  <a:cubicBezTo>
                    <a:pt x="95" y="1"/>
                    <a:pt x="50" y="31"/>
                    <a:pt x="24" y="75"/>
                  </a:cubicBezTo>
                  <a:cubicBezTo>
                    <a:pt x="1" y="134"/>
                    <a:pt x="24" y="206"/>
                    <a:pt x="84" y="241"/>
                  </a:cubicBezTo>
                  <a:lnTo>
                    <a:pt x="251" y="313"/>
                  </a:lnTo>
                  <a:cubicBezTo>
                    <a:pt x="263" y="313"/>
                    <a:pt x="286" y="325"/>
                    <a:pt x="298" y="325"/>
                  </a:cubicBezTo>
                  <a:cubicBezTo>
                    <a:pt x="346" y="325"/>
                    <a:pt x="382" y="301"/>
                    <a:pt x="417" y="253"/>
                  </a:cubicBezTo>
                  <a:cubicBezTo>
                    <a:pt x="441" y="194"/>
                    <a:pt x="417" y="122"/>
                    <a:pt x="358" y="86"/>
                  </a:cubicBezTo>
                  <a:lnTo>
                    <a:pt x="191" y="15"/>
                  </a:lnTo>
                  <a:cubicBezTo>
                    <a:pt x="175" y="5"/>
                    <a:pt x="157" y="1"/>
                    <a:pt x="1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6"/>
            <p:cNvSpPr/>
            <p:nvPr/>
          </p:nvSpPr>
          <p:spPr>
            <a:xfrm>
              <a:off x="6424392" y="1605158"/>
              <a:ext cx="11394" cy="13368"/>
            </a:xfrm>
            <a:custGeom>
              <a:rect b="b" l="l" r="r" t="t"/>
              <a:pathLst>
                <a:path extrusionOk="0" h="420" w="358">
                  <a:moveTo>
                    <a:pt x="212" y="0"/>
                  </a:moveTo>
                  <a:cubicBezTo>
                    <a:pt x="168" y="0"/>
                    <a:pt x="125" y="31"/>
                    <a:pt x="108" y="74"/>
                  </a:cubicBezTo>
                  <a:lnTo>
                    <a:pt x="25" y="229"/>
                  </a:lnTo>
                  <a:cubicBezTo>
                    <a:pt x="1" y="288"/>
                    <a:pt x="25" y="372"/>
                    <a:pt x="84" y="396"/>
                  </a:cubicBezTo>
                  <a:cubicBezTo>
                    <a:pt x="108" y="419"/>
                    <a:pt x="120" y="419"/>
                    <a:pt x="132" y="419"/>
                  </a:cubicBezTo>
                  <a:cubicBezTo>
                    <a:pt x="179" y="419"/>
                    <a:pt x="215" y="384"/>
                    <a:pt x="251" y="336"/>
                  </a:cubicBezTo>
                  <a:lnTo>
                    <a:pt x="322" y="181"/>
                  </a:lnTo>
                  <a:cubicBezTo>
                    <a:pt x="358" y="122"/>
                    <a:pt x="322" y="38"/>
                    <a:pt x="263" y="15"/>
                  </a:cubicBezTo>
                  <a:cubicBezTo>
                    <a:pt x="246" y="5"/>
                    <a:pt x="229" y="0"/>
                    <a:pt x="2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6"/>
            <p:cNvSpPr/>
            <p:nvPr/>
          </p:nvSpPr>
          <p:spPr>
            <a:xfrm>
              <a:off x="6353926" y="1770916"/>
              <a:ext cx="11394" cy="13208"/>
            </a:xfrm>
            <a:custGeom>
              <a:rect b="b" l="l" r="r" t="t"/>
              <a:pathLst>
                <a:path extrusionOk="0" h="415" w="358">
                  <a:moveTo>
                    <a:pt x="214" y="0"/>
                  </a:moveTo>
                  <a:cubicBezTo>
                    <a:pt x="168" y="0"/>
                    <a:pt x="122" y="25"/>
                    <a:pt x="96" y="69"/>
                  </a:cubicBezTo>
                  <a:lnTo>
                    <a:pt x="24" y="236"/>
                  </a:lnTo>
                  <a:cubicBezTo>
                    <a:pt x="0" y="295"/>
                    <a:pt x="24" y="367"/>
                    <a:pt x="84" y="402"/>
                  </a:cubicBezTo>
                  <a:cubicBezTo>
                    <a:pt x="96" y="402"/>
                    <a:pt x="119" y="414"/>
                    <a:pt x="131" y="414"/>
                  </a:cubicBezTo>
                  <a:cubicBezTo>
                    <a:pt x="179" y="414"/>
                    <a:pt x="215" y="391"/>
                    <a:pt x="250" y="343"/>
                  </a:cubicBezTo>
                  <a:lnTo>
                    <a:pt x="322" y="176"/>
                  </a:lnTo>
                  <a:cubicBezTo>
                    <a:pt x="357" y="117"/>
                    <a:pt x="322" y="45"/>
                    <a:pt x="262" y="10"/>
                  </a:cubicBezTo>
                  <a:cubicBezTo>
                    <a:pt x="247" y="3"/>
                    <a:pt x="231" y="0"/>
                    <a:pt x="2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6"/>
            <p:cNvSpPr/>
            <p:nvPr/>
          </p:nvSpPr>
          <p:spPr>
            <a:xfrm>
              <a:off x="6355040" y="1604363"/>
              <a:ext cx="11044" cy="13399"/>
            </a:xfrm>
            <a:custGeom>
              <a:rect b="b" l="l" r="r" t="t"/>
              <a:pathLst>
                <a:path extrusionOk="0" h="421" w="347">
                  <a:moveTo>
                    <a:pt x="127" y="1"/>
                  </a:moveTo>
                  <a:cubicBezTo>
                    <a:pt x="116" y="1"/>
                    <a:pt x="106" y="2"/>
                    <a:pt x="96" y="4"/>
                  </a:cubicBezTo>
                  <a:cubicBezTo>
                    <a:pt x="37" y="40"/>
                    <a:pt x="1" y="111"/>
                    <a:pt x="25" y="171"/>
                  </a:cubicBezTo>
                  <a:lnTo>
                    <a:pt x="96" y="337"/>
                  </a:lnTo>
                  <a:cubicBezTo>
                    <a:pt x="120" y="397"/>
                    <a:pt x="168" y="421"/>
                    <a:pt x="215" y="421"/>
                  </a:cubicBezTo>
                  <a:cubicBezTo>
                    <a:pt x="227" y="421"/>
                    <a:pt x="239" y="421"/>
                    <a:pt x="263" y="409"/>
                  </a:cubicBezTo>
                  <a:cubicBezTo>
                    <a:pt x="322" y="373"/>
                    <a:pt x="346" y="301"/>
                    <a:pt x="334" y="242"/>
                  </a:cubicBezTo>
                  <a:lnTo>
                    <a:pt x="263" y="75"/>
                  </a:lnTo>
                  <a:cubicBezTo>
                    <a:pt x="233" y="26"/>
                    <a:pt x="179" y="1"/>
                    <a:pt x="12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6"/>
            <p:cNvSpPr/>
            <p:nvPr/>
          </p:nvSpPr>
          <p:spPr>
            <a:xfrm>
              <a:off x="6422514" y="1771489"/>
              <a:ext cx="11012" cy="13017"/>
            </a:xfrm>
            <a:custGeom>
              <a:rect b="b" l="l" r="r" t="t"/>
              <a:pathLst>
                <a:path extrusionOk="0" h="409" w="346">
                  <a:moveTo>
                    <a:pt x="151" y="1"/>
                  </a:moveTo>
                  <a:cubicBezTo>
                    <a:pt x="130" y="1"/>
                    <a:pt x="107" y="5"/>
                    <a:pt x="84" y="15"/>
                  </a:cubicBezTo>
                  <a:cubicBezTo>
                    <a:pt x="24" y="39"/>
                    <a:pt x="0" y="111"/>
                    <a:pt x="12" y="170"/>
                  </a:cubicBezTo>
                  <a:lnTo>
                    <a:pt x="84" y="337"/>
                  </a:lnTo>
                  <a:cubicBezTo>
                    <a:pt x="107" y="384"/>
                    <a:pt x="143" y="408"/>
                    <a:pt x="203" y="408"/>
                  </a:cubicBezTo>
                  <a:cubicBezTo>
                    <a:pt x="227" y="408"/>
                    <a:pt x="238" y="408"/>
                    <a:pt x="250" y="396"/>
                  </a:cubicBezTo>
                  <a:cubicBezTo>
                    <a:pt x="310" y="373"/>
                    <a:pt x="346" y="289"/>
                    <a:pt x="322" y="230"/>
                  </a:cubicBezTo>
                  <a:lnTo>
                    <a:pt x="250" y="63"/>
                  </a:lnTo>
                  <a:cubicBezTo>
                    <a:pt x="242" y="29"/>
                    <a:pt x="203"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6"/>
            <p:cNvSpPr/>
            <p:nvPr/>
          </p:nvSpPr>
          <p:spPr>
            <a:xfrm>
              <a:off x="6470637" y="1655541"/>
              <a:ext cx="14036" cy="10726"/>
            </a:xfrm>
            <a:custGeom>
              <a:rect b="b" l="l" r="r" t="t"/>
              <a:pathLst>
                <a:path extrusionOk="0" h="337" w="441">
                  <a:moveTo>
                    <a:pt x="293" y="0"/>
                  </a:moveTo>
                  <a:cubicBezTo>
                    <a:pt x="282" y="0"/>
                    <a:pt x="272" y="1"/>
                    <a:pt x="262" y="3"/>
                  </a:cubicBezTo>
                  <a:lnTo>
                    <a:pt x="96" y="75"/>
                  </a:lnTo>
                  <a:cubicBezTo>
                    <a:pt x="36" y="110"/>
                    <a:pt x="0" y="182"/>
                    <a:pt x="24" y="241"/>
                  </a:cubicBezTo>
                  <a:cubicBezTo>
                    <a:pt x="48" y="301"/>
                    <a:pt x="96" y="337"/>
                    <a:pt x="143" y="337"/>
                  </a:cubicBezTo>
                  <a:cubicBezTo>
                    <a:pt x="155" y="337"/>
                    <a:pt x="167" y="337"/>
                    <a:pt x="179" y="313"/>
                  </a:cubicBezTo>
                  <a:lnTo>
                    <a:pt x="346" y="241"/>
                  </a:lnTo>
                  <a:cubicBezTo>
                    <a:pt x="405" y="217"/>
                    <a:pt x="441" y="134"/>
                    <a:pt x="417" y="75"/>
                  </a:cubicBezTo>
                  <a:cubicBezTo>
                    <a:pt x="397" y="25"/>
                    <a:pt x="344" y="0"/>
                    <a:pt x="29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6"/>
            <p:cNvSpPr/>
            <p:nvPr/>
          </p:nvSpPr>
          <p:spPr>
            <a:xfrm>
              <a:off x="6303893" y="1723175"/>
              <a:ext cx="13686" cy="10153"/>
            </a:xfrm>
            <a:custGeom>
              <a:rect b="b" l="l" r="r" t="t"/>
              <a:pathLst>
                <a:path extrusionOk="0" h="319" w="430">
                  <a:moveTo>
                    <a:pt x="317" y="0"/>
                  </a:moveTo>
                  <a:cubicBezTo>
                    <a:pt x="299" y="0"/>
                    <a:pt x="281" y="3"/>
                    <a:pt x="263" y="9"/>
                  </a:cubicBezTo>
                  <a:lnTo>
                    <a:pt x="96" y="81"/>
                  </a:lnTo>
                  <a:cubicBezTo>
                    <a:pt x="36" y="117"/>
                    <a:pt x="1" y="188"/>
                    <a:pt x="24" y="248"/>
                  </a:cubicBezTo>
                  <a:cubicBezTo>
                    <a:pt x="36" y="295"/>
                    <a:pt x="84" y="319"/>
                    <a:pt x="144" y="319"/>
                  </a:cubicBezTo>
                  <a:cubicBezTo>
                    <a:pt x="155" y="319"/>
                    <a:pt x="167" y="319"/>
                    <a:pt x="179" y="307"/>
                  </a:cubicBezTo>
                  <a:lnTo>
                    <a:pt x="346" y="236"/>
                  </a:lnTo>
                  <a:cubicBezTo>
                    <a:pt x="405" y="200"/>
                    <a:pt x="429" y="128"/>
                    <a:pt x="417" y="69"/>
                  </a:cubicBezTo>
                  <a:cubicBezTo>
                    <a:pt x="409" y="25"/>
                    <a:pt x="367" y="0"/>
                    <a:pt x="3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3" name="Google Shape;533;p26"/>
          <p:cNvGrpSpPr/>
          <p:nvPr/>
        </p:nvGrpSpPr>
        <p:grpSpPr>
          <a:xfrm>
            <a:off x="5034675" y="1118485"/>
            <a:ext cx="484351" cy="404442"/>
            <a:chOff x="1952836" y="2774422"/>
            <a:chExt cx="372835" cy="342573"/>
          </a:xfrm>
        </p:grpSpPr>
        <p:sp>
          <p:nvSpPr>
            <p:cNvPr id="534" name="Google Shape;534;p26"/>
            <p:cNvSpPr/>
            <p:nvPr/>
          </p:nvSpPr>
          <p:spPr>
            <a:xfrm>
              <a:off x="2076490" y="3057581"/>
              <a:ext cx="40869" cy="40869"/>
            </a:xfrm>
            <a:custGeom>
              <a:rect b="b" l="l" r="r" t="t"/>
              <a:pathLst>
                <a:path extrusionOk="0" h="1287" w="1287">
                  <a:moveTo>
                    <a:pt x="643" y="346"/>
                  </a:moveTo>
                  <a:cubicBezTo>
                    <a:pt x="810" y="346"/>
                    <a:pt x="941" y="477"/>
                    <a:pt x="941" y="644"/>
                  </a:cubicBezTo>
                  <a:cubicBezTo>
                    <a:pt x="941" y="811"/>
                    <a:pt x="810" y="941"/>
                    <a:pt x="643" y="941"/>
                  </a:cubicBezTo>
                  <a:cubicBezTo>
                    <a:pt x="476" y="941"/>
                    <a:pt x="345" y="811"/>
                    <a:pt x="345" y="644"/>
                  </a:cubicBezTo>
                  <a:cubicBezTo>
                    <a:pt x="345" y="477"/>
                    <a:pt x="476" y="346"/>
                    <a:pt x="643" y="346"/>
                  </a:cubicBezTo>
                  <a:close/>
                  <a:moveTo>
                    <a:pt x="643" y="1"/>
                  </a:moveTo>
                  <a:cubicBezTo>
                    <a:pt x="286" y="1"/>
                    <a:pt x="0" y="287"/>
                    <a:pt x="0" y="644"/>
                  </a:cubicBezTo>
                  <a:cubicBezTo>
                    <a:pt x="0" y="1001"/>
                    <a:pt x="286" y="1287"/>
                    <a:pt x="643" y="1287"/>
                  </a:cubicBezTo>
                  <a:cubicBezTo>
                    <a:pt x="1000" y="1287"/>
                    <a:pt x="1286" y="1001"/>
                    <a:pt x="1286" y="644"/>
                  </a:cubicBezTo>
                  <a:cubicBezTo>
                    <a:pt x="1286" y="287"/>
                    <a:pt x="1000" y="1"/>
                    <a:pt x="6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6"/>
            <p:cNvSpPr/>
            <p:nvPr/>
          </p:nvSpPr>
          <p:spPr>
            <a:xfrm>
              <a:off x="2208432" y="3057581"/>
              <a:ext cx="40869" cy="40869"/>
            </a:xfrm>
            <a:custGeom>
              <a:rect b="b" l="l" r="r" t="t"/>
              <a:pathLst>
                <a:path extrusionOk="0" h="1287" w="1287">
                  <a:moveTo>
                    <a:pt x="643" y="346"/>
                  </a:moveTo>
                  <a:cubicBezTo>
                    <a:pt x="810" y="346"/>
                    <a:pt x="941" y="477"/>
                    <a:pt x="941" y="644"/>
                  </a:cubicBezTo>
                  <a:cubicBezTo>
                    <a:pt x="941" y="811"/>
                    <a:pt x="810" y="941"/>
                    <a:pt x="643" y="941"/>
                  </a:cubicBezTo>
                  <a:cubicBezTo>
                    <a:pt x="477" y="941"/>
                    <a:pt x="346" y="811"/>
                    <a:pt x="346" y="644"/>
                  </a:cubicBezTo>
                  <a:cubicBezTo>
                    <a:pt x="346" y="477"/>
                    <a:pt x="477" y="346"/>
                    <a:pt x="643" y="346"/>
                  </a:cubicBezTo>
                  <a:close/>
                  <a:moveTo>
                    <a:pt x="643" y="1"/>
                  </a:moveTo>
                  <a:cubicBezTo>
                    <a:pt x="286" y="1"/>
                    <a:pt x="0" y="287"/>
                    <a:pt x="0" y="644"/>
                  </a:cubicBezTo>
                  <a:cubicBezTo>
                    <a:pt x="0" y="1001"/>
                    <a:pt x="286" y="1287"/>
                    <a:pt x="643" y="1287"/>
                  </a:cubicBezTo>
                  <a:cubicBezTo>
                    <a:pt x="1001" y="1287"/>
                    <a:pt x="1286" y="1001"/>
                    <a:pt x="1286" y="644"/>
                  </a:cubicBezTo>
                  <a:cubicBezTo>
                    <a:pt x="1286" y="287"/>
                    <a:pt x="1001" y="1"/>
                    <a:pt x="6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6"/>
            <p:cNvSpPr/>
            <p:nvPr/>
          </p:nvSpPr>
          <p:spPr>
            <a:xfrm>
              <a:off x="1952836" y="2774422"/>
              <a:ext cx="372835" cy="342573"/>
            </a:xfrm>
            <a:custGeom>
              <a:rect b="b" l="l" r="r" t="t"/>
              <a:pathLst>
                <a:path extrusionOk="0" h="10788" w="11741">
                  <a:moveTo>
                    <a:pt x="5382" y="1988"/>
                  </a:moveTo>
                  <a:lnTo>
                    <a:pt x="5382" y="3001"/>
                  </a:lnTo>
                  <a:lnTo>
                    <a:pt x="4359" y="3001"/>
                  </a:lnTo>
                  <a:lnTo>
                    <a:pt x="4359" y="1988"/>
                  </a:lnTo>
                  <a:close/>
                  <a:moveTo>
                    <a:pt x="6752" y="1988"/>
                  </a:moveTo>
                  <a:lnTo>
                    <a:pt x="6752" y="3001"/>
                  </a:lnTo>
                  <a:lnTo>
                    <a:pt x="5728" y="3001"/>
                  </a:lnTo>
                  <a:lnTo>
                    <a:pt x="5728" y="1988"/>
                  </a:lnTo>
                  <a:close/>
                  <a:moveTo>
                    <a:pt x="8121" y="1988"/>
                  </a:moveTo>
                  <a:lnTo>
                    <a:pt x="8121" y="3001"/>
                  </a:lnTo>
                  <a:lnTo>
                    <a:pt x="7097" y="3001"/>
                  </a:lnTo>
                  <a:lnTo>
                    <a:pt x="7097" y="1988"/>
                  </a:lnTo>
                  <a:close/>
                  <a:moveTo>
                    <a:pt x="9490" y="1988"/>
                  </a:moveTo>
                  <a:lnTo>
                    <a:pt x="9490" y="3001"/>
                  </a:lnTo>
                  <a:lnTo>
                    <a:pt x="8466" y="3001"/>
                  </a:lnTo>
                  <a:lnTo>
                    <a:pt x="8466" y="1988"/>
                  </a:lnTo>
                  <a:close/>
                  <a:moveTo>
                    <a:pt x="10324" y="1988"/>
                  </a:moveTo>
                  <a:lnTo>
                    <a:pt x="10085" y="3001"/>
                  </a:lnTo>
                  <a:lnTo>
                    <a:pt x="9847" y="3001"/>
                  </a:lnTo>
                  <a:lnTo>
                    <a:pt x="9847" y="1988"/>
                  </a:lnTo>
                  <a:close/>
                  <a:moveTo>
                    <a:pt x="4001" y="2000"/>
                  </a:moveTo>
                  <a:lnTo>
                    <a:pt x="4001" y="3012"/>
                  </a:lnTo>
                  <a:lnTo>
                    <a:pt x="3311" y="3012"/>
                  </a:lnTo>
                  <a:lnTo>
                    <a:pt x="2965" y="2000"/>
                  </a:lnTo>
                  <a:close/>
                  <a:moveTo>
                    <a:pt x="10014" y="3334"/>
                  </a:moveTo>
                  <a:lnTo>
                    <a:pt x="9847" y="4048"/>
                  </a:lnTo>
                  <a:lnTo>
                    <a:pt x="9847" y="3334"/>
                  </a:lnTo>
                  <a:close/>
                  <a:moveTo>
                    <a:pt x="4013" y="3334"/>
                  </a:moveTo>
                  <a:lnTo>
                    <a:pt x="4013" y="4370"/>
                  </a:lnTo>
                  <a:lnTo>
                    <a:pt x="3823" y="4370"/>
                  </a:lnTo>
                  <a:lnTo>
                    <a:pt x="3454" y="3334"/>
                  </a:lnTo>
                  <a:close/>
                  <a:moveTo>
                    <a:pt x="5371" y="3334"/>
                  </a:moveTo>
                  <a:lnTo>
                    <a:pt x="5371" y="4370"/>
                  </a:lnTo>
                  <a:lnTo>
                    <a:pt x="4347" y="4370"/>
                  </a:lnTo>
                  <a:lnTo>
                    <a:pt x="4347" y="3334"/>
                  </a:lnTo>
                  <a:close/>
                  <a:moveTo>
                    <a:pt x="6752" y="3334"/>
                  </a:moveTo>
                  <a:lnTo>
                    <a:pt x="6752" y="4370"/>
                  </a:lnTo>
                  <a:lnTo>
                    <a:pt x="5728" y="4370"/>
                  </a:lnTo>
                  <a:lnTo>
                    <a:pt x="5728" y="3334"/>
                  </a:lnTo>
                  <a:close/>
                  <a:moveTo>
                    <a:pt x="8121" y="3358"/>
                  </a:moveTo>
                  <a:lnTo>
                    <a:pt x="8121" y="4382"/>
                  </a:lnTo>
                  <a:lnTo>
                    <a:pt x="7097" y="4382"/>
                  </a:lnTo>
                  <a:lnTo>
                    <a:pt x="7097" y="3358"/>
                  </a:lnTo>
                  <a:close/>
                  <a:moveTo>
                    <a:pt x="9514" y="3358"/>
                  </a:moveTo>
                  <a:lnTo>
                    <a:pt x="9514" y="4382"/>
                  </a:lnTo>
                  <a:lnTo>
                    <a:pt x="8478" y="4382"/>
                  </a:lnTo>
                  <a:lnTo>
                    <a:pt x="8478" y="3358"/>
                  </a:lnTo>
                  <a:close/>
                  <a:moveTo>
                    <a:pt x="4001" y="4727"/>
                  </a:moveTo>
                  <a:lnTo>
                    <a:pt x="4001" y="4941"/>
                  </a:lnTo>
                  <a:lnTo>
                    <a:pt x="3930" y="4727"/>
                  </a:lnTo>
                  <a:close/>
                  <a:moveTo>
                    <a:pt x="5371" y="4715"/>
                  </a:moveTo>
                  <a:lnTo>
                    <a:pt x="5371" y="5525"/>
                  </a:lnTo>
                  <a:cubicBezTo>
                    <a:pt x="5297" y="5521"/>
                    <a:pt x="5230" y="5520"/>
                    <a:pt x="5167" y="5520"/>
                  </a:cubicBezTo>
                  <a:cubicBezTo>
                    <a:pt x="5049" y="5520"/>
                    <a:pt x="4947" y="5524"/>
                    <a:pt x="4854" y="5524"/>
                  </a:cubicBezTo>
                  <a:cubicBezTo>
                    <a:pt x="4666" y="5524"/>
                    <a:pt x="4516" y="5507"/>
                    <a:pt x="4347" y="5406"/>
                  </a:cubicBezTo>
                  <a:lnTo>
                    <a:pt x="4347" y="4715"/>
                  </a:lnTo>
                  <a:close/>
                  <a:moveTo>
                    <a:pt x="6752" y="4727"/>
                  </a:moveTo>
                  <a:lnTo>
                    <a:pt x="6752" y="5525"/>
                  </a:lnTo>
                  <a:lnTo>
                    <a:pt x="5728" y="5525"/>
                  </a:lnTo>
                  <a:lnTo>
                    <a:pt x="5728" y="4727"/>
                  </a:lnTo>
                  <a:close/>
                  <a:moveTo>
                    <a:pt x="8121" y="4727"/>
                  </a:moveTo>
                  <a:lnTo>
                    <a:pt x="8121" y="5525"/>
                  </a:lnTo>
                  <a:lnTo>
                    <a:pt x="7097" y="5525"/>
                  </a:lnTo>
                  <a:lnTo>
                    <a:pt x="7097" y="4727"/>
                  </a:lnTo>
                  <a:close/>
                  <a:moveTo>
                    <a:pt x="9490" y="4727"/>
                  </a:moveTo>
                  <a:lnTo>
                    <a:pt x="9490" y="5525"/>
                  </a:lnTo>
                  <a:lnTo>
                    <a:pt x="8466" y="5525"/>
                  </a:lnTo>
                  <a:lnTo>
                    <a:pt x="8466" y="4727"/>
                  </a:lnTo>
                  <a:close/>
                  <a:moveTo>
                    <a:pt x="4537" y="8680"/>
                  </a:moveTo>
                  <a:cubicBezTo>
                    <a:pt x="5025" y="8680"/>
                    <a:pt x="5418" y="9085"/>
                    <a:pt x="5418" y="9561"/>
                  </a:cubicBezTo>
                  <a:cubicBezTo>
                    <a:pt x="5418" y="10037"/>
                    <a:pt x="5025" y="10442"/>
                    <a:pt x="4537" y="10442"/>
                  </a:cubicBezTo>
                  <a:cubicBezTo>
                    <a:pt x="4049" y="10442"/>
                    <a:pt x="3656" y="10049"/>
                    <a:pt x="3656" y="9561"/>
                  </a:cubicBezTo>
                  <a:cubicBezTo>
                    <a:pt x="3656" y="9085"/>
                    <a:pt x="4049" y="8680"/>
                    <a:pt x="4537" y="8680"/>
                  </a:cubicBezTo>
                  <a:close/>
                  <a:moveTo>
                    <a:pt x="8692" y="8680"/>
                  </a:moveTo>
                  <a:cubicBezTo>
                    <a:pt x="9181" y="8680"/>
                    <a:pt x="9573" y="9085"/>
                    <a:pt x="9573" y="9561"/>
                  </a:cubicBezTo>
                  <a:cubicBezTo>
                    <a:pt x="9573" y="10037"/>
                    <a:pt x="9181" y="10442"/>
                    <a:pt x="8692" y="10442"/>
                  </a:cubicBezTo>
                  <a:cubicBezTo>
                    <a:pt x="8204" y="10442"/>
                    <a:pt x="7811" y="10049"/>
                    <a:pt x="7811" y="9561"/>
                  </a:cubicBezTo>
                  <a:cubicBezTo>
                    <a:pt x="7811" y="9085"/>
                    <a:pt x="8204" y="8680"/>
                    <a:pt x="8692" y="8680"/>
                  </a:cubicBezTo>
                  <a:close/>
                  <a:moveTo>
                    <a:pt x="620" y="0"/>
                  </a:moveTo>
                  <a:cubicBezTo>
                    <a:pt x="287" y="0"/>
                    <a:pt x="1" y="286"/>
                    <a:pt x="1" y="631"/>
                  </a:cubicBezTo>
                  <a:cubicBezTo>
                    <a:pt x="1" y="976"/>
                    <a:pt x="287" y="1250"/>
                    <a:pt x="620" y="1250"/>
                  </a:cubicBezTo>
                  <a:lnTo>
                    <a:pt x="1394" y="1250"/>
                  </a:lnTo>
                  <a:lnTo>
                    <a:pt x="2346" y="3965"/>
                  </a:lnTo>
                  <a:cubicBezTo>
                    <a:pt x="2374" y="4029"/>
                    <a:pt x="2444" y="4072"/>
                    <a:pt x="2513" y="4072"/>
                  </a:cubicBezTo>
                  <a:cubicBezTo>
                    <a:pt x="2533" y="4072"/>
                    <a:pt x="2553" y="4068"/>
                    <a:pt x="2573" y="4060"/>
                  </a:cubicBezTo>
                  <a:cubicBezTo>
                    <a:pt x="2668" y="4036"/>
                    <a:pt x="2704" y="3929"/>
                    <a:pt x="2680" y="3846"/>
                  </a:cubicBezTo>
                  <a:cubicBezTo>
                    <a:pt x="1739" y="1191"/>
                    <a:pt x="1692" y="1072"/>
                    <a:pt x="1692" y="1072"/>
                  </a:cubicBezTo>
                  <a:cubicBezTo>
                    <a:pt x="1656" y="965"/>
                    <a:pt x="1561" y="905"/>
                    <a:pt x="1441" y="905"/>
                  </a:cubicBezTo>
                  <a:lnTo>
                    <a:pt x="620" y="905"/>
                  </a:lnTo>
                  <a:cubicBezTo>
                    <a:pt x="465" y="905"/>
                    <a:pt x="346" y="774"/>
                    <a:pt x="346" y="631"/>
                  </a:cubicBezTo>
                  <a:cubicBezTo>
                    <a:pt x="346" y="464"/>
                    <a:pt x="477" y="345"/>
                    <a:pt x="620" y="345"/>
                  </a:cubicBezTo>
                  <a:lnTo>
                    <a:pt x="1441" y="345"/>
                  </a:lnTo>
                  <a:cubicBezTo>
                    <a:pt x="1787" y="345"/>
                    <a:pt x="2084" y="536"/>
                    <a:pt x="2215" y="845"/>
                  </a:cubicBezTo>
                  <a:cubicBezTo>
                    <a:pt x="2418" y="1429"/>
                    <a:pt x="3585" y="4703"/>
                    <a:pt x="3751" y="5191"/>
                  </a:cubicBezTo>
                  <a:cubicBezTo>
                    <a:pt x="3870" y="5548"/>
                    <a:pt x="4287" y="5882"/>
                    <a:pt x="4775" y="5882"/>
                  </a:cubicBezTo>
                  <a:lnTo>
                    <a:pt x="10978" y="5882"/>
                  </a:lnTo>
                  <a:cubicBezTo>
                    <a:pt x="11145" y="5882"/>
                    <a:pt x="11264" y="6013"/>
                    <a:pt x="11264" y="6168"/>
                  </a:cubicBezTo>
                  <a:cubicBezTo>
                    <a:pt x="11264" y="6322"/>
                    <a:pt x="11133" y="6441"/>
                    <a:pt x="10978" y="6441"/>
                  </a:cubicBezTo>
                  <a:lnTo>
                    <a:pt x="4775" y="6441"/>
                  </a:lnTo>
                  <a:cubicBezTo>
                    <a:pt x="4108" y="6441"/>
                    <a:pt x="3489" y="6049"/>
                    <a:pt x="3227" y="5417"/>
                  </a:cubicBezTo>
                  <a:lnTo>
                    <a:pt x="2882" y="4453"/>
                  </a:lnTo>
                  <a:cubicBezTo>
                    <a:pt x="2863" y="4377"/>
                    <a:pt x="2791" y="4339"/>
                    <a:pt x="2720" y="4339"/>
                  </a:cubicBezTo>
                  <a:cubicBezTo>
                    <a:pt x="2702" y="4339"/>
                    <a:pt x="2684" y="4341"/>
                    <a:pt x="2668" y="4346"/>
                  </a:cubicBezTo>
                  <a:cubicBezTo>
                    <a:pt x="2573" y="4382"/>
                    <a:pt x="2525" y="4477"/>
                    <a:pt x="2561" y="4572"/>
                  </a:cubicBezTo>
                  <a:cubicBezTo>
                    <a:pt x="2846" y="5275"/>
                    <a:pt x="2846" y="5596"/>
                    <a:pt x="3180" y="6013"/>
                  </a:cubicBezTo>
                  <a:lnTo>
                    <a:pt x="2799" y="6560"/>
                  </a:lnTo>
                  <a:cubicBezTo>
                    <a:pt x="2215" y="7394"/>
                    <a:pt x="2715" y="8549"/>
                    <a:pt x="3716" y="8680"/>
                  </a:cubicBezTo>
                  <a:cubicBezTo>
                    <a:pt x="2918" y="9418"/>
                    <a:pt x="3442" y="10787"/>
                    <a:pt x="4549" y="10787"/>
                  </a:cubicBezTo>
                  <a:cubicBezTo>
                    <a:pt x="5656" y="10787"/>
                    <a:pt x="6168" y="9454"/>
                    <a:pt x="5394" y="8692"/>
                  </a:cubicBezTo>
                  <a:lnTo>
                    <a:pt x="7871" y="8692"/>
                  </a:lnTo>
                  <a:cubicBezTo>
                    <a:pt x="7085" y="9454"/>
                    <a:pt x="7621" y="10787"/>
                    <a:pt x="8716" y="10787"/>
                  </a:cubicBezTo>
                  <a:cubicBezTo>
                    <a:pt x="9823" y="10787"/>
                    <a:pt x="10335" y="9454"/>
                    <a:pt x="9562" y="8692"/>
                  </a:cubicBezTo>
                  <a:lnTo>
                    <a:pt x="9788" y="8692"/>
                  </a:lnTo>
                  <a:cubicBezTo>
                    <a:pt x="10133" y="8692"/>
                    <a:pt x="10419" y="8406"/>
                    <a:pt x="10419" y="8073"/>
                  </a:cubicBezTo>
                  <a:cubicBezTo>
                    <a:pt x="10419" y="7727"/>
                    <a:pt x="10133" y="7442"/>
                    <a:pt x="9788" y="7442"/>
                  </a:cubicBezTo>
                  <a:lnTo>
                    <a:pt x="8228" y="7442"/>
                  </a:lnTo>
                  <a:cubicBezTo>
                    <a:pt x="8133" y="7442"/>
                    <a:pt x="8061" y="7513"/>
                    <a:pt x="8061" y="7608"/>
                  </a:cubicBezTo>
                  <a:cubicBezTo>
                    <a:pt x="8061" y="7692"/>
                    <a:pt x="8133" y="7775"/>
                    <a:pt x="8228" y="7775"/>
                  </a:cubicBezTo>
                  <a:lnTo>
                    <a:pt x="9788" y="7775"/>
                  </a:lnTo>
                  <a:cubicBezTo>
                    <a:pt x="9954" y="7775"/>
                    <a:pt x="10074" y="7906"/>
                    <a:pt x="10074" y="8049"/>
                  </a:cubicBezTo>
                  <a:cubicBezTo>
                    <a:pt x="10074" y="8215"/>
                    <a:pt x="9943" y="8335"/>
                    <a:pt x="9788" y="8335"/>
                  </a:cubicBezTo>
                  <a:lnTo>
                    <a:pt x="3930" y="8335"/>
                  </a:lnTo>
                  <a:cubicBezTo>
                    <a:pt x="3108" y="8335"/>
                    <a:pt x="2620" y="7418"/>
                    <a:pt x="3096" y="6739"/>
                  </a:cubicBezTo>
                  <a:lnTo>
                    <a:pt x="3442" y="6251"/>
                  </a:lnTo>
                  <a:cubicBezTo>
                    <a:pt x="3573" y="6382"/>
                    <a:pt x="3739" y="6489"/>
                    <a:pt x="3906" y="6560"/>
                  </a:cubicBezTo>
                  <a:lnTo>
                    <a:pt x="3573" y="7072"/>
                  </a:lnTo>
                  <a:cubicBezTo>
                    <a:pt x="3358" y="7370"/>
                    <a:pt x="3573" y="7775"/>
                    <a:pt x="3942" y="7775"/>
                  </a:cubicBezTo>
                  <a:lnTo>
                    <a:pt x="7609" y="7775"/>
                  </a:lnTo>
                  <a:cubicBezTo>
                    <a:pt x="7692" y="7775"/>
                    <a:pt x="7764" y="7692"/>
                    <a:pt x="7764" y="7608"/>
                  </a:cubicBezTo>
                  <a:cubicBezTo>
                    <a:pt x="7764" y="7513"/>
                    <a:pt x="7692" y="7442"/>
                    <a:pt x="7609" y="7442"/>
                  </a:cubicBezTo>
                  <a:lnTo>
                    <a:pt x="3942" y="7442"/>
                  </a:lnTo>
                  <a:cubicBezTo>
                    <a:pt x="3847" y="7442"/>
                    <a:pt x="3811" y="7334"/>
                    <a:pt x="3847" y="7263"/>
                  </a:cubicBezTo>
                  <a:lnTo>
                    <a:pt x="4251" y="6703"/>
                  </a:lnTo>
                  <a:cubicBezTo>
                    <a:pt x="4465" y="6762"/>
                    <a:pt x="4535" y="6775"/>
                    <a:pt x="5134" y="6775"/>
                  </a:cubicBezTo>
                  <a:cubicBezTo>
                    <a:pt x="5630" y="6775"/>
                    <a:pt x="6490" y="6766"/>
                    <a:pt x="8097" y="6766"/>
                  </a:cubicBezTo>
                  <a:cubicBezTo>
                    <a:pt x="8881" y="6766"/>
                    <a:pt x="9842" y="6768"/>
                    <a:pt x="11026" y="6775"/>
                  </a:cubicBezTo>
                  <a:cubicBezTo>
                    <a:pt x="11371" y="6775"/>
                    <a:pt x="11645" y="6489"/>
                    <a:pt x="11645" y="6144"/>
                  </a:cubicBezTo>
                  <a:cubicBezTo>
                    <a:pt x="11598" y="5810"/>
                    <a:pt x="11312" y="5525"/>
                    <a:pt x="10966" y="5525"/>
                  </a:cubicBezTo>
                  <a:lnTo>
                    <a:pt x="10788" y="5525"/>
                  </a:lnTo>
                  <a:lnTo>
                    <a:pt x="11598" y="2048"/>
                  </a:lnTo>
                  <a:cubicBezTo>
                    <a:pt x="11740" y="1393"/>
                    <a:pt x="11252" y="762"/>
                    <a:pt x="10562" y="762"/>
                  </a:cubicBezTo>
                  <a:lnTo>
                    <a:pt x="7252" y="762"/>
                  </a:lnTo>
                  <a:cubicBezTo>
                    <a:pt x="7156" y="762"/>
                    <a:pt x="7085" y="834"/>
                    <a:pt x="7085" y="929"/>
                  </a:cubicBezTo>
                  <a:cubicBezTo>
                    <a:pt x="7085" y="1012"/>
                    <a:pt x="7156" y="1096"/>
                    <a:pt x="7252" y="1096"/>
                  </a:cubicBezTo>
                  <a:lnTo>
                    <a:pt x="10562" y="1096"/>
                  </a:lnTo>
                  <a:cubicBezTo>
                    <a:pt x="11026" y="1096"/>
                    <a:pt x="11359" y="1524"/>
                    <a:pt x="11252" y="1953"/>
                  </a:cubicBezTo>
                  <a:lnTo>
                    <a:pt x="10431" y="5525"/>
                  </a:lnTo>
                  <a:lnTo>
                    <a:pt x="9847" y="5525"/>
                  </a:lnTo>
                  <a:cubicBezTo>
                    <a:pt x="9943" y="5144"/>
                    <a:pt x="10585" y="2369"/>
                    <a:pt x="10705" y="1869"/>
                  </a:cubicBezTo>
                  <a:cubicBezTo>
                    <a:pt x="10728" y="1762"/>
                    <a:pt x="10645" y="1655"/>
                    <a:pt x="10538" y="1655"/>
                  </a:cubicBezTo>
                  <a:lnTo>
                    <a:pt x="2858" y="1655"/>
                  </a:lnTo>
                  <a:lnTo>
                    <a:pt x="2668" y="1096"/>
                  </a:lnTo>
                  <a:lnTo>
                    <a:pt x="6621" y="1096"/>
                  </a:lnTo>
                  <a:cubicBezTo>
                    <a:pt x="6716" y="1096"/>
                    <a:pt x="6787" y="1012"/>
                    <a:pt x="6787" y="929"/>
                  </a:cubicBezTo>
                  <a:cubicBezTo>
                    <a:pt x="6787" y="834"/>
                    <a:pt x="6716" y="762"/>
                    <a:pt x="6621" y="762"/>
                  </a:cubicBezTo>
                  <a:lnTo>
                    <a:pt x="2549" y="762"/>
                  </a:lnTo>
                  <a:cubicBezTo>
                    <a:pt x="2394" y="334"/>
                    <a:pt x="1965" y="0"/>
                    <a:pt x="14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7" name="Google Shape;537;p26"/>
          <p:cNvSpPr/>
          <p:nvPr/>
        </p:nvSpPr>
        <p:spPr>
          <a:xfrm>
            <a:off x="3635800" y="2540800"/>
            <a:ext cx="484347" cy="404393"/>
          </a:xfrm>
          <a:custGeom>
            <a:rect b="b" l="l" r="r" t="t"/>
            <a:pathLst>
              <a:path extrusionOk="0" h="8993" w="12026">
                <a:moveTo>
                  <a:pt x="3929" y="0"/>
                </a:moveTo>
                <a:cubicBezTo>
                  <a:pt x="1691" y="0"/>
                  <a:pt x="0" y="2322"/>
                  <a:pt x="1167" y="4763"/>
                </a:cubicBezTo>
                <a:lnTo>
                  <a:pt x="453" y="4763"/>
                </a:lnTo>
                <a:cubicBezTo>
                  <a:pt x="369" y="4763"/>
                  <a:pt x="298" y="4834"/>
                  <a:pt x="298" y="4929"/>
                </a:cubicBezTo>
                <a:cubicBezTo>
                  <a:pt x="298" y="5013"/>
                  <a:pt x="369" y="5096"/>
                  <a:pt x="453" y="5096"/>
                </a:cubicBezTo>
                <a:lnTo>
                  <a:pt x="1346" y="5096"/>
                </a:lnTo>
                <a:cubicBezTo>
                  <a:pt x="2334" y="6727"/>
                  <a:pt x="4382" y="7918"/>
                  <a:pt x="5977" y="8965"/>
                </a:cubicBezTo>
                <a:cubicBezTo>
                  <a:pt x="6007" y="8983"/>
                  <a:pt x="6040" y="8992"/>
                  <a:pt x="6071" y="8992"/>
                </a:cubicBezTo>
                <a:cubicBezTo>
                  <a:pt x="6102" y="8992"/>
                  <a:pt x="6132" y="8983"/>
                  <a:pt x="6156" y="8965"/>
                </a:cubicBezTo>
                <a:cubicBezTo>
                  <a:pt x="7751" y="7930"/>
                  <a:pt x="9799" y="6739"/>
                  <a:pt x="10787" y="5096"/>
                </a:cubicBezTo>
                <a:lnTo>
                  <a:pt x="11680" y="5096"/>
                </a:lnTo>
                <a:cubicBezTo>
                  <a:pt x="11764" y="5096"/>
                  <a:pt x="11847" y="5013"/>
                  <a:pt x="11847" y="4929"/>
                </a:cubicBezTo>
                <a:cubicBezTo>
                  <a:pt x="11883" y="4774"/>
                  <a:pt x="11811" y="4703"/>
                  <a:pt x="11704" y="4703"/>
                </a:cubicBezTo>
                <a:lnTo>
                  <a:pt x="10990" y="4703"/>
                </a:lnTo>
                <a:cubicBezTo>
                  <a:pt x="12025" y="2572"/>
                  <a:pt x="10859" y="452"/>
                  <a:pt x="8930" y="12"/>
                </a:cubicBezTo>
                <a:cubicBezTo>
                  <a:pt x="8922" y="11"/>
                  <a:pt x="8914" y="10"/>
                  <a:pt x="8906" y="10"/>
                </a:cubicBezTo>
                <a:cubicBezTo>
                  <a:pt x="8821" y="10"/>
                  <a:pt x="8748" y="68"/>
                  <a:pt x="8716" y="155"/>
                </a:cubicBezTo>
                <a:cubicBezTo>
                  <a:pt x="8704" y="238"/>
                  <a:pt x="8763" y="333"/>
                  <a:pt x="8847" y="357"/>
                </a:cubicBezTo>
                <a:cubicBezTo>
                  <a:pt x="10609" y="762"/>
                  <a:pt x="11668" y="2738"/>
                  <a:pt x="10621" y="4715"/>
                </a:cubicBezTo>
                <a:lnTo>
                  <a:pt x="10001" y="4715"/>
                </a:lnTo>
                <a:lnTo>
                  <a:pt x="9418" y="3548"/>
                </a:lnTo>
                <a:cubicBezTo>
                  <a:pt x="9385" y="3483"/>
                  <a:pt x="9325" y="3452"/>
                  <a:pt x="9266" y="3452"/>
                </a:cubicBezTo>
                <a:cubicBezTo>
                  <a:pt x="9196" y="3452"/>
                  <a:pt x="9128" y="3495"/>
                  <a:pt x="9108" y="3572"/>
                </a:cubicBezTo>
                <a:lnTo>
                  <a:pt x="8573" y="5251"/>
                </a:lnTo>
                <a:lnTo>
                  <a:pt x="7954" y="3870"/>
                </a:lnTo>
                <a:cubicBezTo>
                  <a:pt x="7927" y="3808"/>
                  <a:pt x="7868" y="3772"/>
                  <a:pt x="7806" y="3772"/>
                </a:cubicBezTo>
                <a:cubicBezTo>
                  <a:pt x="7784" y="3772"/>
                  <a:pt x="7761" y="3777"/>
                  <a:pt x="7739" y="3786"/>
                </a:cubicBezTo>
                <a:cubicBezTo>
                  <a:pt x="7644" y="3822"/>
                  <a:pt x="7620" y="3917"/>
                  <a:pt x="7644" y="4001"/>
                </a:cubicBezTo>
                <a:lnTo>
                  <a:pt x="8430" y="5810"/>
                </a:lnTo>
                <a:cubicBezTo>
                  <a:pt x="8458" y="5877"/>
                  <a:pt x="8520" y="5910"/>
                  <a:pt x="8583" y="5910"/>
                </a:cubicBezTo>
                <a:cubicBezTo>
                  <a:pt x="8654" y="5910"/>
                  <a:pt x="8726" y="5869"/>
                  <a:pt x="8751" y="5786"/>
                </a:cubicBezTo>
                <a:lnTo>
                  <a:pt x="9299" y="4084"/>
                </a:lnTo>
                <a:lnTo>
                  <a:pt x="9739" y="4989"/>
                </a:lnTo>
                <a:cubicBezTo>
                  <a:pt x="9775" y="5048"/>
                  <a:pt x="9835" y="5072"/>
                  <a:pt x="9894" y="5072"/>
                </a:cubicBezTo>
                <a:lnTo>
                  <a:pt x="10418" y="5072"/>
                </a:lnTo>
                <a:cubicBezTo>
                  <a:pt x="9323" y="6715"/>
                  <a:pt x="6989" y="7965"/>
                  <a:pt x="6084" y="8584"/>
                </a:cubicBezTo>
                <a:cubicBezTo>
                  <a:pt x="4644" y="7656"/>
                  <a:pt x="2715" y="6537"/>
                  <a:pt x="1750" y="5072"/>
                </a:cubicBezTo>
                <a:lnTo>
                  <a:pt x="2572" y="5072"/>
                </a:lnTo>
                <a:cubicBezTo>
                  <a:pt x="2631" y="5072"/>
                  <a:pt x="2691" y="5036"/>
                  <a:pt x="2715" y="4989"/>
                </a:cubicBezTo>
                <a:lnTo>
                  <a:pt x="3453" y="3500"/>
                </a:lnTo>
                <a:lnTo>
                  <a:pt x="4358" y="6167"/>
                </a:lnTo>
                <a:cubicBezTo>
                  <a:pt x="4387" y="6243"/>
                  <a:pt x="4456" y="6279"/>
                  <a:pt x="4523" y="6279"/>
                </a:cubicBezTo>
                <a:cubicBezTo>
                  <a:pt x="4593" y="6279"/>
                  <a:pt x="4661" y="6240"/>
                  <a:pt x="4679" y="6167"/>
                </a:cubicBezTo>
                <a:lnTo>
                  <a:pt x="5394" y="3739"/>
                </a:lnTo>
                <a:lnTo>
                  <a:pt x="6049" y="4822"/>
                </a:lnTo>
                <a:cubicBezTo>
                  <a:pt x="6087" y="4877"/>
                  <a:pt x="6146" y="4904"/>
                  <a:pt x="6202" y="4904"/>
                </a:cubicBezTo>
                <a:cubicBezTo>
                  <a:pt x="6267" y="4904"/>
                  <a:pt x="6327" y="4868"/>
                  <a:pt x="6346" y="4798"/>
                </a:cubicBezTo>
                <a:lnTo>
                  <a:pt x="7120" y="2893"/>
                </a:lnTo>
                <a:lnTo>
                  <a:pt x="7358" y="3429"/>
                </a:lnTo>
                <a:cubicBezTo>
                  <a:pt x="7393" y="3491"/>
                  <a:pt x="7455" y="3526"/>
                  <a:pt x="7518" y="3526"/>
                </a:cubicBezTo>
                <a:cubicBezTo>
                  <a:pt x="7540" y="3526"/>
                  <a:pt x="7563" y="3522"/>
                  <a:pt x="7584" y="3512"/>
                </a:cubicBezTo>
                <a:cubicBezTo>
                  <a:pt x="7680" y="3465"/>
                  <a:pt x="7704" y="3381"/>
                  <a:pt x="7680" y="3286"/>
                </a:cubicBezTo>
                <a:lnTo>
                  <a:pt x="7287" y="2393"/>
                </a:lnTo>
                <a:cubicBezTo>
                  <a:pt x="7257" y="2328"/>
                  <a:pt x="7195" y="2295"/>
                  <a:pt x="7132" y="2295"/>
                </a:cubicBezTo>
                <a:cubicBezTo>
                  <a:pt x="7070" y="2295"/>
                  <a:pt x="7007" y="2328"/>
                  <a:pt x="6977" y="2393"/>
                </a:cubicBezTo>
                <a:lnTo>
                  <a:pt x="6168" y="4358"/>
                </a:lnTo>
                <a:lnTo>
                  <a:pt x="5501" y="3227"/>
                </a:lnTo>
                <a:cubicBezTo>
                  <a:pt x="5470" y="3171"/>
                  <a:pt x="5419" y="3145"/>
                  <a:pt x="5365" y="3145"/>
                </a:cubicBezTo>
                <a:cubicBezTo>
                  <a:pt x="5293" y="3145"/>
                  <a:pt x="5219" y="3192"/>
                  <a:pt x="5191" y="3274"/>
                </a:cubicBezTo>
                <a:lnTo>
                  <a:pt x="4501" y="5572"/>
                </a:lnTo>
                <a:lnTo>
                  <a:pt x="3643" y="3024"/>
                </a:lnTo>
                <a:cubicBezTo>
                  <a:pt x="3618" y="2942"/>
                  <a:pt x="3550" y="2900"/>
                  <a:pt x="3482" y="2900"/>
                </a:cubicBezTo>
                <a:cubicBezTo>
                  <a:pt x="3421" y="2900"/>
                  <a:pt x="3362" y="2933"/>
                  <a:pt x="3334" y="3000"/>
                </a:cubicBezTo>
                <a:lnTo>
                  <a:pt x="2465" y="4774"/>
                </a:lnTo>
                <a:lnTo>
                  <a:pt x="1548" y="4774"/>
                </a:lnTo>
                <a:cubicBezTo>
                  <a:pt x="357" y="2548"/>
                  <a:pt x="1869" y="345"/>
                  <a:pt x="3929" y="345"/>
                </a:cubicBezTo>
                <a:cubicBezTo>
                  <a:pt x="4703" y="345"/>
                  <a:pt x="5418" y="655"/>
                  <a:pt x="5953" y="1203"/>
                </a:cubicBezTo>
                <a:cubicBezTo>
                  <a:pt x="5989" y="1238"/>
                  <a:pt x="6034" y="1256"/>
                  <a:pt x="6078" y="1256"/>
                </a:cubicBezTo>
                <a:cubicBezTo>
                  <a:pt x="6123" y="1256"/>
                  <a:pt x="6168" y="1238"/>
                  <a:pt x="6203" y="1203"/>
                </a:cubicBezTo>
                <a:cubicBezTo>
                  <a:pt x="6668" y="714"/>
                  <a:pt x="7287" y="417"/>
                  <a:pt x="7954" y="357"/>
                </a:cubicBezTo>
                <a:cubicBezTo>
                  <a:pt x="8049" y="345"/>
                  <a:pt x="8120" y="262"/>
                  <a:pt x="8108" y="167"/>
                </a:cubicBezTo>
                <a:cubicBezTo>
                  <a:pt x="8097" y="78"/>
                  <a:pt x="8025" y="11"/>
                  <a:pt x="7939" y="11"/>
                </a:cubicBezTo>
                <a:cubicBezTo>
                  <a:pt x="7932" y="11"/>
                  <a:pt x="7925" y="11"/>
                  <a:pt x="7918" y="12"/>
                </a:cubicBezTo>
                <a:cubicBezTo>
                  <a:pt x="7215" y="83"/>
                  <a:pt x="6572" y="369"/>
                  <a:pt x="6072" y="845"/>
                </a:cubicBezTo>
                <a:cubicBezTo>
                  <a:pt x="5489" y="298"/>
                  <a:pt x="4727" y="0"/>
                  <a:pt x="3929" y="0"/>
                </a:cubicBezTo>
                <a:close/>
              </a:path>
            </a:pathLst>
          </a:cu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8" name="Google Shape;538;p26"/>
          <p:cNvGrpSpPr/>
          <p:nvPr/>
        </p:nvGrpSpPr>
        <p:grpSpPr>
          <a:xfrm>
            <a:off x="5034400" y="2491144"/>
            <a:ext cx="484355" cy="404396"/>
            <a:chOff x="5216456" y="3725484"/>
            <a:chExt cx="356196" cy="265631"/>
          </a:xfrm>
        </p:grpSpPr>
        <p:sp>
          <p:nvSpPr>
            <p:cNvPr id="539" name="Google Shape;539;p26"/>
            <p:cNvSpPr/>
            <p:nvPr/>
          </p:nvSpPr>
          <p:spPr>
            <a:xfrm>
              <a:off x="5216456" y="3814335"/>
              <a:ext cx="296465" cy="176780"/>
            </a:xfrm>
            <a:custGeom>
              <a:rect b="b" l="l" r="r" t="t"/>
              <a:pathLst>
                <a:path extrusionOk="0" h="5567" w="9336">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6"/>
            <p:cNvSpPr/>
            <p:nvPr/>
          </p:nvSpPr>
          <p:spPr>
            <a:xfrm>
              <a:off x="5304925" y="3725484"/>
              <a:ext cx="267726" cy="170715"/>
            </a:xfrm>
            <a:custGeom>
              <a:rect b="b" l="l" r="r" t="t"/>
              <a:pathLst>
                <a:path extrusionOk="0" h="5376" w="8431">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 name="Google Shape;541;p26"/>
          <p:cNvGrpSpPr/>
          <p:nvPr/>
        </p:nvGrpSpPr>
        <p:grpSpPr>
          <a:xfrm>
            <a:off x="3725534" y="3681871"/>
            <a:ext cx="402184" cy="404393"/>
            <a:chOff x="4017435" y="1499912"/>
            <a:chExt cx="315092" cy="359397"/>
          </a:xfrm>
        </p:grpSpPr>
        <p:sp>
          <p:nvSpPr>
            <p:cNvPr id="542" name="Google Shape;542;p26"/>
            <p:cNvSpPr/>
            <p:nvPr/>
          </p:nvSpPr>
          <p:spPr>
            <a:xfrm>
              <a:off x="4017816" y="1499912"/>
              <a:ext cx="314710" cy="359397"/>
            </a:xfrm>
            <a:custGeom>
              <a:rect b="b" l="l" r="r" t="t"/>
              <a:pathLst>
                <a:path extrusionOk="0" h="11300" w="9895">
                  <a:moveTo>
                    <a:pt x="4929" y="0"/>
                  </a:moveTo>
                  <a:cubicBezTo>
                    <a:pt x="4810" y="0"/>
                    <a:pt x="4691" y="24"/>
                    <a:pt x="4584" y="84"/>
                  </a:cubicBezTo>
                  <a:lnTo>
                    <a:pt x="4048" y="405"/>
                  </a:lnTo>
                  <a:cubicBezTo>
                    <a:pt x="3977" y="441"/>
                    <a:pt x="3941" y="548"/>
                    <a:pt x="3989" y="643"/>
                  </a:cubicBezTo>
                  <a:cubicBezTo>
                    <a:pt x="4022" y="693"/>
                    <a:pt x="4077" y="719"/>
                    <a:pt x="4140" y="719"/>
                  </a:cubicBezTo>
                  <a:cubicBezTo>
                    <a:pt x="4168" y="719"/>
                    <a:pt x="4197" y="714"/>
                    <a:pt x="4227" y="703"/>
                  </a:cubicBezTo>
                  <a:lnTo>
                    <a:pt x="4763" y="381"/>
                  </a:lnTo>
                  <a:cubicBezTo>
                    <a:pt x="4816" y="352"/>
                    <a:pt x="4876" y="337"/>
                    <a:pt x="4935" y="337"/>
                  </a:cubicBezTo>
                  <a:cubicBezTo>
                    <a:pt x="4995" y="337"/>
                    <a:pt x="5054" y="352"/>
                    <a:pt x="5108" y="381"/>
                  </a:cubicBezTo>
                  <a:lnTo>
                    <a:pt x="9335" y="2822"/>
                  </a:lnTo>
                  <a:cubicBezTo>
                    <a:pt x="9346" y="2846"/>
                    <a:pt x="9358" y="2846"/>
                    <a:pt x="9370" y="2858"/>
                  </a:cubicBezTo>
                  <a:lnTo>
                    <a:pt x="4941" y="5382"/>
                  </a:lnTo>
                  <a:lnTo>
                    <a:pt x="4298" y="5013"/>
                  </a:lnTo>
                  <a:cubicBezTo>
                    <a:pt x="4276" y="4998"/>
                    <a:pt x="4250" y="4991"/>
                    <a:pt x="4223" y="4991"/>
                  </a:cubicBezTo>
                  <a:cubicBezTo>
                    <a:pt x="4165" y="4991"/>
                    <a:pt x="4105" y="5023"/>
                    <a:pt x="4072" y="5072"/>
                  </a:cubicBezTo>
                  <a:cubicBezTo>
                    <a:pt x="4036" y="5144"/>
                    <a:pt x="4060" y="5251"/>
                    <a:pt x="4132" y="5299"/>
                  </a:cubicBezTo>
                  <a:lnTo>
                    <a:pt x="4774" y="5668"/>
                  </a:lnTo>
                  <a:lnTo>
                    <a:pt x="4774" y="10823"/>
                  </a:lnTo>
                  <a:lnTo>
                    <a:pt x="488" y="8347"/>
                  </a:lnTo>
                  <a:cubicBezTo>
                    <a:pt x="381" y="8287"/>
                    <a:pt x="322" y="8180"/>
                    <a:pt x="322" y="8073"/>
                  </a:cubicBezTo>
                  <a:lnTo>
                    <a:pt x="322" y="7704"/>
                  </a:lnTo>
                  <a:cubicBezTo>
                    <a:pt x="322" y="7620"/>
                    <a:pt x="250" y="7537"/>
                    <a:pt x="167" y="7537"/>
                  </a:cubicBezTo>
                  <a:cubicBezTo>
                    <a:pt x="72" y="7537"/>
                    <a:pt x="0" y="7620"/>
                    <a:pt x="0" y="7704"/>
                  </a:cubicBezTo>
                  <a:lnTo>
                    <a:pt x="0" y="8073"/>
                  </a:lnTo>
                  <a:cubicBezTo>
                    <a:pt x="0" y="8323"/>
                    <a:pt x="119" y="8525"/>
                    <a:pt x="322" y="8644"/>
                  </a:cubicBezTo>
                  <a:lnTo>
                    <a:pt x="4870" y="11264"/>
                  </a:lnTo>
                  <a:cubicBezTo>
                    <a:pt x="4894" y="11276"/>
                    <a:pt x="4929" y="11299"/>
                    <a:pt x="4953" y="11299"/>
                  </a:cubicBezTo>
                  <a:cubicBezTo>
                    <a:pt x="4989" y="11299"/>
                    <a:pt x="5013" y="11276"/>
                    <a:pt x="5048" y="11264"/>
                  </a:cubicBezTo>
                  <a:lnTo>
                    <a:pt x="6715" y="10311"/>
                  </a:lnTo>
                  <a:cubicBezTo>
                    <a:pt x="6787" y="10263"/>
                    <a:pt x="6810" y="10168"/>
                    <a:pt x="6775" y="10073"/>
                  </a:cubicBezTo>
                  <a:cubicBezTo>
                    <a:pt x="6742" y="10024"/>
                    <a:pt x="6681" y="9992"/>
                    <a:pt x="6620" y="9992"/>
                  </a:cubicBezTo>
                  <a:cubicBezTo>
                    <a:pt x="6591" y="9992"/>
                    <a:pt x="6563" y="9999"/>
                    <a:pt x="6537" y="10013"/>
                  </a:cubicBezTo>
                  <a:lnTo>
                    <a:pt x="5120" y="10835"/>
                  </a:lnTo>
                  <a:lnTo>
                    <a:pt x="5120" y="5680"/>
                  </a:lnTo>
                  <a:lnTo>
                    <a:pt x="9549" y="3155"/>
                  </a:lnTo>
                  <a:lnTo>
                    <a:pt x="9549" y="3167"/>
                  </a:lnTo>
                  <a:lnTo>
                    <a:pt x="9549" y="3179"/>
                  </a:lnTo>
                  <a:lnTo>
                    <a:pt x="9549" y="3215"/>
                  </a:lnTo>
                  <a:lnTo>
                    <a:pt x="9549" y="8108"/>
                  </a:lnTo>
                  <a:cubicBezTo>
                    <a:pt x="9549" y="8228"/>
                    <a:pt x="9489" y="8335"/>
                    <a:pt x="9394" y="8382"/>
                  </a:cubicBezTo>
                  <a:lnTo>
                    <a:pt x="7096" y="9704"/>
                  </a:lnTo>
                  <a:cubicBezTo>
                    <a:pt x="7025" y="9752"/>
                    <a:pt x="6989" y="9847"/>
                    <a:pt x="7037" y="9942"/>
                  </a:cubicBezTo>
                  <a:cubicBezTo>
                    <a:pt x="7069" y="9991"/>
                    <a:pt x="7130" y="10023"/>
                    <a:pt x="7192" y="10023"/>
                  </a:cubicBezTo>
                  <a:cubicBezTo>
                    <a:pt x="7220" y="10023"/>
                    <a:pt x="7249" y="10017"/>
                    <a:pt x="7275" y="10002"/>
                  </a:cubicBezTo>
                  <a:lnTo>
                    <a:pt x="9573" y="8680"/>
                  </a:lnTo>
                  <a:cubicBezTo>
                    <a:pt x="9775" y="8561"/>
                    <a:pt x="9894" y="8347"/>
                    <a:pt x="9894" y="8108"/>
                  </a:cubicBezTo>
                  <a:lnTo>
                    <a:pt x="9894" y="3215"/>
                  </a:lnTo>
                  <a:cubicBezTo>
                    <a:pt x="9882" y="3060"/>
                    <a:pt x="9847" y="2929"/>
                    <a:pt x="9775" y="2810"/>
                  </a:cubicBezTo>
                  <a:cubicBezTo>
                    <a:pt x="9704" y="2691"/>
                    <a:pt x="9608" y="2608"/>
                    <a:pt x="9489" y="2524"/>
                  </a:cubicBezTo>
                  <a:lnTo>
                    <a:pt x="5263" y="84"/>
                  </a:lnTo>
                  <a:cubicBezTo>
                    <a:pt x="5167" y="24"/>
                    <a:pt x="5048" y="0"/>
                    <a:pt x="4929" y="0"/>
                  </a:cubicBezTo>
                  <a:close/>
                </a:path>
              </a:pathLst>
            </a:cu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6"/>
            <p:cNvSpPr/>
            <p:nvPr/>
          </p:nvSpPr>
          <p:spPr>
            <a:xfrm>
              <a:off x="4017435" y="1522302"/>
              <a:ext cx="121591" cy="207114"/>
            </a:xfrm>
            <a:custGeom>
              <a:rect b="b" l="l" r="r" t="t"/>
              <a:pathLst>
                <a:path extrusionOk="0" h="6512" w="3823">
                  <a:moveTo>
                    <a:pt x="3552" y="1"/>
                  </a:moveTo>
                  <a:cubicBezTo>
                    <a:pt x="3525" y="1"/>
                    <a:pt x="3499" y="8"/>
                    <a:pt x="3477" y="23"/>
                  </a:cubicBezTo>
                  <a:lnTo>
                    <a:pt x="429" y="1809"/>
                  </a:lnTo>
                  <a:cubicBezTo>
                    <a:pt x="298" y="1880"/>
                    <a:pt x="191" y="1987"/>
                    <a:pt x="119" y="2118"/>
                  </a:cubicBezTo>
                  <a:cubicBezTo>
                    <a:pt x="36" y="2261"/>
                    <a:pt x="0" y="2404"/>
                    <a:pt x="0" y="2559"/>
                  </a:cubicBezTo>
                  <a:lnTo>
                    <a:pt x="0" y="6345"/>
                  </a:lnTo>
                  <a:cubicBezTo>
                    <a:pt x="0" y="6440"/>
                    <a:pt x="72" y="6512"/>
                    <a:pt x="155" y="6512"/>
                  </a:cubicBezTo>
                  <a:cubicBezTo>
                    <a:pt x="250" y="6512"/>
                    <a:pt x="322" y="6440"/>
                    <a:pt x="322" y="6345"/>
                  </a:cubicBezTo>
                  <a:lnTo>
                    <a:pt x="322" y="2559"/>
                  </a:lnTo>
                  <a:lnTo>
                    <a:pt x="322" y="2511"/>
                  </a:lnTo>
                  <a:lnTo>
                    <a:pt x="322" y="2487"/>
                  </a:lnTo>
                  <a:lnTo>
                    <a:pt x="322" y="2451"/>
                  </a:lnTo>
                  <a:lnTo>
                    <a:pt x="3524" y="4273"/>
                  </a:lnTo>
                  <a:cubicBezTo>
                    <a:pt x="3550" y="4290"/>
                    <a:pt x="3580" y="4298"/>
                    <a:pt x="3610" y="4298"/>
                  </a:cubicBezTo>
                  <a:cubicBezTo>
                    <a:pt x="3664" y="4298"/>
                    <a:pt x="3720" y="4272"/>
                    <a:pt x="3751" y="4226"/>
                  </a:cubicBezTo>
                  <a:cubicBezTo>
                    <a:pt x="3822" y="4130"/>
                    <a:pt x="3810" y="4023"/>
                    <a:pt x="3715" y="3987"/>
                  </a:cubicBezTo>
                  <a:lnTo>
                    <a:pt x="512" y="2154"/>
                  </a:lnTo>
                  <a:cubicBezTo>
                    <a:pt x="548" y="2142"/>
                    <a:pt x="560" y="2106"/>
                    <a:pt x="595" y="2094"/>
                  </a:cubicBezTo>
                  <a:lnTo>
                    <a:pt x="3643" y="320"/>
                  </a:lnTo>
                  <a:cubicBezTo>
                    <a:pt x="3715" y="273"/>
                    <a:pt x="3751" y="177"/>
                    <a:pt x="3703" y="82"/>
                  </a:cubicBezTo>
                  <a:cubicBezTo>
                    <a:pt x="3670" y="33"/>
                    <a:pt x="3610" y="1"/>
                    <a:pt x="3552" y="1"/>
                  </a:cubicBezTo>
                  <a:close/>
                </a:path>
              </a:pathLst>
            </a:cu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4" name="Google Shape;544;p26"/>
          <p:cNvGrpSpPr/>
          <p:nvPr/>
        </p:nvGrpSpPr>
        <p:grpSpPr>
          <a:xfrm>
            <a:off x="5085098" y="3664955"/>
            <a:ext cx="484361" cy="438251"/>
            <a:chOff x="4010963" y="3763781"/>
            <a:chExt cx="343665" cy="363211"/>
          </a:xfrm>
        </p:grpSpPr>
        <p:sp>
          <p:nvSpPr>
            <p:cNvPr id="545" name="Google Shape;545;p26"/>
            <p:cNvSpPr/>
            <p:nvPr/>
          </p:nvSpPr>
          <p:spPr>
            <a:xfrm>
              <a:off x="4152415" y="3763781"/>
              <a:ext cx="202213" cy="221760"/>
            </a:xfrm>
            <a:custGeom>
              <a:rect b="b" l="l" r="r" t="t"/>
              <a:pathLst>
                <a:path extrusionOk="0" h="7000" w="6383">
                  <a:moveTo>
                    <a:pt x="3206" y="0"/>
                  </a:moveTo>
                  <a:cubicBezTo>
                    <a:pt x="3000" y="0"/>
                    <a:pt x="2792" y="20"/>
                    <a:pt x="2584" y="58"/>
                  </a:cubicBezTo>
                  <a:cubicBezTo>
                    <a:pt x="1751" y="225"/>
                    <a:pt x="1036" y="701"/>
                    <a:pt x="560" y="1416"/>
                  </a:cubicBezTo>
                  <a:cubicBezTo>
                    <a:pt x="179" y="1987"/>
                    <a:pt x="1" y="2654"/>
                    <a:pt x="24" y="3332"/>
                  </a:cubicBezTo>
                  <a:cubicBezTo>
                    <a:pt x="60" y="3987"/>
                    <a:pt x="274" y="4606"/>
                    <a:pt x="667" y="5107"/>
                  </a:cubicBezTo>
                  <a:lnTo>
                    <a:pt x="596" y="6821"/>
                  </a:lnTo>
                  <a:cubicBezTo>
                    <a:pt x="596" y="6881"/>
                    <a:pt x="620" y="6940"/>
                    <a:pt x="667" y="6964"/>
                  </a:cubicBezTo>
                  <a:cubicBezTo>
                    <a:pt x="691" y="6988"/>
                    <a:pt x="727" y="7000"/>
                    <a:pt x="751" y="7000"/>
                  </a:cubicBezTo>
                  <a:cubicBezTo>
                    <a:pt x="786" y="7000"/>
                    <a:pt x="798" y="7000"/>
                    <a:pt x="834" y="6988"/>
                  </a:cubicBezTo>
                  <a:lnTo>
                    <a:pt x="2382" y="6250"/>
                  </a:lnTo>
                  <a:cubicBezTo>
                    <a:pt x="2653" y="6322"/>
                    <a:pt x="2928" y="6359"/>
                    <a:pt x="3203" y="6359"/>
                  </a:cubicBezTo>
                  <a:cubicBezTo>
                    <a:pt x="3557" y="6359"/>
                    <a:pt x="3910" y="6299"/>
                    <a:pt x="4251" y="6178"/>
                  </a:cubicBezTo>
                  <a:cubicBezTo>
                    <a:pt x="4894" y="5952"/>
                    <a:pt x="5442" y="5523"/>
                    <a:pt x="5811" y="4964"/>
                  </a:cubicBezTo>
                  <a:cubicBezTo>
                    <a:pt x="6132" y="4487"/>
                    <a:pt x="6323" y="3952"/>
                    <a:pt x="6347" y="3380"/>
                  </a:cubicBezTo>
                  <a:cubicBezTo>
                    <a:pt x="6382" y="3249"/>
                    <a:pt x="6311" y="3178"/>
                    <a:pt x="6216" y="3178"/>
                  </a:cubicBezTo>
                  <a:cubicBezTo>
                    <a:pt x="6132" y="3178"/>
                    <a:pt x="6037" y="3237"/>
                    <a:pt x="6037" y="3332"/>
                  </a:cubicBezTo>
                  <a:cubicBezTo>
                    <a:pt x="6013" y="3844"/>
                    <a:pt x="5847" y="4333"/>
                    <a:pt x="5561" y="4749"/>
                  </a:cubicBezTo>
                  <a:cubicBezTo>
                    <a:pt x="5032" y="5547"/>
                    <a:pt x="4142" y="6005"/>
                    <a:pt x="3211" y="6005"/>
                  </a:cubicBezTo>
                  <a:cubicBezTo>
                    <a:pt x="2947" y="6005"/>
                    <a:pt x="2680" y="5969"/>
                    <a:pt x="2418" y="5892"/>
                  </a:cubicBezTo>
                  <a:cubicBezTo>
                    <a:pt x="2404" y="5888"/>
                    <a:pt x="2391" y="5885"/>
                    <a:pt x="2378" y="5885"/>
                  </a:cubicBezTo>
                  <a:cubicBezTo>
                    <a:pt x="2354" y="5885"/>
                    <a:pt x="2329" y="5893"/>
                    <a:pt x="2298" y="5916"/>
                  </a:cubicBezTo>
                  <a:lnTo>
                    <a:pt x="953" y="6547"/>
                  </a:lnTo>
                  <a:lnTo>
                    <a:pt x="1024" y="5047"/>
                  </a:lnTo>
                  <a:cubicBezTo>
                    <a:pt x="1024" y="4999"/>
                    <a:pt x="1013" y="4976"/>
                    <a:pt x="989" y="4928"/>
                  </a:cubicBezTo>
                  <a:cubicBezTo>
                    <a:pt x="215" y="3964"/>
                    <a:pt x="179" y="2618"/>
                    <a:pt x="858" y="1594"/>
                  </a:cubicBezTo>
                  <a:cubicBezTo>
                    <a:pt x="1275" y="975"/>
                    <a:pt x="1917" y="535"/>
                    <a:pt x="2656" y="392"/>
                  </a:cubicBezTo>
                  <a:cubicBezTo>
                    <a:pt x="2846" y="352"/>
                    <a:pt x="3037" y="333"/>
                    <a:pt x="3226" y="333"/>
                  </a:cubicBezTo>
                  <a:cubicBezTo>
                    <a:pt x="3783" y="333"/>
                    <a:pt x="4325" y="500"/>
                    <a:pt x="4787" y="820"/>
                  </a:cubicBezTo>
                  <a:cubicBezTo>
                    <a:pt x="5442" y="1273"/>
                    <a:pt x="5870" y="1939"/>
                    <a:pt x="6013" y="2713"/>
                  </a:cubicBezTo>
                  <a:cubicBezTo>
                    <a:pt x="6024" y="2790"/>
                    <a:pt x="6105" y="2846"/>
                    <a:pt x="6182" y="2846"/>
                  </a:cubicBezTo>
                  <a:cubicBezTo>
                    <a:pt x="6189" y="2846"/>
                    <a:pt x="6197" y="2845"/>
                    <a:pt x="6204" y="2844"/>
                  </a:cubicBezTo>
                  <a:cubicBezTo>
                    <a:pt x="6287" y="2832"/>
                    <a:pt x="6347" y="2737"/>
                    <a:pt x="6335" y="2654"/>
                  </a:cubicBezTo>
                  <a:cubicBezTo>
                    <a:pt x="6192" y="1785"/>
                    <a:pt x="5692" y="1011"/>
                    <a:pt x="4965" y="535"/>
                  </a:cubicBezTo>
                  <a:cubicBezTo>
                    <a:pt x="4438" y="177"/>
                    <a:pt x="3829" y="0"/>
                    <a:pt x="3206" y="0"/>
                  </a:cubicBezTo>
                  <a:close/>
                </a:path>
              </a:pathLst>
            </a:cu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6"/>
            <p:cNvSpPr/>
            <p:nvPr/>
          </p:nvSpPr>
          <p:spPr>
            <a:xfrm>
              <a:off x="4010963" y="3828662"/>
              <a:ext cx="299154" cy="298331"/>
            </a:xfrm>
            <a:custGeom>
              <a:rect b="b" l="l" r="r" t="t"/>
              <a:pathLst>
                <a:path extrusionOk="0" h="9417" w="9443">
                  <a:moveTo>
                    <a:pt x="6752" y="5654"/>
                  </a:moveTo>
                  <a:lnTo>
                    <a:pt x="9038" y="6988"/>
                  </a:lnTo>
                  <a:lnTo>
                    <a:pt x="8597" y="7714"/>
                  </a:lnTo>
                  <a:lnTo>
                    <a:pt x="6323" y="6380"/>
                  </a:lnTo>
                  <a:lnTo>
                    <a:pt x="6752" y="5654"/>
                  </a:lnTo>
                  <a:close/>
                  <a:moveTo>
                    <a:pt x="2516" y="1"/>
                  </a:moveTo>
                  <a:cubicBezTo>
                    <a:pt x="2490" y="1"/>
                    <a:pt x="2464" y="7"/>
                    <a:pt x="2441" y="22"/>
                  </a:cubicBezTo>
                  <a:lnTo>
                    <a:pt x="1429" y="618"/>
                  </a:lnTo>
                  <a:cubicBezTo>
                    <a:pt x="1358" y="665"/>
                    <a:pt x="1322" y="773"/>
                    <a:pt x="1370" y="844"/>
                  </a:cubicBezTo>
                  <a:lnTo>
                    <a:pt x="1477" y="1023"/>
                  </a:lnTo>
                  <a:lnTo>
                    <a:pt x="1060" y="1249"/>
                  </a:lnTo>
                  <a:cubicBezTo>
                    <a:pt x="620" y="1463"/>
                    <a:pt x="298" y="1856"/>
                    <a:pt x="144" y="2320"/>
                  </a:cubicBezTo>
                  <a:cubicBezTo>
                    <a:pt x="1" y="2773"/>
                    <a:pt x="25" y="3273"/>
                    <a:pt x="251" y="3713"/>
                  </a:cubicBezTo>
                  <a:cubicBezTo>
                    <a:pt x="548" y="4297"/>
                    <a:pt x="1668" y="5547"/>
                    <a:pt x="2620" y="6511"/>
                  </a:cubicBezTo>
                  <a:cubicBezTo>
                    <a:pt x="2644" y="6547"/>
                    <a:pt x="2692" y="6559"/>
                    <a:pt x="2739" y="6559"/>
                  </a:cubicBezTo>
                  <a:cubicBezTo>
                    <a:pt x="2787" y="6559"/>
                    <a:pt x="2822" y="6547"/>
                    <a:pt x="2858" y="6511"/>
                  </a:cubicBezTo>
                  <a:cubicBezTo>
                    <a:pt x="2918" y="6452"/>
                    <a:pt x="2918" y="6333"/>
                    <a:pt x="2858" y="6273"/>
                  </a:cubicBezTo>
                  <a:cubicBezTo>
                    <a:pt x="1679" y="5083"/>
                    <a:pt x="775" y="4011"/>
                    <a:pt x="548" y="3570"/>
                  </a:cubicBezTo>
                  <a:cubicBezTo>
                    <a:pt x="191" y="2832"/>
                    <a:pt x="477" y="1927"/>
                    <a:pt x="1203" y="1546"/>
                  </a:cubicBezTo>
                  <a:lnTo>
                    <a:pt x="1632" y="1320"/>
                  </a:lnTo>
                  <a:lnTo>
                    <a:pt x="2572" y="2916"/>
                  </a:lnTo>
                  <a:cubicBezTo>
                    <a:pt x="2477" y="2951"/>
                    <a:pt x="2394" y="2999"/>
                    <a:pt x="2322" y="3070"/>
                  </a:cubicBezTo>
                  <a:cubicBezTo>
                    <a:pt x="1941" y="3404"/>
                    <a:pt x="1882" y="3951"/>
                    <a:pt x="2168" y="4356"/>
                  </a:cubicBezTo>
                  <a:cubicBezTo>
                    <a:pt x="2322" y="4559"/>
                    <a:pt x="4906" y="7154"/>
                    <a:pt x="5120" y="7297"/>
                  </a:cubicBezTo>
                  <a:cubicBezTo>
                    <a:pt x="5275" y="7416"/>
                    <a:pt x="5489" y="7476"/>
                    <a:pt x="5680" y="7476"/>
                  </a:cubicBezTo>
                  <a:cubicBezTo>
                    <a:pt x="5954" y="7476"/>
                    <a:pt x="6204" y="7380"/>
                    <a:pt x="6394" y="7154"/>
                  </a:cubicBezTo>
                  <a:cubicBezTo>
                    <a:pt x="6466" y="7083"/>
                    <a:pt x="6513" y="6988"/>
                    <a:pt x="6561" y="6904"/>
                  </a:cubicBezTo>
                  <a:lnTo>
                    <a:pt x="8156" y="7833"/>
                  </a:lnTo>
                  <a:lnTo>
                    <a:pt x="7930" y="8262"/>
                  </a:lnTo>
                  <a:cubicBezTo>
                    <a:pt x="7654" y="8781"/>
                    <a:pt x="7123" y="9083"/>
                    <a:pt x="6580" y="9083"/>
                  </a:cubicBezTo>
                  <a:cubicBezTo>
                    <a:pt x="6352" y="9083"/>
                    <a:pt x="6121" y="9029"/>
                    <a:pt x="5906" y="8916"/>
                  </a:cubicBezTo>
                  <a:cubicBezTo>
                    <a:pt x="5478" y="8702"/>
                    <a:pt x="4477" y="7869"/>
                    <a:pt x="3334" y="6749"/>
                  </a:cubicBezTo>
                  <a:cubicBezTo>
                    <a:pt x="3305" y="6720"/>
                    <a:pt x="3260" y="6705"/>
                    <a:pt x="3215" y="6705"/>
                  </a:cubicBezTo>
                  <a:cubicBezTo>
                    <a:pt x="3171" y="6705"/>
                    <a:pt x="3126" y="6720"/>
                    <a:pt x="3096" y="6749"/>
                  </a:cubicBezTo>
                  <a:cubicBezTo>
                    <a:pt x="3037" y="6809"/>
                    <a:pt x="3037" y="6928"/>
                    <a:pt x="3096" y="6988"/>
                  </a:cubicBezTo>
                  <a:cubicBezTo>
                    <a:pt x="4287" y="8142"/>
                    <a:pt x="5275" y="8976"/>
                    <a:pt x="5740" y="9214"/>
                  </a:cubicBezTo>
                  <a:cubicBezTo>
                    <a:pt x="5990" y="9357"/>
                    <a:pt x="6275" y="9416"/>
                    <a:pt x="6561" y="9416"/>
                  </a:cubicBezTo>
                  <a:cubicBezTo>
                    <a:pt x="6752" y="9416"/>
                    <a:pt x="6942" y="9381"/>
                    <a:pt x="7144" y="9321"/>
                  </a:cubicBezTo>
                  <a:cubicBezTo>
                    <a:pt x="7597" y="9178"/>
                    <a:pt x="7990" y="8845"/>
                    <a:pt x="8216" y="8416"/>
                  </a:cubicBezTo>
                  <a:lnTo>
                    <a:pt x="8430" y="8000"/>
                  </a:lnTo>
                  <a:lnTo>
                    <a:pt x="8609" y="8107"/>
                  </a:lnTo>
                  <a:cubicBezTo>
                    <a:pt x="8645" y="8119"/>
                    <a:pt x="8668" y="8131"/>
                    <a:pt x="8704" y="8131"/>
                  </a:cubicBezTo>
                  <a:cubicBezTo>
                    <a:pt x="8764" y="8131"/>
                    <a:pt x="8823" y="8107"/>
                    <a:pt x="8847" y="8047"/>
                  </a:cubicBezTo>
                  <a:lnTo>
                    <a:pt x="9442" y="7035"/>
                  </a:lnTo>
                  <a:cubicBezTo>
                    <a:pt x="9419" y="6976"/>
                    <a:pt x="9419" y="6928"/>
                    <a:pt x="9419" y="6880"/>
                  </a:cubicBezTo>
                  <a:cubicBezTo>
                    <a:pt x="9407" y="6845"/>
                    <a:pt x="9371" y="6809"/>
                    <a:pt x="9347" y="6785"/>
                  </a:cubicBezTo>
                  <a:lnTo>
                    <a:pt x="6787" y="5273"/>
                  </a:lnTo>
                  <a:cubicBezTo>
                    <a:pt x="6765" y="5262"/>
                    <a:pt x="6740" y="5257"/>
                    <a:pt x="6713" y="5257"/>
                  </a:cubicBezTo>
                  <a:cubicBezTo>
                    <a:pt x="6655" y="5257"/>
                    <a:pt x="6594" y="5283"/>
                    <a:pt x="6561" y="5333"/>
                  </a:cubicBezTo>
                  <a:lnTo>
                    <a:pt x="5966" y="6345"/>
                  </a:lnTo>
                  <a:cubicBezTo>
                    <a:pt x="5930" y="6392"/>
                    <a:pt x="5930" y="6440"/>
                    <a:pt x="5954" y="6476"/>
                  </a:cubicBezTo>
                  <a:cubicBezTo>
                    <a:pt x="5966" y="6523"/>
                    <a:pt x="5990" y="6559"/>
                    <a:pt x="6025" y="6583"/>
                  </a:cubicBezTo>
                  <a:lnTo>
                    <a:pt x="6251" y="6714"/>
                  </a:lnTo>
                  <a:lnTo>
                    <a:pt x="6228" y="6749"/>
                  </a:lnTo>
                  <a:cubicBezTo>
                    <a:pt x="6204" y="6809"/>
                    <a:pt x="6168" y="6869"/>
                    <a:pt x="6132" y="6928"/>
                  </a:cubicBezTo>
                  <a:cubicBezTo>
                    <a:pt x="6008" y="7067"/>
                    <a:pt x="5834" y="7141"/>
                    <a:pt x="5659" y="7141"/>
                  </a:cubicBezTo>
                  <a:cubicBezTo>
                    <a:pt x="5534" y="7141"/>
                    <a:pt x="5408" y="7103"/>
                    <a:pt x="5299" y="7023"/>
                  </a:cubicBezTo>
                  <a:cubicBezTo>
                    <a:pt x="5120" y="6880"/>
                    <a:pt x="2561" y="4321"/>
                    <a:pt x="2418" y="4142"/>
                  </a:cubicBezTo>
                  <a:cubicBezTo>
                    <a:pt x="2227" y="3892"/>
                    <a:pt x="2275" y="3535"/>
                    <a:pt x="2513" y="3309"/>
                  </a:cubicBezTo>
                  <a:cubicBezTo>
                    <a:pt x="2561" y="3273"/>
                    <a:pt x="2620" y="3237"/>
                    <a:pt x="2692" y="3213"/>
                  </a:cubicBezTo>
                  <a:lnTo>
                    <a:pt x="2727" y="3189"/>
                  </a:lnTo>
                  <a:lnTo>
                    <a:pt x="2858" y="3416"/>
                  </a:lnTo>
                  <a:cubicBezTo>
                    <a:pt x="2882" y="3475"/>
                    <a:pt x="2942" y="3511"/>
                    <a:pt x="3001" y="3511"/>
                  </a:cubicBezTo>
                  <a:cubicBezTo>
                    <a:pt x="3037" y="3511"/>
                    <a:pt x="3061" y="3487"/>
                    <a:pt x="3096" y="3475"/>
                  </a:cubicBezTo>
                  <a:lnTo>
                    <a:pt x="4108" y="2880"/>
                  </a:lnTo>
                  <a:cubicBezTo>
                    <a:pt x="4144" y="2844"/>
                    <a:pt x="4168" y="2820"/>
                    <a:pt x="4180" y="2773"/>
                  </a:cubicBezTo>
                  <a:cubicBezTo>
                    <a:pt x="4192" y="2737"/>
                    <a:pt x="4180" y="2689"/>
                    <a:pt x="4168" y="2642"/>
                  </a:cubicBezTo>
                  <a:lnTo>
                    <a:pt x="3442" y="1404"/>
                  </a:lnTo>
                  <a:cubicBezTo>
                    <a:pt x="3409" y="1355"/>
                    <a:pt x="3348" y="1322"/>
                    <a:pt x="3290" y="1322"/>
                  </a:cubicBezTo>
                  <a:cubicBezTo>
                    <a:pt x="3264" y="1322"/>
                    <a:pt x="3238" y="1329"/>
                    <a:pt x="3215" y="1344"/>
                  </a:cubicBezTo>
                  <a:cubicBezTo>
                    <a:pt x="3144" y="1392"/>
                    <a:pt x="3108" y="1499"/>
                    <a:pt x="3156" y="1570"/>
                  </a:cubicBezTo>
                  <a:lnTo>
                    <a:pt x="3787" y="2654"/>
                  </a:lnTo>
                  <a:lnTo>
                    <a:pt x="3061" y="3082"/>
                  </a:lnTo>
                  <a:lnTo>
                    <a:pt x="1727" y="808"/>
                  </a:lnTo>
                  <a:lnTo>
                    <a:pt x="2453" y="380"/>
                  </a:lnTo>
                  <a:lnTo>
                    <a:pt x="2822" y="1011"/>
                  </a:lnTo>
                  <a:cubicBezTo>
                    <a:pt x="2855" y="1060"/>
                    <a:pt x="2917" y="1087"/>
                    <a:pt x="2975" y="1087"/>
                  </a:cubicBezTo>
                  <a:cubicBezTo>
                    <a:pt x="3001" y="1087"/>
                    <a:pt x="3027" y="1081"/>
                    <a:pt x="3049" y="1070"/>
                  </a:cubicBezTo>
                  <a:cubicBezTo>
                    <a:pt x="3120" y="1023"/>
                    <a:pt x="3156" y="915"/>
                    <a:pt x="3108" y="844"/>
                  </a:cubicBezTo>
                  <a:lnTo>
                    <a:pt x="2656" y="82"/>
                  </a:lnTo>
                  <a:cubicBezTo>
                    <a:pt x="2631" y="33"/>
                    <a:pt x="2573" y="1"/>
                    <a:pt x="2516" y="1"/>
                  </a:cubicBezTo>
                  <a:close/>
                </a:path>
              </a:pathLst>
            </a:cu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6"/>
            <p:cNvSpPr/>
            <p:nvPr/>
          </p:nvSpPr>
          <p:spPr>
            <a:xfrm>
              <a:off x="4187104" y="3787731"/>
              <a:ext cx="133943" cy="146520"/>
            </a:xfrm>
            <a:custGeom>
              <a:rect b="b" l="l" r="r" t="t"/>
              <a:pathLst>
                <a:path extrusionOk="0" h="4625" w="4228">
                  <a:moveTo>
                    <a:pt x="2742" y="0"/>
                  </a:moveTo>
                  <a:cubicBezTo>
                    <a:pt x="2716" y="0"/>
                    <a:pt x="2690" y="6"/>
                    <a:pt x="2668" y="17"/>
                  </a:cubicBezTo>
                  <a:cubicBezTo>
                    <a:pt x="2596" y="64"/>
                    <a:pt x="2561" y="171"/>
                    <a:pt x="2608" y="243"/>
                  </a:cubicBezTo>
                  <a:lnTo>
                    <a:pt x="2763" y="493"/>
                  </a:lnTo>
                  <a:cubicBezTo>
                    <a:pt x="2549" y="433"/>
                    <a:pt x="2346" y="398"/>
                    <a:pt x="2120" y="398"/>
                  </a:cubicBezTo>
                  <a:cubicBezTo>
                    <a:pt x="953" y="398"/>
                    <a:pt x="1" y="1350"/>
                    <a:pt x="1" y="2505"/>
                  </a:cubicBezTo>
                  <a:cubicBezTo>
                    <a:pt x="1" y="3672"/>
                    <a:pt x="953" y="4624"/>
                    <a:pt x="2120" y="4624"/>
                  </a:cubicBezTo>
                  <a:cubicBezTo>
                    <a:pt x="3275" y="4624"/>
                    <a:pt x="4228" y="3672"/>
                    <a:pt x="4228" y="2505"/>
                  </a:cubicBezTo>
                  <a:cubicBezTo>
                    <a:pt x="4228" y="2362"/>
                    <a:pt x="4204" y="2195"/>
                    <a:pt x="4168" y="2029"/>
                  </a:cubicBezTo>
                  <a:cubicBezTo>
                    <a:pt x="4158" y="1958"/>
                    <a:pt x="4096" y="1904"/>
                    <a:pt x="4012" y="1904"/>
                  </a:cubicBezTo>
                  <a:cubicBezTo>
                    <a:pt x="3998" y="1904"/>
                    <a:pt x="3982" y="1906"/>
                    <a:pt x="3966" y="1910"/>
                  </a:cubicBezTo>
                  <a:cubicBezTo>
                    <a:pt x="3870" y="1922"/>
                    <a:pt x="3811" y="2017"/>
                    <a:pt x="3847" y="2124"/>
                  </a:cubicBezTo>
                  <a:cubicBezTo>
                    <a:pt x="3870" y="2255"/>
                    <a:pt x="3894" y="2386"/>
                    <a:pt x="3894" y="2517"/>
                  </a:cubicBezTo>
                  <a:cubicBezTo>
                    <a:pt x="3894" y="3505"/>
                    <a:pt x="3085" y="4303"/>
                    <a:pt x="2108" y="4303"/>
                  </a:cubicBezTo>
                  <a:cubicBezTo>
                    <a:pt x="1120" y="4303"/>
                    <a:pt x="322" y="3505"/>
                    <a:pt x="322" y="2517"/>
                  </a:cubicBezTo>
                  <a:cubicBezTo>
                    <a:pt x="322" y="1541"/>
                    <a:pt x="1120" y="731"/>
                    <a:pt x="2108" y="731"/>
                  </a:cubicBezTo>
                  <a:cubicBezTo>
                    <a:pt x="2299" y="731"/>
                    <a:pt x="2477" y="767"/>
                    <a:pt x="2656" y="826"/>
                  </a:cubicBezTo>
                  <a:lnTo>
                    <a:pt x="2299" y="910"/>
                  </a:lnTo>
                  <a:cubicBezTo>
                    <a:pt x="2204" y="933"/>
                    <a:pt x="2144" y="1017"/>
                    <a:pt x="2180" y="1124"/>
                  </a:cubicBezTo>
                  <a:cubicBezTo>
                    <a:pt x="2190" y="1195"/>
                    <a:pt x="2260" y="1248"/>
                    <a:pt x="2339" y="1248"/>
                  </a:cubicBezTo>
                  <a:cubicBezTo>
                    <a:pt x="2353" y="1248"/>
                    <a:pt x="2368" y="1247"/>
                    <a:pt x="2382" y="1243"/>
                  </a:cubicBezTo>
                  <a:lnTo>
                    <a:pt x="3204" y="1052"/>
                  </a:lnTo>
                  <a:cubicBezTo>
                    <a:pt x="3311" y="1017"/>
                    <a:pt x="3370" y="898"/>
                    <a:pt x="3311" y="791"/>
                  </a:cubicBezTo>
                  <a:lnTo>
                    <a:pt x="2894" y="76"/>
                  </a:lnTo>
                  <a:cubicBezTo>
                    <a:pt x="2861" y="27"/>
                    <a:pt x="2800" y="0"/>
                    <a:pt x="2742" y="0"/>
                  </a:cubicBezTo>
                  <a:close/>
                </a:path>
              </a:pathLst>
            </a:cu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6"/>
            <p:cNvSpPr/>
            <p:nvPr/>
          </p:nvSpPr>
          <p:spPr>
            <a:xfrm>
              <a:off x="4220685" y="3840669"/>
              <a:ext cx="39632" cy="52462"/>
            </a:xfrm>
            <a:custGeom>
              <a:rect b="b" l="l" r="r" t="t"/>
              <a:pathLst>
                <a:path extrusionOk="0" h="1656" w="1251">
                  <a:moveTo>
                    <a:pt x="572" y="1"/>
                  </a:moveTo>
                  <a:cubicBezTo>
                    <a:pt x="274" y="1"/>
                    <a:pt x="12" y="239"/>
                    <a:pt x="12" y="524"/>
                  </a:cubicBezTo>
                  <a:cubicBezTo>
                    <a:pt x="12" y="608"/>
                    <a:pt x="96" y="679"/>
                    <a:pt x="179" y="679"/>
                  </a:cubicBezTo>
                  <a:cubicBezTo>
                    <a:pt x="274" y="679"/>
                    <a:pt x="346" y="608"/>
                    <a:pt x="346" y="524"/>
                  </a:cubicBezTo>
                  <a:cubicBezTo>
                    <a:pt x="346" y="417"/>
                    <a:pt x="429" y="322"/>
                    <a:pt x="548" y="322"/>
                  </a:cubicBezTo>
                  <a:lnTo>
                    <a:pt x="608" y="322"/>
                  </a:lnTo>
                  <a:cubicBezTo>
                    <a:pt x="655" y="322"/>
                    <a:pt x="667" y="358"/>
                    <a:pt x="691" y="370"/>
                  </a:cubicBezTo>
                  <a:cubicBezTo>
                    <a:pt x="703" y="382"/>
                    <a:pt x="703" y="417"/>
                    <a:pt x="691" y="429"/>
                  </a:cubicBezTo>
                  <a:lnTo>
                    <a:pt x="48" y="1382"/>
                  </a:lnTo>
                  <a:cubicBezTo>
                    <a:pt x="12" y="1429"/>
                    <a:pt x="1" y="1501"/>
                    <a:pt x="36" y="1560"/>
                  </a:cubicBezTo>
                  <a:cubicBezTo>
                    <a:pt x="60" y="1620"/>
                    <a:pt x="120" y="1656"/>
                    <a:pt x="179" y="1656"/>
                  </a:cubicBezTo>
                  <a:lnTo>
                    <a:pt x="1072" y="1656"/>
                  </a:lnTo>
                  <a:cubicBezTo>
                    <a:pt x="1167" y="1656"/>
                    <a:pt x="1239" y="1572"/>
                    <a:pt x="1239" y="1489"/>
                  </a:cubicBezTo>
                  <a:cubicBezTo>
                    <a:pt x="1251" y="1406"/>
                    <a:pt x="1179" y="1322"/>
                    <a:pt x="1084" y="1322"/>
                  </a:cubicBezTo>
                  <a:lnTo>
                    <a:pt x="513" y="1322"/>
                  </a:lnTo>
                  <a:lnTo>
                    <a:pt x="989" y="620"/>
                  </a:lnTo>
                  <a:cubicBezTo>
                    <a:pt x="1072" y="513"/>
                    <a:pt x="1072" y="358"/>
                    <a:pt x="1001" y="227"/>
                  </a:cubicBezTo>
                  <a:cubicBezTo>
                    <a:pt x="929" y="84"/>
                    <a:pt x="786" y="1"/>
                    <a:pt x="632" y="1"/>
                  </a:cubicBezTo>
                  <a:close/>
                </a:path>
              </a:pathLst>
            </a:cu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6"/>
            <p:cNvSpPr/>
            <p:nvPr/>
          </p:nvSpPr>
          <p:spPr>
            <a:xfrm>
              <a:off x="4259905" y="3840669"/>
              <a:ext cx="29082" cy="52082"/>
            </a:xfrm>
            <a:custGeom>
              <a:rect b="b" l="l" r="r" t="t"/>
              <a:pathLst>
                <a:path extrusionOk="0" h="1644" w="918">
                  <a:moveTo>
                    <a:pt x="156" y="1"/>
                  </a:moveTo>
                  <a:cubicBezTo>
                    <a:pt x="72" y="1"/>
                    <a:pt x="1" y="72"/>
                    <a:pt x="1" y="167"/>
                  </a:cubicBezTo>
                  <a:lnTo>
                    <a:pt x="1" y="870"/>
                  </a:lnTo>
                  <a:cubicBezTo>
                    <a:pt x="1" y="953"/>
                    <a:pt x="72" y="1025"/>
                    <a:pt x="156" y="1025"/>
                  </a:cubicBezTo>
                  <a:lnTo>
                    <a:pt x="596" y="1025"/>
                  </a:lnTo>
                  <a:lnTo>
                    <a:pt x="596" y="1477"/>
                  </a:lnTo>
                  <a:cubicBezTo>
                    <a:pt x="596" y="1560"/>
                    <a:pt x="668" y="1644"/>
                    <a:pt x="751" y="1644"/>
                  </a:cubicBezTo>
                  <a:cubicBezTo>
                    <a:pt x="846" y="1644"/>
                    <a:pt x="918" y="1560"/>
                    <a:pt x="918" y="1477"/>
                  </a:cubicBezTo>
                  <a:lnTo>
                    <a:pt x="918" y="846"/>
                  </a:lnTo>
                  <a:lnTo>
                    <a:pt x="918" y="155"/>
                  </a:lnTo>
                  <a:cubicBezTo>
                    <a:pt x="918" y="72"/>
                    <a:pt x="846" y="1"/>
                    <a:pt x="739" y="1"/>
                  </a:cubicBezTo>
                  <a:cubicBezTo>
                    <a:pt x="656" y="1"/>
                    <a:pt x="584" y="72"/>
                    <a:pt x="584" y="167"/>
                  </a:cubicBezTo>
                  <a:lnTo>
                    <a:pt x="584" y="703"/>
                  </a:lnTo>
                  <a:lnTo>
                    <a:pt x="322" y="703"/>
                  </a:lnTo>
                  <a:lnTo>
                    <a:pt x="322" y="167"/>
                  </a:lnTo>
                  <a:cubicBezTo>
                    <a:pt x="322" y="72"/>
                    <a:pt x="251" y="1"/>
                    <a:pt x="156" y="1"/>
                  </a:cubicBezTo>
                  <a:close/>
                </a:path>
              </a:pathLst>
            </a:cu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1000"/>
                                        <p:tgtEl>
                                          <p:spTgt spid="494"/>
                                        </p:tgtEl>
                                      </p:cBhvr>
                                    </p:animEffect>
                                  </p:childTnLst>
                                </p:cTn>
                              </p:par>
                              <p:par>
                                <p:cTn fill="hold" nodeType="with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1000"/>
                                        <p:tgtEl>
                                          <p:spTgt spid="495"/>
                                        </p:tgtEl>
                                      </p:cBhvr>
                                    </p:animEffect>
                                  </p:childTnLst>
                                </p:cTn>
                              </p:par>
                              <p:par>
                                <p:cTn fill="hold" nodeType="withEffect" presetClass="entr" presetID="10" presetSubtype="0">
                                  <p:stCondLst>
                                    <p:cond delay="0"/>
                                  </p:stCondLst>
                                  <p:childTnLst>
                                    <p:set>
                                      <p:cBhvr>
                                        <p:cTn dur="1" fill="hold">
                                          <p:stCondLst>
                                            <p:cond delay="0"/>
                                          </p:stCondLst>
                                        </p:cTn>
                                        <p:tgtEl>
                                          <p:spTgt spid="498"/>
                                        </p:tgtEl>
                                        <p:attrNameLst>
                                          <p:attrName>style.visibility</p:attrName>
                                        </p:attrNameLst>
                                      </p:cBhvr>
                                      <p:to>
                                        <p:strVal val="visible"/>
                                      </p:to>
                                    </p:set>
                                    <p:animEffect filter="fade" transition="in">
                                      <p:cBhvr>
                                        <p:cTn dur="1000"/>
                                        <p:tgtEl>
                                          <p:spTgt spid="498"/>
                                        </p:tgtEl>
                                      </p:cBhvr>
                                    </p:animEffect>
                                  </p:childTnLst>
                                </p:cTn>
                              </p:par>
                              <p:par>
                                <p:cTn fill="hold" nodeType="with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1000"/>
                                        <p:tgtEl>
                                          <p:spTgt spid="515"/>
                                        </p:tgtEl>
                                      </p:cBhvr>
                                    </p:animEffect>
                                  </p:childTnLst>
                                </p:cTn>
                              </p:par>
                              <p:par>
                                <p:cTn fill="hold" nodeType="with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1000"/>
                                        <p:tgtEl>
                                          <p:spTgt spid="5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000"/>
                                        <p:tgtEl>
                                          <p:spTgt spid="492"/>
                                        </p:tgtEl>
                                      </p:cBhvr>
                                    </p:animEffect>
                                  </p:childTnLst>
                                </p:cTn>
                              </p:par>
                              <p:par>
                                <p:cTn fill="hold" nodeType="with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1000"/>
                                        <p:tgtEl>
                                          <p:spTgt spid="496"/>
                                        </p:tgtEl>
                                      </p:cBhvr>
                                    </p:animEffect>
                                  </p:childTnLst>
                                </p:cTn>
                              </p:par>
                              <p:par>
                                <p:cTn fill="hold" nodeType="withEffect" presetClass="entr" presetID="10" presetSubtype="0">
                                  <p:stCondLst>
                                    <p:cond delay="0"/>
                                  </p:stCondLst>
                                  <p:childTnLst>
                                    <p:set>
                                      <p:cBhvr>
                                        <p:cTn dur="1" fill="hold">
                                          <p:stCondLst>
                                            <p:cond delay="0"/>
                                          </p:stCondLst>
                                        </p:cTn>
                                        <p:tgtEl>
                                          <p:spTgt spid="500"/>
                                        </p:tgtEl>
                                        <p:attrNameLst>
                                          <p:attrName>style.visibility</p:attrName>
                                        </p:attrNameLst>
                                      </p:cBhvr>
                                      <p:to>
                                        <p:strVal val="visible"/>
                                      </p:to>
                                    </p:set>
                                    <p:animEffect filter="fade" transition="in">
                                      <p:cBhvr>
                                        <p:cTn dur="1000"/>
                                        <p:tgtEl>
                                          <p:spTgt spid="500"/>
                                        </p:tgtEl>
                                      </p:cBhvr>
                                    </p:animEffect>
                                  </p:childTnLst>
                                </p:cTn>
                              </p:par>
                              <p:par>
                                <p:cTn fill="hold" nodeType="withEffect" presetClass="entr" presetID="10" presetSubtype="0">
                                  <p:stCondLst>
                                    <p:cond delay="0"/>
                                  </p:stCondLst>
                                  <p:childTnLst>
                                    <p:set>
                                      <p:cBhvr>
                                        <p:cTn dur="1" fill="hold">
                                          <p:stCondLst>
                                            <p:cond delay="0"/>
                                          </p:stCondLst>
                                        </p:cTn>
                                        <p:tgtEl>
                                          <p:spTgt spid="533"/>
                                        </p:tgtEl>
                                        <p:attrNameLst>
                                          <p:attrName>style.visibility</p:attrName>
                                        </p:attrNameLst>
                                      </p:cBhvr>
                                      <p:to>
                                        <p:strVal val="visible"/>
                                      </p:to>
                                    </p:set>
                                    <p:animEffect filter="fade" transition="in">
                                      <p:cBhvr>
                                        <p:cTn dur="1000"/>
                                        <p:tgtEl>
                                          <p:spTgt spid="533"/>
                                        </p:tgtEl>
                                      </p:cBhvr>
                                    </p:animEffect>
                                  </p:childTnLst>
                                </p:cTn>
                              </p:par>
                              <p:par>
                                <p:cTn fill="hold" nodeType="withEffect" presetClass="entr" presetID="10" presetSubtype="0">
                                  <p:stCondLst>
                                    <p:cond delay="0"/>
                                  </p:stCondLst>
                                  <p:childTnLst>
                                    <p:set>
                                      <p:cBhvr>
                                        <p:cTn dur="1" fill="hold">
                                          <p:stCondLst>
                                            <p:cond delay="0"/>
                                          </p:stCondLst>
                                        </p:cTn>
                                        <p:tgtEl>
                                          <p:spTgt spid="503"/>
                                        </p:tgtEl>
                                        <p:attrNameLst>
                                          <p:attrName>style.visibility</p:attrName>
                                        </p:attrNameLst>
                                      </p:cBhvr>
                                      <p:to>
                                        <p:strVal val="visible"/>
                                      </p:to>
                                    </p:set>
                                    <p:animEffect filter="fade" transition="in">
                                      <p:cBhvr>
                                        <p:cTn dur="1000"/>
                                        <p:tgtEl>
                                          <p:spTgt spid="5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000"/>
                                        <p:tgtEl>
                                          <p:spTgt spid="493"/>
                                        </p:tgtEl>
                                      </p:cBhvr>
                                    </p:animEffect>
                                  </p:childTnLst>
                                </p:cTn>
                              </p:par>
                              <p:par>
                                <p:cTn fill="hold" nodeType="with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1000"/>
                                        <p:tgtEl>
                                          <p:spTgt spid="499"/>
                                        </p:tgtEl>
                                      </p:cBhvr>
                                    </p:animEffect>
                                  </p:childTnLst>
                                </p:cTn>
                              </p:par>
                              <p:par>
                                <p:cTn fill="hold" nodeType="withEffect" presetClass="entr" presetID="10" presetSubtype="0">
                                  <p:stCondLst>
                                    <p:cond delay="0"/>
                                  </p:stCondLst>
                                  <p:childTnLst>
                                    <p:set>
                                      <p:cBhvr>
                                        <p:cTn dur="1" fill="hold">
                                          <p:stCondLst>
                                            <p:cond delay="0"/>
                                          </p:stCondLst>
                                        </p:cTn>
                                        <p:tgtEl>
                                          <p:spTgt spid="504"/>
                                        </p:tgtEl>
                                        <p:attrNameLst>
                                          <p:attrName>style.visibility</p:attrName>
                                        </p:attrNameLst>
                                      </p:cBhvr>
                                      <p:to>
                                        <p:strVal val="visible"/>
                                      </p:to>
                                    </p:set>
                                    <p:animEffect filter="fade" transition="in">
                                      <p:cBhvr>
                                        <p:cTn dur="1000"/>
                                        <p:tgtEl>
                                          <p:spTgt spid="504"/>
                                        </p:tgtEl>
                                      </p:cBhvr>
                                    </p:animEffect>
                                  </p:childTnLst>
                                </p:cTn>
                              </p:par>
                              <p:par>
                                <p:cTn fill="hold" nodeType="withEffect" presetClass="entr" presetID="10" presetSubtype="0">
                                  <p:stCondLst>
                                    <p:cond delay="0"/>
                                  </p:stCondLst>
                                  <p:childTnLst>
                                    <p:set>
                                      <p:cBhvr>
                                        <p:cTn dur="1" fill="hold">
                                          <p:stCondLst>
                                            <p:cond delay="0"/>
                                          </p:stCondLst>
                                        </p:cTn>
                                        <p:tgtEl>
                                          <p:spTgt spid="537"/>
                                        </p:tgtEl>
                                        <p:attrNameLst>
                                          <p:attrName>style.visibility</p:attrName>
                                        </p:attrNameLst>
                                      </p:cBhvr>
                                      <p:to>
                                        <p:strVal val="visible"/>
                                      </p:to>
                                    </p:set>
                                    <p:animEffect filter="fade" transition="in">
                                      <p:cBhvr>
                                        <p:cTn dur="1000"/>
                                        <p:tgtEl>
                                          <p:spTgt spid="537"/>
                                        </p:tgtEl>
                                      </p:cBhvr>
                                    </p:animEffect>
                                  </p:childTnLst>
                                </p:cTn>
                              </p:par>
                              <p:par>
                                <p:cTn fill="hold" nodeType="withEffect" presetClass="entr" presetID="10" presetSubtype="0">
                                  <p:stCondLst>
                                    <p:cond delay="0"/>
                                  </p:stCondLst>
                                  <p:childTnLst>
                                    <p:set>
                                      <p:cBhvr>
                                        <p:cTn dur="1" fill="hold">
                                          <p:stCondLst>
                                            <p:cond delay="0"/>
                                          </p:stCondLst>
                                        </p:cTn>
                                        <p:tgtEl>
                                          <p:spTgt spid="497"/>
                                        </p:tgtEl>
                                        <p:attrNameLst>
                                          <p:attrName>style.visibility</p:attrName>
                                        </p:attrNameLst>
                                      </p:cBhvr>
                                      <p:to>
                                        <p:strVal val="visible"/>
                                      </p:to>
                                    </p:set>
                                    <p:animEffect filter="fade" transition="in">
                                      <p:cBhvr>
                                        <p:cTn dur="1000"/>
                                        <p:tgtEl>
                                          <p:spTgt spid="4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1000"/>
                                        <p:tgtEl>
                                          <p:spTgt spid="501"/>
                                        </p:tgtEl>
                                      </p:cBhvr>
                                    </p:animEffect>
                                  </p:childTnLst>
                                </p:cTn>
                              </p:par>
                              <p:par>
                                <p:cTn fill="hold" nodeType="with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1000"/>
                                        <p:tgtEl>
                                          <p:spTgt spid="507"/>
                                        </p:tgtEl>
                                      </p:cBhvr>
                                    </p:animEffect>
                                  </p:childTnLst>
                                </p:cTn>
                              </p:par>
                              <p:par>
                                <p:cTn fill="hold" nodeType="with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1000"/>
                                        <p:tgtEl>
                                          <p:spTgt spid="510"/>
                                        </p:tgtEl>
                                      </p:cBhvr>
                                    </p:animEffect>
                                  </p:childTnLst>
                                </p:cTn>
                              </p:par>
                              <p:par>
                                <p:cTn fill="hold" nodeType="with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1000"/>
                                        <p:tgtEl>
                                          <p:spTgt spid="538"/>
                                        </p:tgtEl>
                                      </p:cBhvr>
                                    </p:animEffect>
                                  </p:childTnLst>
                                </p:cTn>
                              </p:par>
                              <p:par>
                                <p:cTn fill="hold" nodeType="withEffect" presetClass="entr" presetID="10" presetSubtype="0">
                                  <p:stCondLst>
                                    <p:cond delay="0"/>
                                  </p:stCondLst>
                                  <p:childTnLst>
                                    <p:set>
                                      <p:cBhvr>
                                        <p:cTn dur="1" fill="hold">
                                          <p:stCondLst>
                                            <p:cond delay="0"/>
                                          </p:stCondLst>
                                        </p:cTn>
                                        <p:tgtEl>
                                          <p:spTgt spid="509"/>
                                        </p:tgtEl>
                                        <p:attrNameLst>
                                          <p:attrName>style.visibility</p:attrName>
                                        </p:attrNameLst>
                                      </p:cBhvr>
                                      <p:to>
                                        <p:strVal val="visible"/>
                                      </p:to>
                                    </p:set>
                                    <p:animEffect filter="fade" transition="in">
                                      <p:cBhvr>
                                        <p:cTn dur="1000"/>
                                        <p:tgtEl>
                                          <p:spTgt spid="5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6"/>
                                        </p:tgtEl>
                                        <p:attrNameLst>
                                          <p:attrName>style.visibility</p:attrName>
                                        </p:attrNameLst>
                                      </p:cBhvr>
                                      <p:to>
                                        <p:strVal val="visible"/>
                                      </p:to>
                                    </p:set>
                                    <p:animEffect filter="fade" transition="in">
                                      <p:cBhvr>
                                        <p:cTn dur="1000"/>
                                        <p:tgtEl>
                                          <p:spTgt spid="506"/>
                                        </p:tgtEl>
                                      </p:cBhvr>
                                    </p:animEffect>
                                  </p:childTnLst>
                                </p:cTn>
                              </p:par>
                              <p:par>
                                <p:cTn fill="hold" nodeType="with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1000"/>
                                        <p:tgtEl>
                                          <p:spTgt spid="511"/>
                                        </p:tgtEl>
                                      </p:cBhvr>
                                    </p:animEffect>
                                  </p:childTnLst>
                                </p:cTn>
                              </p:par>
                              <p:par>
                                <p:cTn fill="hold" nodeType="withEffect" presetClass="entr" presetID="10" presetSubtype="0">
                                  <p:stCondLst>
                                    <p:cond delay="0"/>
                                  </p:stCondLst>
                                  <p:childTnLst>
                                    <p:set>
                                      <p:cBhvr>
                                        <p:cTn dur="1" fill="hold">
                                          <p:stCondLst>
                                            <p:cond delay="0"/>
                                          </p:stCondLst>
                                        </p:cTn>
                                        <p:tgtEl>
                                          <p:spTgt spid="544"/>
                                        </p:tgtEl>
                                        <p:attrNameLst>
                                          <p:attrName>style.visibility</p:attrName>
                                        </p:attrNameLst>
                                      </p:cBhvr>
                                      <p:to>
                                        <p:strVal val="visible"/>
                                      </p:to>
                                    </p:set>
                                    <p:animEffect filter="fade" transition="in">
                                      <p:cBhvr>
                                        <p:cTn dur="1000"/>
                                        <p:tgtEl>
                                          <p:spTgt spid="544"/>
                                        </p:tgtEl>
                                      </p:cBhvr>
                                    </p:animEffect>
                                  </p:childTnLst>
                                </p:cTn>
                              </p:par>
                              <p:par>
                                <p:cTn fill="hold" nodeType="with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1000"/>
                                        <p:tgtEl>
                                          <p:spTgt spid="5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1000"/>
                                        <p:tgtEl>
                                          <p:spTgt spid="505"/>
                                        </p:tgtEl>
                                      </p:cBhvr>
                                    </p:animEffect>
                                  </p:childTnLst>
                                </p:cTn>
                              </p:par>
                              <p:par>
                                <p:cTn fill="hold" nodeType="withEffect" presetClass="entr" presetID="10" presetSubtype="0">
                                  <p:stCondLst>
                                    <p:cond delay="0"/>
                                  </p:stCondLst>
                                  <p:childTnLst>
                                    <p:set>
                                      <p:cBhvr>
                                        <p:cTn dur="1" fill="hold">
                                          <p:stCondLst>
                                            <p:cond delay="0"/>
                                          </p:stCondLst>
                                        </p:cTn>
                                        <p:tgtEl>
                                          <p:spTgt spid="513"/>
                                        </p:tgtEl>
                                        <p:attrNameLst>
                                          <p:attrName>style.visibility</p:attrName>
                                        </p:attrNameLst>
                                      </p:cBhvr>
                                      <p:to>
                                        <p:strVal val="visible"/>
                                      </p:to>
                                    </p:set>
                                    <p:animEffect filter="fade" transition="in">
                                      <p:cBhvr>
                                        <p:cTn dur="1000"/>
                                        <p:tgtEl>
                                          <p:spTgt spid="513"/>
                                        </p:tgtEl>
                                      </p:cBhvr>
                                    </p:animEffect>
                                  </p:childTnLst>
                                </p:cTn>
                              </p:par>
                              <p:par>
                                <p:cTn fill="hold" nodeType="withEffect" presetClass="entr" presetID="10" presetSubtype="0">
                                  <p:stCondLst>
                                    <p:cond delay="0"/>
                                  </p:stCondLst>
                                  <p:childTnLst>
                                    <p:set>
                                      <p:cBhvr>
                                        <p:cTn dur="1" fill="hold">
                                          <p:stCondLst>
                                            <p:cond delay="0"/>
                                          </p:stCondLst>
                                        </p:cTn>
                                        <p:tgtEl>
                                          <p:spTgt spid="541"/>
                                        </p:tgtEl>
                                        <p:attrNameLst>
                                          <p:attrName>style.visibility</p:attrName>
                                        </p:attrNameLst>
                                      </p:cBhvr>
                                      <p:to>
                                        <p:strVal val="visible"/>
                                      </p:to>
                                    </p:set>
                                    <p:animEffect filter="fade" transition="in">
                                      <p:cBhvr>
                                        <p:cTn dur="1000"/>
                                        <p:tgtEl>
                                          <p:spTgt spid="541"/>
                                        </p:tgtEl>
                                      </p:cBhvr>
                                    </p:animEffect>
                                  </p:childTnLst>
                                </p:cTn>
                              </p:par>
                              <p:par>
                                <p:cTn fill="hold" nodeType="with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1000"/>
                                        <p:tgtEl>
                                          <p:spTgt spid="5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27"/>
          <p:cNvSpPr txBox="1"/>
          <p:nvPr>
            <p:ph idx="4" type="ctrTitle"/>
          </p:nvPr>
        </p:nvSpPr>
        <p:spPr>
          <a:xfrm>
            <a:off x="618825" y="411675"/>
            <a:ext cx="6153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SYSTEM ARCHITECTURE</a:t>
            </a:r>
            <a:endParaRPr/>
          </a:p>
        </p:txBody>
      </p:sp>
      <p:sp>
        <p:nvSpPr>
          <p:cNvPr id="555" name="Google Shape;555;p27"/>
          <p:cNvSpPr/>
          <p:nvPr/>
        </p:nvSpPr>
        <p:spPr>
          <a:xfrm>
            <a:off x="923634" y="3637035"/>
            <a:ext cx="121172" cy="121198"/>
          </a:xfrm>
          <a:custGeom>
            <a:rect b="b" l="l" r="r" t="t"/>
            <a:pathLst>
              <a:path extrusionOk="0" h="4625" w="4624">
                <a:moveTo>
                  <a:pt x="0" y="1"/>
                </a:moveTo>
                <a:lnTo>
                  <a:pt x="0" y="4624"/>
                </a:lnTo>
                <a:lnTo>
                  <a:pt x="4624" y="4624"/>
                </a:lnTo>
                <a:lnTo>
                  <a:pt x="46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7"/>
          <p:cNvSpPr/>
          <p:nvPr/>
        </p:nvSpPr>
        <p:spPr>
          <a:xfrm>
            <a:off x="8282034" y="2960760"/>
            <a:ext cx="121172" cy="121198"/>
          </a:xfrm>
          <a:custGeom>
            <a:rect b="b" l="l" r="r" t="t"/>
            <a:pathLst>
              <a:path extrusionOk="0" h="4625" w="4624">
                <a:moveTo>
                  <a:pt x="0" y="1"/>
                </a:moveTo>
                <a:lnTo>
                  <a:pt x="0" y="4624"/>
                </a:lnTo>
                <a:lnTo>
                  <a:pt x="4624" y="4624"/>
                </a:lnTo>
                <a:lnTo>
                  <a:pt x="462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7" name="Google Shape;557;p27"/>
          <p:cNvPicPr preferRelativeResize="0"/>
          <p:nvPr/>
        </p:nvPicPr>
        <p:blipFill>
          <a:blip r:embed="rId3">
            <a:alphaModFix/>
          </a:blip>
          <a:stretch>
            <a:fillRect/>
          </a:stretch>
        </p:blipFill>
        <p:spPr>
          <a:xfrm>
            <a:off x="3002600" y="855675"/>
            <a:ext cx="5892751" cy="404335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28"/>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UML DIAGRAM</a:t>
            </a:r>
            <a:endParaRPr/>
          </a:p>
        </p:txBody>
      </p:sp>
      <p:pic>
        <p:nvPicPr>
          <p:cNvPr id="563" name="Google Shape;563;p28"/>
          <p:cNvPicPr preferRelativeResize="0"/>
          <p:nvPr/>
        </p:nvPicPr>
        <p:blipFill>
          <a:blip r:embed="rId3">
            <a:alphaModFix/>
          </a:blip>
          <a:stretch>
            <a:fillRect/>
          </a:stretch>
        </p:blipFill>
        <p:spPr>
          <a:xfrm>
            <a:off x="4063850" y="157700"/>
            <a:ext cx="4512699" cy="483339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29"/>
          <p:cNvSpPr txBox="1"/>
          <p:nvPr>
            <p:ph idx="4294967295" type="ctrTitle"/>
          </p:nvPr>
        </p:nvSpPr>
        <p:spPr>
          <a:xfrm>
            <a:off x="618825" y="411675"/>
            <a:ext cx="47277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DIAGRAM</a:t>
            </a:r>
            <a:endParaRPr/>
          </a:p>
        </p:txBody>
      </p:sp>
      <p:pic>
        <p:nvPicPr>
          <p:cNvPr id="569" name="Google Shape;569;p29"/>
          <p:cNvPicPr preferRelativeResize="0"/>
          <p:nvPr/>
        </p:nvPicPr>
        <p:blipFill>
          <a:blip r:embed="rId3">
            <a:alphaModFix/>
          </a:blip>
          <a:stretch>
            <a:fillRect/>
          </a:stretch>
        </p:blipFill>
        <p:spPr>
          <a:xfrm>
            <a:off x="3833375" y="116025"/>
            <a:ext cx="5194601" cy="49267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3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Admin Dashboard</a:t>
            </a:r>
            <a:endParaRPr/>
          </a:p>
        </p:txBody>
      </p:sp>
      <p:cxnSp>
        <p:nvCxnSpPr>
          <p:cNvPr id="575" name="Google Shape;575;p30"/>
          <p:cNvCxnSpPr>
            <a:stCxn id="576" idx="1"/>
          </p:cNvCxnSpPr>
          <p:nvPr/>
        </p:nvCxnSpPr>
        <p:spPr>
          <a:xfrm>
            <a:off x="5666738" y="4325704"/>
            <a:ext cx="1774500" cy="0"/>
          </a:xfrm>
          <a:prstGeom prst="straightConnector1">
            <a:avLst/>
          </a:prstGeom>
          <a:noFill/>
          <a:ln cap="flat" cmpd="sng" w="9525">
            <a:solidFill>
              <a:schemeClr val="lt2"/>
            </a:solidFill>
            <a:prstDash val="solid"/>
            <a:round/>
            <a:headEnd len="med" w="med" type="none"/>
            <a:tailEnd len="med" w="med" type="none"/>
          </a:ln>
        </p:spPr>
      </p:cxnSp>
      <p:pic>
        <p:nvPicPr>
          <p:cNvPr id="577" name="Google Shape;577;p30"/>
          <p:cNvPicPr preferRelativeResize="0"/>
          <p:nvPr/>
        </p:nvPicPr>
        <p:blipFill>
          <a:blip r:embed="rId3">
            <a:alphaModFix/>
          </a:blip>
          <a:stretch>
            <a:fillRect/>
          </a:stretch>
        </p:blipFill>
        <p:spPr>
          <a:xfrm>
            <a:off x="2477700" y="989475"/>
            <a:ext cx="6140340" cy="38492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31"/>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Order Medicine</a:t>
            </a:r>
            <a:endParaRPr/>
          </a:p>
        </p:txBody>
      </p:sp>
      <p:cxnSp>
        <p:nvCxnSpPr>
          <p:cNvPr id="583" name="Google Shape;583;p31"/>
          <p:cNvCxnSpPr>
            <a:stCxn id="584" idx="1"/>
          </p:cNvCxnSpPr>
          <p:nvPr/>
        </p:nvCxnSpPr>
        <p:spPr>
          <a:xfrm>
            <a:off x="5666738" y="4325704"/>
            <a:ext cx="1774500" cy="0"/>
          </a:xfrm>
          <a:prstGeom prst="straightConnector1">
            <a:avLst/>
          </a:prstGeom>
          <a:noFill/>
          <a:ln cap="flat" cmpd="sng" w="9525">
            <a:solidFill>
              <a:schemeClr val="lt2"/>
            </a:solidFill>
            <a:prstDash val="solid"/>
            <a:round/>
            <a:headEnd len="med" w="med" type="none"/>
            <a:tailEnd len="med" w="med" type="none"/>
          </a:ln>
        </p:spPr>
      </p:cxnSp>
      <p:pic>
        <p:nvPicPr>
          <p:cNvPr id="585" name="Google Shape;585;p31"/>
          <p:cNvPicPr preferRelativeResize="0"/>
          <p:nvPr/>
        </p:nvPicPr>
        <p:blipFill>
          <a:blip r:embed="rId3">
            <a:alphaModFix/>
          </a:blip>
          <a:stretch>
            <a:fillRect/>
          </a:stretch>
        </p:blipFill>
        <p:spPr>
          <a:xfrm>
            <a:off x="2638425" y="989475"/>
            <a:ext cx="6164924" cy="38492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