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12/11/2021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0182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459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9834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077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6313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712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0360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030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0374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93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12/11/2021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15960460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F1D01-4C6B-4CA2-A0BB-21A28743627A}"/>
              </a:ext>
            </a:extLst>
          </p:cNvPr>
          <p:cNvSpPr>
            <a:spLocks noGrp="1"/>
          </p:cNvSpPr>
          <p:nvPr>
            <p:ph type="ctrTitle"/>
          </p:nvPr>
        </p:nvSpPr>
        <p:spPr>
          <a:xfrm>
            <a:off x="4657345" y="640080"/>
            <a:ext cx="6891527" cy="1294638"/>
          </a:xfrm>
        </p:spPr>
        <p:txBody>
          <a:bodyPr anchor="b">
            <a:normAutofit/>
          </a:bodyPr>
          <a:lstStyle/>
          <a:p>
            <a:r>
              <a:rPr lang="en-US" sz="6500" dirty="0"/>
              <a:t>WEB DESIGN &amp; UX Engineering</a:t>
            </a:r>
          </a:p>
        </p:txBody>
      </p:sp>
      <p:sp>
        <p:nvSpPr>
          <p:cNvPr id="3" name="Subtitle 2">
            <a:extLst>
              <a:ext uri="{FF2B5EF4-FFF2-40B4-BE49-F238E27FC236}">
                <a16:creationId xmlns:a16="http://schemas.microsoft.com/office/drawing/2014/main" id="{F50403FC-007D-4150-B48C-B267DDE00A60}"/>
              </a:ext>
            </a:extLst>
          </p:cNvPr>
          <p:cNvSpPr>
            <a:spLocks noGrp="1"/>
          </p:cNvSpPr>
          <p:nvPr>
            <p:ph type="subTitle" idx="1"/>
          </p:nvPr>
        </p:nvSpPr>
        <p:spPr>
          <a:xfrm>
            <a:off x="4977552" y="1970059"/>
            <a:ext cx="6251111" cy="829818"/>
          </a:xfrm>
        </p:spPr>
        <p:txBody>
          <a:bodyPr>
            <a:noAutofit/>
          </a:bodyPr>
          <a:lstStyle/>
          <a:p>
            <a:r>
              <a:rPr lang="en-US" sz="5500" dirty="0"/>
              <a:t>BOSTON STUDENT MARKETPLACE</a:t>
            </a:r>
          </a:p>
        </p:txBody>
      </p:sp>
      <p:sp>
        <p:nvSpPr>
          <p:cNvPr id="1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1653B"/>
          </a:solidFill>
          <a:ln w="38100" cap="rnd">
            <a:solidFill>
              <a:srgbClr val="B165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descr="Computer script on a screen">
            <a:extLst>
              <a:ext uri="{FF2B5EF4-FFF2-40B4-BE49-F238E27FC236}">
                <a16:creationId xmlns:a16="http://schemas.microsoft.com/office/drawing/2014/main" id="{43318177-2BA8-4CA4-A2CC-2E5F561F911C}"/>
              </a:ext>
            </a:extLst>
          </p:cNvPr>
          <p:cNvPicPr>
            <a:picLocks noChangeAspect="1"/>
          </p:cNvPicPr>
          <p:nvPr/>
        </p:nvPicPr>
        <p:blipFill rotWithShape="1">
          <a:blip r:embed="rId2"/>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 name="TextBox 4">
            <a:extLst>
              <a:ext uri="{FF2B5EF4-FFF2-40B4-BE49-F238E27FC236}">
                <a16:creationId xmlns:a16="http://schemas.microsoft.com/office/drawing/2014/main" id="{21F0F1F6-F3A9-491B-ABF6-E9AF397D036E}"/>
              </a:ext>
            </a:extLst>
          </p:cNvPr>
          <p:cNvSpPr txBox="1"/>
          <p:nvPr/>
        </p:nvSpPr>
        <p:spPr>
          <a:xfrm>
            <a:off x="6240587" y="4616298"/>
            <a:ext cx="2588138" cy="2062103"/>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The Team</a:t>
            </a:r>
          </a:p>
          <a:p>
            <a:r>
              <a:rPr lang="en-US" sz="2200" dirty="0">
                <a:latin typeface="Aparajita" panose="02020603050405020304" pitchFamily="18" charset="0"/>
                <a:cs typeface="Aparajita" panose="02020603050405020304" pitchFamily="18" charset="0"/>
              </a:rPr>
              <a:t>Apoorva     001090928</a:t>
            </a:r>
          </a:p>
          <a:p>
            <a:r>
              <a:rPr lang="en-US" sz="2200" dirty="0">
                <a:latin typeface="Aparajita" panose="02020603050405020304" pitchFamily="18" charset="0"/>
                <a:cs typeface="Aparajita" panose="02020603050405020304" pitchFamily="18" charset="0"/>
              </a:rPr>
              <a:t>Swaroop     001545134</a:t>
            </a:r>
          </a:p>
          <a:p>
            <a:r>
              <a:rPr lang="en-US" sz="2200" dirty="0">
                <a:latin typeface="Aparajita" panose="02020603050405020304" pitchFamily="18" charset="0"/>
                <a:cs typeface="Aparajita" panose="02020603050405020304" pitchFamily="18" charset="0"/>
              </a:rPr>
              <a:t>Niveditha	   001013438</a:t>
            </a:r>
          </a:p>
          <a:p>
            <a:r>
              <a:rPr lang="en-US" sz="2200" dirty="0">
                <a:latin typeface="Aparajita" panose="02020603050405020304" pitchFamily="18" charset="0"/>
                <a:cs typeface="Aparajita" panose="02020603050405020304" pitchFamily="18" charset="0"/>
              </a:rPr>
              <a:t>Nishanth     001568981</a:t>
            </a:r>
          </a:p>
          <a:p>
            <a:r>
              <a:rPr lang="en-US" sz="2200" dirty="0">
                <a:latin typeface="Aparajita" panose="02020603050405020304" pitchFamily="18" charset="0"/>
                <a:cs typeface="Aparajita" panose="02020603050405020304" pitchFamily="18" charset="0"/>
              </a:rPr>
              <a:t>Sharan        001582721</a:t>
            </a:r>
          </a:p>
        </p:txBody>
      </p:sp>
    </p:spTree>
    <p:extLst>
      <p:ext uri="{BB962C8B-B14F-4D97-AF65-F5344CB8AC3E}">
        <p14:creationId xmlns:p14="http://schemas.microsoft.com/office/powerpoint/2010/main" val="67949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F90A-16D4-4A1F-BDAD-C8BDB4A0B43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708EBF7-EB88-4ED1-AB91-A8AD2FB3A2C7}"/>
              </a:ext>
            </a:extLst>
          </p:cNvPr>
          <p:cNvSpPr>
            <a:spLocks noGrp="1"/>
          </p:cNvSpPr>
          <p:nvPr>
            <p:ph idx="1"/>
          </p:nvPr>
        </p:nvSpPr>
        <p:spPr/>
        <p:txBody>
          <a:bodyPr/>
          <a:lstStyle/>
          <a:p>
            <a:pPr marL="0" indent="0">
              <a:buNone/>
            </a:pPr>
            <a:r>
              <a:rPr lang="en-US" dirty="0"/>
              <a:t>Boston being the student hub of the United States with over 30 universities, each semester it becomes home to thousands of students who come in from different parts of the US and from different countries around the globe to pursue their degrees. </a:t>
            </a:r>
          </a:p>
          <a:p>
            <a:pPr marL="0" indent="0">
              <a:buNone/>
            </a:pPr>
            <a:r>
              <a:rPr lang="en-US" dirty="0"/>
              <a:t>These students require a multitude of items at affordable prices and easy access to make their purchases. </a:t>
            </a:r>
          </a:p>
        </p:txBody>
      </p:sp>
    </p:spTree>
    <p:extLst>
      <p:ext uri="{BB962C8B-B14F-4D97-AF65-F5344CB8AC3E}">
        <p14:creationId xmlns:p14="http://schemas.microsoft.com/office/powerpoint/2010/main" val="361614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8EC2-8FEC-4AD5-A452-31860B442C60}"/>
              </a:ext>
            </a:extLst>
          </p:cNvPr>
          <p:cNvSpPr>
            <a:spLocks noGrp="1"/>
          </p:cNvSpPr>
          <p:nvPr>
            <p:ph type="title"/>
          </p:nvPr>
        </p:nvSpPr>
        <p:spPr/>
        <p:txBody>
          <a:bodyPr/>
          <a:lstStyle/>
          <a:p>
            <a:r>
              <a:rPr lang="en-US" dirty="0"/>
              <a:t>About the project</a:t>
            </a:r>
          </a:p>
        </p:txBody>
      </p:sp>
      <p:sp>
        <p:nvSpPr>
          <p:cNvPr id="3" name="Content Placeholder 2">
            <a:extLst>
              <a:ext uri="{FF2B5EF4-FFF2-40B4-BE49-F238E27FC236}">
                <a16:creationId xmlns:a16="http://schemas.microsoft.com/office/drawing/2014/main" id="{48514EC8-D225-4DB4-9153-83DF10178E48}"/>
              </a:ext>
            </a:extLst>
          </p:cNvPr>
          <p:cNvSpPr>
            <a:spLocks noGrp="1"/>
          </p:cNvSpPr>
          <p:nvPr>
            <p:ph idx="1"/>
          </p:nvPr>
        </p:nvSpPr>
        <p:spPr/>
        <p:txBody>
          <a:bodyPr/>
          <a:lstStyle/>
          <a:p>
            <a:pPr marL="0" indent="0">
              <a:buNone/>
            </a:pPr>
            <a:r>
              <a:rPr lang="en-US" dirty="0"/>
              <a:t>Our Website is built using –</a:t>
            </a:r>
          </a:p>
          <a:p>
            <a:pPr marL="0" indent="0">
              <a:buNone/>
            </a:pPr>
            <a:r>
              <a:rPr lang="en-US" dirty="0"/>
              <a:t>M – MongoDB</a:t>
            </a:r>
          </a:p>
          <a:p>
            <a:pPr marL="0" indent="0">
              <a:buNone/>
            </a:pPr>
            <a:r>
              <a:rPr lang="en-US" dirty="0"/>
              <a:t>E - Express</a:t>
            </a:r>
          </a:p>
          <a:p>
            <a:pPr marL="0" indent="0">
              <a:buNone/>
            </a:pPr>
            <a:r>
              <a:rPr lang="en-US" dirty="0"/>
              <a:t>R - React</a:t>
            </a:r>
          </a:p>
          <a:p>
            <a:pPr marL="0" indent="0">
              <a:buNone/>
            </a:pPr>
            <a:r>
              <a:rPr lang="en-US" dirty="0"/>
              <a:t>N - Node</a:t>
            </a:r>
          </a:p>
        </p:txBody>
      </p:sp>
    </p:spTree>
    <p:extLst>
      <p:ext uri="{BB962C8B-B14F-4D97-AF65-F5344CB8AC3E}">
        <p14:creationId xmlns:p14="http://schemas.microsoft.com/office/powerpoint/2010/main" val="339059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1F8B-3869-4090-9532-DA6A19C8000A}"/>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48EA776-6847-44E7-8BE9-8D6CC4E16979}"/>
              </a:ext>
            </a:extLst>
          </p:cNvPr>
          <p:cNvSpPr>
            <a:spLocks noGrp="1"/>
          </p:cNvSpPr>
          <p:nvPr>
            <p:ph idx="1"/>
          </p:nvPr>
        </p:nvSpPr>
        <p:spPr/>
        <p:txBody>
          <a:bodyPr/>
          <a:lstStyle/>
          <a:p>
            <a:pPr marL="0" indent="0">
              <a:buNone/>
            </a:pPr>
            <a:r>
              <a:rPr lang="en-US" dirty="0"/>
              <a:t>The purpose of this website is to make sure that the students have an online platform where students from multiple universities in the city can register as buyers or sellers and buy or sell items directly to other students.</a:t>
            </a:r>
          </a:p>
          <a:p>
            <a:pPr marL="0" indent="0">
              <a:buNone/>
            </a:pPr>
            <a:r>
              <a:rPr lang="en-US" dirty="0"/>
              <a:t>This in turn helps students who want to get rid of items that they don’t use anymore while helping students who need certain items for cheaper price as soon as they arrive in Boston.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9828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C5D4-7E63-44E1-AD8E-2958E4D8B7D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8683EC1-1420-4803-8E78-A42E8F826078}"/>
              </a:ext>
            </a:extLst>
          </p:cNvPr>
          <p:cNvSpPr>
            <a:spLocks noGrp="1"/>
          </p:cNvSpPr>
          <p:nvPr>
            <p:ph idx="1"/>
          </p:nvPr>
        </p:nvSpPr>
        <p:spPr/>
        <p:txBody>
          <a:bodyPr/>
          <a:lstStyle/>
          <a:p>
            <a:pPr marL="0" indent="0">
              <a:buNone/>
            </a:pPr>
            <a:r>
              <a:rPr lang="en-US" dirty="0"/>
              <a:t>				</a:t>
            </a:r>
            <a:r>
              <a:rPr lang="en-US" sz="9600" dirty="0"/>
              <a:t>Thank you</a:t>
            </a:r>
          </a:p>
          <a:p>
            <a:pPr marL="0" indent="0">
              <a:buNone/>
            </a:pPr>
            <a:endParaRPr lang="en-US" dirty="0"/>
          </a:p>
        </p:txBody>
      </p:sp>
    </p:spTree>
    <p:extLst>
      <p:ext uri="{BB962C8B-B14F-4D97-AF65-F5344CB8AC3E}">
        <p14:creationId xmlns:p14="http://schemas.microsoft.com/office/powerpoint/2010/main" val="2221724473"/>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135</TotalTime>
  <Words>193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Aparajita</vt:lpstr>
      <vt:lpstr>Arial</vt:lpstr>
      <vt:lpstr>The Hand Bold</vt:lpstr>
      <vt:lpstr>The Serif Hand Black</vt:lpstr>
      <vt:lpstr>SketchyVTI</vt:lpstr>
      <vt:lpstr>WEB DESIGN &amp; UX Engineering</vt:lpstr>
      <vt:lpstr>Problem statement</vt:lpstr>
      <vt:lpstr>About the project</vt:lpstr>
      <vt:lpstr>Solution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&amp; UX Engineering</dc:title>
  <dc:creator>Sharan Chandra Shekar</dc:creator>
  <cp:lastModifiedBy>Niveditha Bharadwaj</cp:lastModifiedBy>
  <cp:revision>2</cp:revision>
  <dcterms:created xsi:type="dcterms:W3CDTF">2021-12-10T23:54:42Z</dcterms:created>
  <dcterms:modified xsi:type="dcterms:W3CDTF">2021-12-11T17:47:18Z</dcterms:modified>
</cp:coreProperties>
</file>