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5" r:id="rId3"/>
    <p:sldId id="259" r:id="rId4"/>
    <p:sldId id="262" r:id="rId5"/>
    <p:sldId id="258" r:id="rId6"/>
    <p:sldId id="261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40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491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98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415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3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0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662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1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8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3B5B-433C-4C4F-80C8-0F5A9FF1D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329" y="1231506"/>
            <a:ext cx="5152804" cy="4394988"/>
          </a:xfrm>
        </p:spPr>
        <p:txBody>
          <a:bodyPr/>
          <a:lstStyle/>
          <a:p>
            <a:r>
              <a:rPr lang="en-US" sz="5400" dirty="0"/>
              <a:t>Primary health care center</a:t>
            </a:r>
            <a:br>
              <a:rPr lang="en-US" sz="5400" dirty="0"/>
            </a:br>
            <a:r>
              <a:rPr lang="en-US" sz="5400" dirty="0"/>
              <a:t>Patient database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85C1A-FA60-40BC-9DC4-5CC925279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742" y="111056"/>
            <a:ext cx="8045373" cy="742279"/>
          </a:xfrm>
        </p:spPr>
        <p:txBody>
          <a:bodyPr/>
          <a:lstStyle/>
          <a:p>
            <a:r>
              <a:rPr lang="en-US" dirty="0" err="1"/>
              <a:t>K.l.e</a:t>
            </a:r>
            <a:r>
              <a:rPr lang="en-US" dirty="0"/>
              <a:t> technological University, </a:t>
            </a:r>
            <a:r>
              <a:rPr lang="en-US" dirty="0" err="1"/>
              <a:t>hubli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BB4B58-57DB-44BC-91A6-DFEA7562A5BA}"/>
              </a:ext>
            </a:extLst>
          </p:cNvPr>
          <p:cNvSpPr txBox="1">
            <a:spLocks/>
          </p:cNvSpPr>
          <p:nvPr/>
        </p:nvSpPr>
        <p:spPr>
          <a:xfrm>
            <a:off x="9167740" y="5105530"/>
            <a:ext cx="2897013" cy="1641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members:</a:t>
            </a:r>
          </a:p>
          <a:p>
            <a:r>
              <a:rPr lang="en-US" dirty="0"/>
              <a:t>Apoorva s </a:t>
            </a:r>
            <a:r>
              <a:rPr lang="en-US" dirty="0" err="1"/>
              <a:t>malemath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03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AD66-3FF7-40C7-9AC9-E9C540E7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1CE2B-8EAA-46F6-8C62-7B7BBBFC4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3924"/>
              </p:ext>
            </p:extLst>
          </p:nvPr>
        </p:nvGraphicFramePr>
        <p:xfrm>
          <a:off x="1313894" y="1207363"/>
          <a:ext cx="10116105" cy="49447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52884">
                  <a:extLst>
                    <a:ext uri="{9D8B030D-6E8A-4147-A177-3AD203B41FA5}">
                      <a16:colId xmlns:a16="http://schemas.microsoft.com/office/drawing/2014/main" val="2835664955"/>
                    </a:ext>
                  </a:extLst>
                </a:gridCol>
                <a:gridCol w="6363221">
                  <a:extLst>
                    <a:ext uri="{9D8B030D-6E8A-4147-A177-3AD203B41FA5}">
                      <a16:colId xmlns:a16="http://schemas.microsoft.com/office/drawing/2014/main" val="4170453822"/>
                    </a:ext>
                  </a:extLst>
                </a:gridCol>
              </a:tblGrid>
              <a:tr h="967532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3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Arun</a:t>
                      </a:r>
                      <a:r>
                        <a:rPr lang="en-US" sz="3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</a:t>
                      </a:r>
                      <a:endParaRPr lang="en-IN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98301"/>
                  </a:ext>
                </a:extLst>
              </a:tr>
              <a:tr h="967532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Vector borne disease control officer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034"/>
                  </a:ext>
                </a:extLst>
              </a:tr>
              <a:tr h="1985988"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Official Address 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family welfare office, opposite to Nehru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maidan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Manglore</a:t>
                      </a: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Karnataka, 575001</a:t>
                      </a:r>
                      <a:endParaRPr lang="en-US" sz="320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82631"/>
                  </a:ext>
                </a:extLst>
              </a:tr>
              <a:tr h="967532">
                <a:tc>
                  <a:txBody>
                    <a:bodyPr/>
                    <a:lstStyle/>
                    <a:p>
                      <a:r>
                        <a:rPr lang="en-US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 number</a:t>
                      </a:r>
                      <a:endParaRPr lang="en-IN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9448563472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5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030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2B2F-FBA7-442D-980D-692CE197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be completed</a:t>
            </a:r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16806-17BF-49AB-81F5-53DB545B57D9}"/>
              </a:ext>
            </a:extLst>
          </p:cNvPr>
          <p:cNvSpPr/>
          <p:nvPr/>
        </p:nvSpPr>
        <p:spPr>
          <a:xfrm>
            <a:off x="1148179" y="1400752"/>
            <a:ext cx="6681926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 with the client.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Interpreting the problem statement.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Brainstorming the possible solutions for the problem statement.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the ER model.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Deriving the relational schema.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Attaining Data Dictionary.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9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F1C-9413-4B27-946C-279B76F7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6874"/>
            <a:ext cx="10178322" cy="1492132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97041-EF70-497A-AFD1-C11DE9C66C59}"/>
              </a:ext>
            </a:extLst>
          </p:cNvPr>
          <p:cNvSpPr/>
          <p:nvPr/>
        </p:nvSpPr>
        <p:spPr>
          <a:xfrm>
            <a:off x="925424" y="1110695"/>
            <a:ext cx="6567329" cy="361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design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health care center patient database system is a database management system that uses database technology to construct, maintain and manipulate various kinds of data about a person’s medical history and care across time. The DBMS can track and update all the information of registered patients in the primary care center.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0388-AC95-40BE-85AB-B4C57962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015" y="1314882"/>
            <a:ext cx="4293314" cy="264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9E4328-1957-4361-A14E-1398B3BDADF8}"/>
              </a:ext>
            </a:extLst>
          </p:cNvPr>
          <p:cNvSpPr/>
          <p:nvPr/>
        </p:nvSpPr>
        <p:spPr>
          <a:xfrm>
            <a:off x="925423" y="4557305"/>
            <a:ext cx="1073095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medical record serves a variety of purposes and is essential to the proper functioning of the medical practice. Especially in today’s complicated health care environment. The medical record is a key instrument used in planning, evaluating, and coordinating patient care.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5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CBA-0A1E-46B5-AF51-790083C0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97" y="0"/>
            <a:ext cx="9623774" cy="1174072"/>
          </a:xfrm>
        </p:spPr>
        <p:txBody>
          <a:bodyPr>
            <a:normAutofit/>
          </a:bodyPr>
          <a:lstStyle/>
          <a:p>
            <a:r>
              <a:rPr lang="en-US" sz="6000" dirty="0"/>
              <a:t>Why is there a need?</a:t>
            </a:r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02F2E-A683-42AE-8CA7-8E1139302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14" y="2272683"/>
            <a:ext cx="6433065" cy="4452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5233F-0DB8-4786-8C91-523E5F9F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05" y="1367161"/>
            <a:ext cx="3520545" cy="21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9514-AEA6-4A77-8CA3-3501BA9F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724299" cy="1492132"/>
          </a:xfrm>
        </p:spPr>
        <p:txBody>
          <a:bodyPr/>
          <a:lstStyle/>
          <a:p>
            <a:r>
              <a:rPr lang="en-US" dirty="0"/>
              <a:t>Functionalities to be implemented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6F28D-C109-4AFD-A8B1-B15BA418D396}"/>
              </a:ext>
            </a:extLst>
          </p:cNvPr>
          <p:cNvSpPr/>
          <p:nvPr/>
        </p:nvSpPr>
        <p:spPr>
          <a:xfrm>
            <a:off x="1029884" y="1023582"/>
            <a:ext cx="7119817" cy="5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Medical records are created when a patient receive treatment from a government health professional. Records include the patients: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information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Medical history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Laboratory test results 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Medications prescribed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Reports that indicate the results of operations and other medical procedures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Disabilities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Allergies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Insurance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Eligibility for government programs.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trends in common diseases.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56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525A-FDB4-49E1-AA9F-2CD60FFE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model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C31774-641F-4690-9175-47631394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33" y="1279972"/>
            <a:ext cx="8990383" cy="534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4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F8648C-5778-4F6B-B9AD-5FFB62872804}"/>
              </a:ext>
            </a:extLst>
          </p:cNvPr>
          <p:cNvSpPr txBox="1">
            <a:spLocks/>
          </p:cNvSpPr>
          <p:nvPr/>
        </p:nvSpPr>
        <p:spPr>
          <a:xfrm>
            <a:off x="1251678" y="382384"/>
            <a:ext cx="3391343" cy="31775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schema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704B02-CB91-4517-970B-662FF06D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34" y="0"/>
            <a:ext cx="5562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0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2FDE-19A4-43EE-BB38-038C2A84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676" y="2619558"/>
            <a:ext cx="4844322" cy="195244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69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179</TotalTime>
  <Words>272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Impact</vt:lpstr>
      <vt:lpstr>Symbol</vt:lpstr>
      <vt:lpstr>Times New Roman</vt:lpstr>
      <vt:lpstr>Badge</vt:lpstr>
      <vt:lpstr>Primary health care center Patient database</vt:lpstr>
      <vt:lpstr>Client</vt:lpstr>
      <vt:lpstr>Tasks to be completed </vt:lpstr>
      <vt:lpstr>Problem statement</vt:lpstr>
      <vt:lpstr>Why is there a need?</vt:lpstr>
      <vt:lpstr>Functionalities to be implemented</vt:lpstr>
      <vt:lpstr>Er model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health care center Patient database</dc:title>
  <dc:creator>Apoorva Malemath</dc:creator>
  <cp:lastModifiedBy>Apoorva Malemath</cp:lastModifiedBy>
  <cp:revision>14</cp:revision>
  <dcterms:created xsi:type="dcterms:W3CDTF">2018-02-07T15:32:20Z</dcterms:created>
  <dcterms:modified xsi:type="dcterms:W3CDTF">2018-02-16T06:50:53Z</dcterms:modified>
</cp:coreProperties>
</file>