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EAAA-0BEA-410A-84D2-0AA7CA940E1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B2F9-FA16-4AF9-8E8D-8819FF77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of Test Cases from USE CASE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: Design </a:t>
            </a:r>
            <a:r>
              <a:rPr lang="en-US" dirty="0"/>
              <a:t>of Test Case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identify all variables and their different states for the purpose of designing test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One way </a:t>
            </a:r>
            <a:r>
              <a:rPr lang="en-US" dirty="0"/>
              <a:t>to do so is to create a test case matrix where rows of the matrix contain test cases and </a:t>
            </a:r>
            <a:r>
              <a:rPr lang="en-US" dirty="0" smtClean="0"/>
              <a:t>the first </a:t>
            </a:r>
            <a:r>
              <a:rPr lang="en-US" dirty="0"/>
              <a:t>column contains the scenario name and description and the remaining columns </a:t>
            </a:r>
            <a:r>
              <a:rPr lang="en-US" dirty="0" smtClean="0"/>
              <a:t>may contain </a:t>
            </a:r>
            <a:r>
              <a:rPr lang="en-US" dirty="0"/>
              <a:t>the various input variables including the selection variables. The last column </a:t>
            </a:r>
            <a:r>
              <a:rPr lang="en-US" dirty="0" smtClean="0"/>
              <a:t>contains the </a:t>
            </a:r>
            <a:r>
              <a:rPr lang="en-US" dirty="0"/>
              <a:t>expected output when these inputs are given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4281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test case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30" y="2485183"/>
            <a:ext cx="6298625" cy="24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7" y="746975"/>
            <a:ext cx="8487178" cy="54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 : </a:t>
            </a:r>
            <a:r>
              <a:rPr lang="en-US" dirty="0" smtClean="0"/>
              <a:t>Assigning Actual Values to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test case matrix, we have written only ‘valid input’, ‘invalid input’ and ‘not applicable (n/a</a:t>
            </a:r>
            <a:r>
              <a:rPr lang="en-US" dirty="0" smtClean="0"/>
              <a:t>)’ in </a:t>
            </a:r>
            <a:r>
              <a:rPr lang="en-US" dirty="0"/>
              <a:t>the input value columns of various variables. Now, we want to assign actual values in </a:t>
            </a:r>
            <a:r>
              <a:rPr lang="en-US" dirty="0" smtClean="0"/>
              <a:t>these columns </a:t>
            </a:r>
            <a:r>
              <a:rPr lang="en-US" dirty="0"/>
              <a:t>in order to use them at the time of execution to get the actual output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We may also </a:t>
            </a:r>
            <a:r>
              <a:rPr lang="en-US" dirty="0" smtClean="0"/>
              <a:t>add two </a:t>
            </a:r>
            <a:r>
              <a:rPr lang="en-US" dirty="0"/>
              <a:t>additional columns with titles ‘Actual output’ and ‘Pass/fail’ which will be used at the </a:t>
            </a:r>
            <a:r>
              <a:rPr lang="en-US" dirty="0" smtClean="0"/>
              <a:t>time of </a:t>
            </a:r>
            <a:r>
              <a:rPr lang="en-US" dirty="0"/>
              <a:t>executing these test cases.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should be at least one test case for each scenario, but </a:t>
            </a:r>
            <a:r>
              <a:rPr lang="en-US" dirty="0" smtClean="0"/>
              <a:t>more test </a:t>
            </a:r>
            <a:r>
              <a:rPr lang="en-US" dirty="0"/>
              <a:t>cases may be designed, depending upon availability, time and resources.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test </a:t>
            </a:r>
            <a:r>
              <a:rPr lang="en-US" dirty="0" smtClean="0"/>
              <a:t>cases may </a:t>
            </a:r>
            <a:r>
              <a:rPr lang="en-US" dirty="0"/>
              <a:t>be very useful, effective and are also designed at an early stage of the software </a:t>
            </a:r>
            <a:r>
              <a:rPr lang="en-US" dirty="0" smtClean="0"/>
              <a:t>development life </a:t>
            </a:r>
            <a:r>
              <a:rPr lang="en-US" dirty="0"/>
              <a:t>cycle.</a:t>
            </a:r>
          </a:p>
        </p:txBody>
      </p:sp>
    </p:spTree>
    <p:extLst>
      <p:ext uri="{BB962C8B-B14F-4D97-AF65-F5344CB8AC3E}">
        <p14:creationId xmlns:p14="http://schemas.microsoft.com/office/powerpoint/2010/main" val="21672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484849" y="-300249"/>
            <a:ext cx="6612185" cy="74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361" y="67323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use cases are available after finalizing the SRS document.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we start writing test </a:t>
            </a:r>
            <a:r>
              <a:rPr lang="en-US" dirty="0" smtClean="0"/>
              <a:t>cases in </a:t>
            </a:r>
            <a:r>
              <a:rPr lang="en-US" dirty="0"/>
              <a:t>the beginning, we may be able to identify defects at the early phases of the </a:t>
            </a:r>
            <a:r>
              <a:rPr lang="en-US" dirty="0" smtClean="0"/>
              <a:t>software development</a:t>
            </a:r>
            <a:r>
              <a:rPr lang="en-US" dirty="0"/>
              <a:t>. This will help to ensure complete test coverage as a complete test suite will </a:t>
            </a:r>
            <a:r>
              <a:rPr lang="en-US" dirty="0" smtClean="0"/>
              <a:t>be designed </a:t>
            </a:r>
            <a:r>
              <a:rPr lang="en-US" dirty="0"/>
              <a:t>directly from the use cases. This technique is becoming popular due to its </a:t>
            </a:r>
            <a:r>
              <a:rPr lang="en-US" dirty="0" smtClean="0"/>
              <a:t>applicability in </a:t>
            </a:r>
            <a:r>
              <a:rPr lang="en-US" dirty="0"/>
              <a:t>the early phases of software development.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technique is simple and directly </a:t>
            </a:r>
            <a:r>
              <a:rPr lang="en-US" dirty="0" smtClean="0"/>
              <a:t>applicable from </a:t>
            </a:r>
            <a:r>
              <a:rPr lang="en-US" dirty="0"/>
              <a:t>the use cases that are part of the SRS which is designed as per IEEE standard 830-1998.</a:t>
            </a:r>
          </a:p>
        </p:txBody>
      </p:sp>
    </p:spTree>
    <p:extLst>
      <p:ext uri="{BB962C8B-B14F-4D97-AF65-F5344CB8AC3E}">
        <p14:creationId xmlns:p14="http://schemas.microsoft.com/office/powerpoint/2010/main" val="1494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may start writing the test cases as soon as use cases are available. This may happen well before any source code is written. It is always advisable to follow a systematic approach for the generation of test cases, which is as follows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Generation of scenario diagrams</a:t>
            </a:r>
          </a:p>
          <a:p>
            <a:pPr marL="0" indent="0">
              <a:buNone/>
            </a:pPr>
            <a:r>
              <a:rPr lang="en-US" dirty="0"/>
              <a:t>(ii) Creation of use case scenario matrix</a:t>
            </a:r>
          </a:p>
          <a:p>
            <a:pPr marL="0" indent="0">
              <a:buNone/>
            </a:pPr>
            <a:r>
              <a:rPr lang="en-US" dirty="0"/>
              <a:t>(iii) Identification of variables in a use case</a:t>
            </a:r>
          </a:p>
          <a:p>
            <a:pPr marL="0" indent="0">
              <a:buNone/>
            </a:pPr>
            <a:r>
              <a:rPr lang="en-US" dirty="0"/>
              <a:t>(iv) Identification of different input states of available variables</a:t>
            </a:r>
          </a:p>
          <a:p>
            <a:pPr marL="0" indent="0">
              <a:buNone/>
            </a:pPr>
            <a:r>
              <a:rPr lang="en-US" dirty="0"/>
              <a:t>(v) Design of test case matrix</a:t>
            </a:r>
          </a:p>
          <a:p>
            <a:pPr marL="0" indent="0">
              <a:buNone/>
            </a:pPr>
            <a:r>
              <a:rPr lang="en-US" dirty="0"/>
              <a:t>(vi) Assigning actual values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9397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:Generation </a:t>
            </a:r>
            <a:r>
              <a:rPr lang="en-US" dirty="0"/>
              <a:t>of Scenario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 case scenario is an instance of a use case or a complete path through the use </a:t>
            </a:r>
            <a:r>
              <a:rPr lang="en-US" dirty="0" smtClean="0"/>
              <a:t>case . </a:t>
            </a:r>
            <a:r>
              <a:rPr lang="en-US" dirty="0"/>
              <a:t>The basic flow is one scenario and every alternative path gives another </a:t>
            </a:r>
            <a:r>
              <a:rPr lang="en-US" dirty="0" err="1" smtClean="0"/>
              <a:t>scenario.Use</a:t>
            </a:r>
            <a:r>
              <a:rPr lang="en-US" dirty="0" smtClean="0"/>
              <a:t> </a:t>
            </a:r>
            <a:r>
              <a:rPr lang="en-US" dirty="0"/>
              <a:t>case scenarios may also be generated due </a:t>
            </a:r>
            <a:r>
              <a:rPr lang="en-US" dirty="0" smtClean="0"/>
              <a:t>to </a:t>
            </a:r>
            <a:r>
              <a:rPr lang="en-US" dirty="0"/>
              <a:t>various combinations of alternative flows</a:t>
            </a:r>
            <a:r>
              <a:rPr lang="en-US" dirty="0" smtClean="0"/>
              <a:t>.</a:t>
            </a:r>
          </a:p>
          <a:p>
            <a:r>
              <a:rPr lang="en-US" dirty="0"/>
              <a:t>The basic flow is represented by a straight arrow and the alternative flows by the curves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Some </a:t>
            </a:r>
            <a:r>
              <a:rPr lang="en-US" dirty="0"/>
              <a:t>alternative flows return to the basic flow, while others end the use 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At the end of </a:t>
            </a:r>
            <a:r>
              <a:rPr lang="en-US" dirty="0" smtClean="0"/>
              <a:t>the basic </a:t>
            </a:r>
            <a:r>
              <a:rPr lang="en-US" dirty="0"/>
              <a:t>flow, a post-condition is generated while at the starting of the basic flow, a </a:t>
            </a:r>
            <a:r>
              <a:rPr lang="en-US" dirty="0" smtClean="0"/>
              <a:t>pre-condition is </a:t>
            </a:r>
            <a:r>
              <a:rPr lang="en-US" dirty="0"/>
              <a:t>required to be set.</a:t>
            </a:r>
          </a:p>
        </p:txBody>
      </p:sp>
    </p:spTree>
    <p:extLst>
      <p:ext uri="{BB962C8B-B14F-4D97-AF65-F5344CB8AC3E}">
        <p14:creationId xmlns:p14="http://schemas.microsoft.com/office/powerpoint/2010/main" val="15075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598" y="1977934"/>
            <a:ext cx="6164803" cy="40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University Registration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the following basic and alternative flows in login use case:</a:t>
            </a:r>
          </a:p>
          <a:p>
            <a:r>
              <a:rPr lang="en-US" dirty="0"/>
              <a:t>Basic flow: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Login</a:t>
            </a:r>
          </a:p>
          <a:p>
            <a:pPr marL="0" indent="0">
              <a:buNone/>
            </a:pPr>
            <a:r>
              <a:rPr lang="en-US" dirty="0"/>
              <a:t>(ii) Change password</a:t>
            </a:r>
          </a:p>
          <a:p>
            <a:r>
              <a:rPr lang="en-US" dirty="0"/>
              <a:t>Alternative flows: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Invalid Login Id/password</a:t>
            </a:r>
          </a:p>
          <a:p>
            <a:pPr marL="0" indent="0">
              <a:buNone/>
            </a:pPr>
            <a:r>
              <a:rPr lang="en-US" dirty="0"/>
              <a:t>(ii) Invalid entry</a:t>
            </a:r>
          </a:p>
          <a:p>
            <a:pPr marL="0" indent="0">
              <a:buNone/>
            </a:pPr>
            <a:r>
              <a:rPr lang="en-US" dirty="0"/>
              <a:t>(iii) User exits</a:t>
            </a:r>
          </a:p>
        </p:txBody>
      </p:sp>
    </p:spTree>
    <p:extLst>
      <p:ext uri="{BB962C8B-B14F-4D97-AF65-F5344CB8AC3E}">
        <p14:creationId xmlns:p14="http://schemas.microsoft.com/office/powerpoint/2010/main" val="3485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Basic and alternative flows for login use case (a) Login (b) Change password</a:t>
            </a:r>
            <a:br>
              <a:rPr lang="en-US" sz="2800" dirty="0"/>
            </a:br>
            <a:r>
              <a:rPr lang="en-US" sz="2800" dirty="0"/>
              <a:t>Alternative Flow 1: Invalid login Id/password</a:t>
            </a:r>
            <a:br>
              <a:rPr lang="en-US" sz="2800" dirty="0"/>
            </a:br>
            <a:r>
              <a:rPr lang="en-US" sz="2800" dirty="0"/>
              <a:t>Alternative Flow 2: Invalid Entry</a:t>
            </a:r>
            <a:br>
              <a:rPr lang="en-US" sz="2800" dirty="0"/>
            </a:br>
            <a:r>
              <a:rPr lang="en-US" sz="2800" dirty="0"/>
              <a:t>Alternative Flow 3: User exits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82" y="2717442"/>
            <a:ext cx="6429442" cy="37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/>
              <a:t>Creation of Use Case Scenario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scenario diagrams generate many scenarios due to the basic flow, every </a:t>
            </a:r>
            <a:r>
              <a:rPr lang="en-US" dirty="0" smtClean="0"/>
              <a:t>alternative flow </a:t>
            </a:r>
            <a:r>
              <a:rPr lang="en-US" dirty="0"/>
              <a:t>along with the basic flow and various combinations of the basic and alternative flows. </a:t>
            </a:r>
            <a:endParaRPr lang="en-US" dirty="0" smtClean="0"/>
          </a:p>
          <a:p>
            <a:r>
              <a:rPr lang="en-US" dirty="0" smtClean="0"/>
              <a:t>A scenario </a:t>
            </a:r>
            <a:r>
              <a:rPr lang="en-US" dirty="0"/>
              <a:t>matrix gives all possible scenarios of the use case scenario diagram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4" y="4095482"/>
            <a:ext cx="5982414" cy="2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Identification </a:t>
            </a:r>
            <a:r>
              <a:rPr lang="en-US" dirty="0"/>
              <a:t>of Variables in a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We have to identify all input variables which have been used in every use case. For a login </a:t>
            </a:r>
            <a:r>
              <a:rPr lang="en-US" dirty="0" smtClean="0"/>
              <a:t>use case</a:t>
            </a:r>
            <a:r>
              <a:rPr lang="en-US" dirty="0"/>
              <a:t>, we use ‘login Id’ and ‘password’ as inputs for entering into the use case. These are </a:t>
            </a:r>
            <a:r>
              <a:rPr lang="en-US" dirty="0" smtClean="0"/>
              <a:t>two input </a:t>
            </a:r>
            <a:r>
              <a:rPr lang="en-US" dirty="0"/>
              <a:t>variables for the ‘Login’ use case. A variable may also be used as a selection </a:t>
            </a:r>
            <a:r>
              <a:rPr lang="en-US" dirty="0" smtClean="0"/>
              <a:t>variable where </a:t>
            </a:r>
            <a:r>
              <a:rPr lang="en-US" dirty="0"/>
              <a:t>many options are available for a variable. A selection variable may be values of </a:t>
            </a:r>
            <a:r>
              <a:rPr lang="en-US" dirty="0" smtClean="0"/>
              <a:t>buttons available </a:t>
            </a:r>
            <a:r>
              <a:rPr lang="en-US" dirty="0"/>
              <a:t>which provide input to the use case at some intermediate step of the use case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For example</a:t>
            </a:r>
            <a:r>
              <a:rPr lang="en-US" dirty="0"/>
              <a:t>, ‘</a:t>
            </a:r>
            <a:r>
              <a:rPr lang="en-US" dirty="0" err="1"/>
              <a:t>Updation</a:t>
            </a:r>
            <a:r>
              <a:rPr lang="en-US" dirty="0"/>
              <a:t> confirmed?’ will provide two options to an actor ‘Yes/No’ and thus </a:t>
            </a:r>
            <a:r>
              <a:rPr lang="en-US" dirty="0" smtClean="0"/>
              <a:t>based on </a:t>
            </a:r>
            <a:r>
              <a:rPr lang="en-US" dirty="0"/>
              <a:t>this selection input, the decision on whether </a:t>
            </a:r>
            <a:r>
              <a:rPr lang="en-US" dirty="0" err="1"/>
              <a:t>updation</a:t>
            </a:r>
            <a:r>
              <a:rPr lang="en-US" dirty="0"/>
              <a:t> is to be made or not, is made.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 may select </a:t>
            </a:r>
            <a:r>
              <a:rPr lang="en-US" dirty="0"/>
              <a:t>a semester from a drop down menu. The following variables are used in the login use</a:t>
            </a:r>
          </a:p>
          <a:p>
            <a:pPr marL="0" indent="0" algn="just">
              <a:buNone/>
            </a:pPr>
            <a:r>
              <a:rPr lang="en-US" dirty="0"/>
              <a:t>case:</a:t>
            </a:r>
          </a:p>
          <a:p>
            <a:pPr marL="0" indent="0" algn="just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Login Id</a:t>
            </a:r>
          </a:p>
          <a:p>
            <a:pPr marL="0" indent="0" algn="just">
              <a:buNone/>
            </a:pPr>
            <a:r>
              <a:rPr lang="en-US" dirty="0"/>
              <a:t>(ii) Password</a:t>
            </a:r>
          </a:p>
          <a:p>
            <a:pPr marL="0" indent="0" algn="just">
              <a:buNone/>
            </a:pPr>
            <a:r>
              <a:rPr lang="en-US" dirty="0"/>
              <a:t>(iii) Old password</a:t>
            </a:r>
          </a:p>
          <a:p>
            <a:pPr marL="0" indent="0" algn="just">
              <a:buNone/>
            </a:pPr>
            <a:r>
              <a:rPr lang="en-US" dirty="0"/>
              <a:t>(iv) New password</a:t>
            </a:r>
          </a:p>
          <a:p>
            <a:pPr marL="0" indent="0" algn="just">
              <a:buNone/>
            </a:pPr>
            <a:r>
              <a:rPr lang="en-US" dirty="0"/>
              <a:t>(v) Confirm </a:t>
            </a:r>
            <a:r>
              <a:rPr lang="en-US" dirty="0" smtClean="0"/>
              <a:t>password</a:t>
            </a:r>
          </a:p>
          <a:p>
            <a:pPr algn="just"/>
            <a:r>
              <a:rPr lang="en-US" dirty="0"/>
              <a:t>These variables are inputs to the system and when an input or combination of </a:t>
            </a:r>
            <a:r>
              <a:rPr lang="en-US" dirty="0" smtClean="0"/>
              <a:t>specified inputs </a:t>
            </a:r>
            <a:r>
              <a:rPr lang="en-US" dirty="0"/>
              <a:t>is given, a particular </a:t>
            </a:r>
            <a:r>
              <a:rPr lang="en-US" dirty="0" err="1"/>
              <a:t>behaviour</a:t>
            </a:r>
            <a:r>
              <a:rPr lang="en-US" dirty="0"/>
              <a:t> (output) is expected from the system. Hence</a:t>
            </a:r>
            <a:r>
              <a:rPr lang="en-US" dirty="0" smtClean="0"/>
              <a:t>, identification </a:t>
            </a:r>
            <a:r>
              <a:rPr lang="en-US" dirty="0"/>
              <a:t>of these variables is important and helps in designing the test cases.</a:t>
            </a:r>
          </a:p>
        </p:txBody>
      </p:sp>
    </p:spTree>
    <p:extLst>
      <p:ext uri="{BB962C8B-B14F-4D97-AF65-F5344CB8AC3E}">
        <p14:creationId xmlns:p14="http://schemas.microsoft.com/office/powerpoint/2010/main" val="16005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</a:t>
            </a:r>
            <a:r>
              <a:rPr lang="en-US" dirty="0"/>
              <a:t>Identification of Different Input States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An input variable may have different states and the </a:t>
            </a:r>
            <a:r>
              <a:rPr lang="en-US" b="1" dirty="0" err="1"/>
              <a:t>behaviour</a:t>
            </a:r>
            <a:r>
              <a:rPr lang="en-US" b="1" dirty="0"/>
              <a:t> of the system may change if </a:t>
            </a:r>
            <a:r>
              <a:rPr lang="en-US" b="1" dirty="0" smtClean="0"/>
              <a:t>the state </a:t>
            </a:r>
            <a:r>
              <a:rPr lang="en-US" b="1" dirty="0"/>
              <a:t>of a variable is changed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variable may have at </a:t>
            </a:r>
            <a:r>
              <a:rPr lang="en-US" b="1" dirty="0"/>
              <a:t>least two states i.e. valid state </a:t>
            </a:r>
            <a:r>
              <a:rPr lang="en-US" b="1" dirty="0" smtClean="0"/>
              <a:t>and invalid </a:t>
            </a:r>
            <a:r>
              <a:rPr lang="en-US" b="1" dirty="0"/>
              <a:t>state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we consider the ‘Login Id’ variable of the login use case, it is expected that </a:t>
            </a:r>
            <a:r>
              <a:rPr lang="en-US" dirty="0" smtClean="0"/>
              <a:t>the “</a:t>
            </a:r>
            <a:r>
              <a:rPr lang="en-US" dirty="0"/>
              <a:t>Login Id should be alphanumeric of length 11 characters and only digits from 0 to 9 </a:t>
            </a:r>
            <a:r>
              <a:rPr lang="en-US" dirty="0" smtClean="0"/>
              <a:t>are allowed</a:t>
            </a:r>
            <a:r>
              <a:rPr lang="en-US" dirty="0"/>
              <a:t>. Alphabets, special characters and blank spaces are not allowed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Hence, one state </a:t>
            </a:r>
            <a:r>
              <a:rPr lang="en-US" dirty="0" smtClean="0"/>
              <a:t>is the </a:t>
            </a:r>
            <a:r>
              <a:rPr lang="en-US" dirty="0"/>
              <a:t>valid login Id as per the given directions and another state is the invalid login Id which </a:t>
            </a:r>
            <a:r>
              <a:rPr lang="en-US" dirty="0" smtClean="0"/>
              <a:t>is different </a:t>
            </a:r>
            <a:r>
              <a:rPr lang="en-US" dirty="0"/>
              <a:t>from the given directions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There may be many different states of invalid variable. </a:t>
            </a:r>
            <a:r>
              <a:rPr lang="en-US" dirty="0" smtClean="0"/>
              <a:t>If a </a:t>
            </a:r>
            <a:r>
              <a:rPr lang="en-US" dirty="0"/>
              <a:t>variable is in an invalid state, then a different process flow is executed (different </a:t>
            </a:r>
            <a:r>
              <a:rPr lang="en-US" dirty="0" smtClean="0"/>
              <a:t>alternative flow</a:t>
            </a:r>
            <a:r>
              <a:rPr lang="en-US" dirty="0"/>
              <a:t>) or the system gives an unexpected output.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invalid variable should be given </a:t>
            </a:r>
            <a:r>
              <a:rPr lang="en-US" dirty="0" smtClean="0"/>
              <a:t>different inputs </a:t>
            </a:r>
            <a:r>
              <a:rPr lang="en-US" dirty="0"/>
              <a:t>and appropriate values should be given at the time of designing the test cases.</a:t>
            </a:r>
          </a:p>
        </p:txBody>
      </p:sp>
    </p:spTree>
    <p:extLst>
      <p:ext uri="{BB962C8B-B14F-4D97-AF65-F5344CB8AC3E}">
        <p14:creationId xmlns:p14="http://schemas.microsoft.com/office/powerpoint/2010/main" val="21464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1126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Generation of Test Cases from USE CASE DIAGRAM</vt:lpstr>
      <vt:lpstr>PowerPoint Presentation</vt:lpstr>
      <vt:lpstr>STEP 1 :Generation of Scenario Diagrams</vt:lpstr>
      <vt:lpstr>PowerPoint Presentation</vt:lpstr>
      <vt:lpstr>Example: University Registration System</vt:lpstr>
      <vt:lpstr>Basic and alternative flows for login use case (a) Login (b) Change password Alternative Flow 1: Invalid login Id/password Alternative Flow 2: Invalid Entry Alternative Flow 3: User exits</vt:lpstr>
      <vt:lpstr>STEP 2: Creation of Use Case Scenario Matrix</vt:lpstr>
      <vt:lpstr>STEP 3 : Identification of Variables in a Use Case</vt:lpstr>
      <vt:lpstr>STEP 4 : Identification of Different Input States of a Variable</vt:lpstr>
      <vt:lpstr>STEP 5 : Design of Test Case Matrix</vt:lpstr>
      <vt:lpstr>A typical test case matrix</vt:lpstr>
      <vt:lpstr>PowerPoint Presentation</vt:lpstr>
      <vt:lpstr>STEP 6 : Assigning Actual Values to Variables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Test Cases from USE CASE DIAGRAM</dc:title>
  <dc:creator>Microsoft account</dc:creator>
  <cp:lastModifiedBy>Microsoft account</cp:lastModifiedBy>
  <cp:revision>7</cp:revision>
  <dcterms:created xsi:type="dcterms:W3CDTF">2020-12-07T06:35:41Z</dcterms:created>
  <dcterms:modified xsi:type="dcterms:W3CDTF">2020-12-07T07:20:22Z</dcterms:modified>
</cp:coreProperties>
</file>