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3"/>
  </p:notesMasterIdLst>
  <p:handoutMasterIdLst>
    <p:handoutMasterId r:id="rId74"/>
  </p:handoutMasterIdLst>
  <p:sldIdLst>
    <p:sldId id="256"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4" r:id="rId30"/>
    <p:sldId id="445" r:id="rId31"/>
    <p:sldId id="446" r:id="rId32"/>
    <p:sldId id="448" r:id="rId33"/>
    <p:sldId id="447" r:id="rId34"/>
    <p:sldId id="467" r:id="rId35"/>
    <p:sldId id="468" r:id="rId36"/>
    <p:sldId id="469" r:id="rId37"/>
    <p:sldId id="470" r:id="rId38"/>
    <p:sldId id="471" r:id="rId39"/>
    <p:sldId id="449" r:id="rId40"/>
    <p:sldId id="452" r:id="rId41"/>
    <p:sldId id="450" r:id="rId42"/>
    <p:sldId id="451" r:id="rId43"/>
    <p:sldId id="394" r:id="rId44"/>
    <p:sldId id="395" r:id="rId45"/>
    <p:sldId id="396" r:id="rId46"/>
    <p:sldId id="402" r:id="rId47"/>
    <p:sldId id="397" r:id="rId48"/>
    <p:sldId id="403" r:id="rId49"/>
    <p:sldId id="404" r:id="rId50"/>
    <p:sldId id="405" r:id="rId51"/>
    <p:sldId id="406" r:id="rId52"/>
    <p:sldId id="407" r:id="rId53"/>
    <p:sldId id="408" r:id="rId54"/>
    <p:sldId id="398" r:id="rId55"/>
    <p:sldId id="401" r:id="rId56"/>
    <p:sldId id="414" r:id="rId57"/>
    <p:sldId id="415" r:id="rId58"/>
    <p:sldId id="399" r:id="rId59"/>
    <p:sldId id="400" r:id="rId60"/>
    <p:sldId id="464" r:id="rId61"/>
    <p:sldId id="465" r:id="rId62"/>
    <p:sldId id="466" r:id="rId63"/>
    <p:sldId id="409" r:id="rId64"/>
    <p:sldId id="410" r:id="rId65"/>
    <p:sldId id="453" r:id="rId66"/>
    <p:sldId id="411" r:id="rId67"/>
    <p:sldId id="412" r:id="rId68"/>
    <p:sldId id="413" r:id="rId69"/>
    <p:sldId id="454" r:id="rId70"/>
    <p:sldId id="455" r:id="rId71"/>
    <p:sldId id="456" r:id="rId72"/>
  </p:sldIdLst>
  <p:sldSz cx="9906000" cy="6858000" type="A4"/>
  <p:notesSz cx="7315200" cy="96012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534988" indent="-77788" algn="l" rtl="0" fontAlgn="base">
      <a:spcBef>
        <a:spcPct val="0"/>
      </a:spcBef>
      <a:spcAft>
        <a:spcPct val="0"/>
      </a:spcAft>
      <a:defRPr sz="2400" b="1" kern="1200">
        <a:solidFill>
          <a:schemeClr val="tx1"/>
        </a:solidFill>
        <a:latin typeface="Arial" charset="0"/>
        <a:ea typeface="+mn-ea"/>
        <a:cs typeface="+mn-cs"/>
      </a:defRPr>
    </a:lvl2pPr>
    <a:lvl3pPr marL="1071563" indent="-157163" algn="l" rtl="0" fontAlgn="base">
      <a:spcBef>
        <a:spcPct val="0"/>
      </a:spcBef>
      <a:spcAft>
        <a:spcPct val="0"/>
      </a:spcAft>
      <a:defRPr sz="2400" b="1" kern="1200">
        <a:solidFill>
          <a:schemeClr val="tx1"/>
        </a:solidFill>
        <a:latin typeface="Arial" charset="0"/>
        <a:ea typeface="+mn-ea"/>
        <a:cs typeface="+mn-cs"/>
      </a:defRPr>
    </a:lvl3pPr>
    <a:lvl4pPr marL="1608138" indent="-236538" algn="l" rtl="0" fontAlgn="base">
      <a:spcBef>
        <a:spcPct val="0"/>
      </a:spcBef>
      <a:spcAft>
        <a:spcPct val="0"/>
      </a:spcAft>
      <a:defRPr sz="2400" b="1" kern="1200">
        <a:solidFill>
          <a:schemeClr val="tx1"/>
        </a:solidFill>
        <a:latin typeface="Arial" charset="0"/>
        <a:ea typeface="+mn-ea"/>
        <a:cs typeface="+mn-cs"/>
      </a:defRPr>
    </a:lvl4pPr>
    <a:lvl5pPr marL="2144713" indent="-315913"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8000"/>
    <a:srgbClr val="3366FF"/>
    <a:srgbClr val="99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8" autoAdjust="0"/>
    <p:restoredTop sz="93947" autoAdjust="0"/>
  </p:normalViewPr>
  <p:slideViewPr>
    <p:cSldViewPr>
      <p:cViewPr varScale="1">
        <p:scale>
          <a:sx n="82" d="100"/>
          <a:sy n="82" d="100"/>
        </p:scale>
        <p:origin x="1094" y="67"/>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92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b="0"/>
            </a:lvl1pPr>
          </a:lstStyle>
          <a:p>
            <a:pPr>
              <a:defRPr/>
            </a:pPr>
            <a:endParaRPr lang="en-US"/>
          </a:p>
        </p:txBody>
      </p:sp>
      <p:sp>
        <p:nvSpPr>
          <p:cNvPr id="60928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b="0"/>
            </a:lvl1pPr>
          </a:lstStyle>
          <a:p>
            <a:pPr>
              <a:defRPr/>
            </a:pPr>
            <a:fld id="{67627B9C-0612-4D64-9965-94CE9D64474C}" type="datetimeFigureOut">
              <a:rPr lang="en-US"/>
              <a:pPr>
                <a:defRPr/>
              </a:pPr>
              <a:t>11/13/2022</a:t>
            </a:fld>
            <a:endParaRPr lang="en-US"/>
          </a:p>
        </p:txBody>
      </p:sp>
      <p:sp>
        <p:nvSpPr>
          <p:cNvPr id="60928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b="0"/>
            </a:lvl1pPr>
          </a:lstStyle>
          <a:p>
            <a:pPr>
              <a:defRPr/>
            </a:pPr>
            <a:endParaRPr lang="en-US"/>
          </a:p>
        </p:txBody>
      </p:sp>
      <p:sp>
        <p:nvSpPr>
          <p:cNvPr id="60928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b="0"/>
            </a:lvl1pPr>
          </a:lstStyle>
          <a:p>
            <a:pPr>
              <a:defRPr/>
            </a:pPr>
            <a:fld id="{453F2EEB-ACF5-4DED-866F-6815328FCE65}" type="slidenum">
              <a:rPr lang="en-US"/>
              <a:pPr>
                <a:defRPr/>
              </a:pPr>
              <a:t>‹#›</a:t>
            </a:fld>
            <a:endParaRPr lang="en-US"/>
          </a:p>
        </p:txBody>
      </p:sp>
    </p:spTree>
    <p:extLst>
      <p:ext uri="{BB962C8B-B14F-4D97-AF65-F5344CB8AC3E}">
        <p14:creationId xmlns:p14="http://schemas.microsoft.com/office/powerpoint/2010/main" val="243816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a:defRPr sz="1300" b="0">
                <a:latin typeface="Calibri" pitchFamily="34" charset="0"/>
              </a:defRPr>
            </a:lvl1pPr>
          </a:lstStyle>
          <a:p>
            <a:pPr>
              <a:defRPr/>
            </a:pPr>
            <a:endParaRPr lang="en-US"/>
          </a:p>
        </p:txBody>
      </p:sp>
      <p:sp>
        <p:nvSpPr>
          <p:cNvPr id="3" name="Date Placeholder 2"/>
          <p:cNvSpPr>
            <a:spLocks noGrp="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a:defRPr sz="1300" b="0">
                <a:latin typeface="Calibri" pitchFamily="34" charset="0"/>
              </a:defRPr>
            </a:lvl1pPr>
          </a:lstStyle>
          <a:p>
            <a:pPr>
              <a:defRPr/>
            </a:pPr>
            <a:fld id="{B23F8EC1-86FA-4FCD-8F5B-EE90F191D57C}" type="datetimeFigureOut">
              <a:rPr lang="en-US"/>
              <a:pPr>
                <a:defRPr/>
              </a:pPr>
              <a:t>11/13/2022</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a:defRPr sz="1300" b="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a:defRPr sz="1300" b="0">
                <a:latin typeface="Calibri" pitchFamily="34" charset="0"/>
              </a:defRPr>
            </a:lvl1pPr>
          </a:lstStyle>
          <a:p>
            <a:pPr>
              <a:defRPr/>
            </a:pPr>
            <a:fld id="{AC8AC654-920B-4ED6-96ED-26BD7587BCEE}" type="slidenum">
              <a:rPr lang="en-US"/>
              <a:pPr>
                <a:defRPr/>
              </a:pPr>
              <a:t>‹#›</a:t>
            </a:fld>
            <a:endParaRPr lang="en-US"/>
          </a:p>
        </p:txBody>
      </p:sp>
    </p:spTree>
    <p:extLst>
      <p:ext uri="{BB962C8B-B14F-4D97-AF65-F5344CB8AC3E}">
        <p14:creationId xmlns:p14="http://schemas.microsoft.com/office/powerpoint/2010/main" val="3282932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4988" algn="l" rtl="0" eaLnBrk="0" fontAlgn="base" hangingPunct="0">
      <a:spcBef>
        <a:spcPct val="30000"/>
      </a:spcBef>
      <a:spcAft>
        <a:spcPct val="0"/>
      </a:spcAft>
      <a:defRPr sz="1400" kern="1200">
        <a:solidFill>
          <a:schemeClr val="tx1"/>
        </a:solidFill>
        <a:latin typeface="+mn-lt"/>
        <a:ea typeface="+mn-ea"/>
        <a:cs typeface="+mn-cs"/>
      </a:defRPr>
    </a:lvl2pPr>
    <a:lvl3pPr marL="1071563" algn="l" rtl="0" eaLnBrk="0" fontAlgn="base" hangingPunct="0">
      <a:spcBef>
        <a:spcPct val="30000"/>
      </a:spcBef>
      <a:spcAft>
        <a:spcPct val="0"/>
      </a:spcAft>
      <a:defRPr sz="1400" kern="1200">
        <a:solidFill>
          <a:schemeClr val="tx1"/>
        </a:solidFill>
        <a:latin typeface="+mn-lt"/>
        <a:ea typeface="+mn-ea"/>
        <a:cs typeface="+mn-cs"/>
      </a:defRPr>
    </a:lvl3pPr>
    <a:lvl4pPr marL="1608138" algn="l" rtl="0" eaLnBrk="0" fontAlgn="base" hangingPunct="0">
      <a:spcBef>
        <a:spcPct val="30000"/>
      </a:spcBef>
      <a:spcAft>
        <a:spcPct val="0"/>
      </a:spcAft>
      <a:defRPr sz="1400" kern="1200">
        <a:solidFill>
          <a:schemeClr val="tx1"/>
        </a:solidFill>
        <a:latin typeface="+mn-lt"/>
        <a:ea typeface="+mn-ea"/>
        <a:cs typeface="+mn-cs"/>
      </a:defRPr>
    </a:lvl4pPr>
    <a:lvl5pPr marL="2144713" algn="l" rtl="0" eaLnBrk="0" fontAlgn="base" hangingPunct="0">
      <a:spcBef>
        <a:spcPct val="30000"/>
      </a:spcBef>
      <a:spcAft>
        <a:spcPct val="0"/>
      </a:spcAft>
      <a:defRPr sz="1400" kern="1200">
        <a:solidFill>
          <a:schemeClr val="tx1"/>
        </a:solidFill>
        <a:latin typeface="+mn-lt"/>
        <a:ea typeface="+mn-ea"/>
        <a:cs typeface="+mn-cs"/>
      </a:defRPr>
    </a:lvl5pPr>
    <a:lvl6pPr marL="2682164" algn="l" rtl="0">
      <a:defRPr sz="1400" kern="1200">
        <a:solidFill>
          <a:schemeClr val="tx1"/>
        </a:solidFill>
        <a:latin typeface="+mn-lt"/>
        <a:ea typeface="+mn-ea"/>
        <a:cs typeface="+mn-cs"/>
      </a:defRPr>
    </a:lvl6pPr>
    <a:lvl7pPr marL="3218597" algn="l" rtl="0">
      <a:defRPr sz="1400" kern="1200">
        <a:solidFill>
          <a:schemeClr val="tx1"/>
        </a:solidFill>
        <a:latin typeface="+mn-lt"/>
        <a:ea typeface="+mn-ea"/>
        <a:cs typeface="+mn-cs"/>
      </a:defRPr>
    </a:lvl7pPr>
    <a:lvl8pPr marL="3755029" algn="l" rtl="0">
      <a:defRPr sz="1400" kern="1200">
        <a:solidFill>
          <a:schemeClr val="tx1"/>
        </a:solidFill>
        <a:latin typeface="+mn-lt"/>
        <a:ea typeface="+mn-ea"/>
        <a:cs typeface="+mn-cs"/>
      </a:defRPr>
    </a:lvl8pPr>
    <a:lvl9pPr marL="4291462" algn="l" rtl="0">
      <a:defRPr sz="14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Rot="1" noChangeAspect="1" noTextEdit="1"/>
          </p:cNvSpPr>
          <p:nvPr>
            <p:ph type="sldImg"/>
          </p:nvPr>
        </p:nvSpPr>
        <p:spPr bwMode="auto">
          <a:noFill/>
          <a:ln>
            <a:solidFill>
              <a:srgbClr val="000000"/>
            </a:solidFill>
            <a:miter lim="800000"/>
            <a:headEnd/>
            <a:tailEnd/>
          </a:ln>
        </p:spPr>
      </p:sp>
      <p:sp>
        <p:nvSpPr>
          <p:cNvPr id="74755" name="Rectangle 2"/>
          <p:cNvSpPr>
            <a:spLocks noGrp="1"/>
          </p:cNvSpPr>
          <p:nvPr>
            <p:ph type="body" idx="1"/>
          </p:nvPr>
        </p:nvSpPr>
        <p:spPr>
          <a:noFill/>
          <a:ln/>
        </p:spPr>
        <p:txBody>
          <a:bodyPr/>
          <a:lstStyle/>
          <a:p>
            <a:pPr eaLnBrk="1" hangingPunct="1">
              <a:spcBef>
                <a:spcPct val="0"/>
              </a:spcBef>
            </a:pPr>
            <a:endParaRPr lang="en-US"/>
          </a:p>
        </p:txBody>
      </p:sp>
      <p:sp>
        <p:nvSpPr>
          <p:cNvPr id="74756" name="Rectangle 3"/>
          <p:cNvSpPr>
            <a:spLocks noGrp="1"/>
          </p:cNvSpPr>
          <p:nvPr>
            <p:ph type="sldNum" sz="quarter" idx="5"/>
          </p:nvPr>
        </p:nvSpPr>
        <p:spPr>
          <a:noFill/>
        </p:spPr>
        <p:txBody>
          <a:bodyPr/>
          <a:lstStyle/>
          <a:p>
            <a:fld id="{0B6B5ABF-5F37-4462-9021-2FF1A21E6F6D}" type="slidenum">
              <a:rPr lang="en-US" smtClean="0"/>
              <a:pPr/>
              <a:t>1</a:t>
            </a:fld>
            <a:endParaRPr lang="en-US"/>
          </a:p>
        </p:txBody>
      </p:sp>
    </p:spTree>
    <p:extLst>
      <p:ext uri="{BB962C8B-B14F-4D97-AF65-F5344CB8AC3E}">
        <p14:creationId xmlns:p14="http://schemas.microsoft.com/office/powerpoint/2010/main" val="385858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Rot="1" noChangeAspect="1" noTextEdit="1"/>
          </p:cNvSpPr>
          <p:nvPr>
            <p:ph type="sldImg"/>
          </p:nvPr>
        </p:nvSpPr>
        <p:spPr bwMode="auto">
          <a:noFill/>
          <a:ln>
            <a:solidFill>
              <a:srgbClr val="000000"/>
            </a:solidFill>
            <a:miter lim="800000"/>
            <a:headEnd/>
            <a:tailEnd/>
          </a:ln>
        </p:spPr>
      </p:sp>
      <p:sp>
        <p:nvSpPr>
          <p:cNvPr id="83971" name="Rectangle 2"/>
          <p:cNvSpPr>
            <a:spLocks noGrp="1"/>
          </p:cNvSpPr>
          <p:nvPr>
            <p:ph type="body" idx="1"/>
          </p:nvPr>
        </p:nvSpPr>
        <p:spPr>
          <a:noFill/>
          <a:ln/>
        </p:spPr>
        <p:txBody>
          <a:bodyPr/>
          <a:lstStyle/>
          <a:p>
            <a:pPr eaLnBrk="1" hangingPunct="1">
              <a:spcBef>
                <a:spcPct val="0"/>
              </a:spcBef>
            </a:pPr>
            <a:endParaRPr lang="en-US"/>
          </a:p>
        </p:txBody>
      </p:sp>
      <p:sp>
        <p:nvSpPr>
          <p:cNvPr id="8397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908F4111-D5B5-4BFC-B575-576740431324}" type="slidenum">
              <a:rPr lang="en-US" sz="1300" b="0">
                <a:latin typeface="Calibri" pitchFamily="34" charset="0"/>
              </a:rPr>
              <a:pPr algn="r" defTabSz="966788"/>
              <a:t>10</a:t>
            </a:fld>
            <a:endParaRPr lang="en-US" sz="1300" b="0">
              <a:latin typeface="Calibri" pitchFamily="34" charset="0"/>
            </a:endParaRPr>
          </a:p>
        </p:txBody>
      </p:sp>
    </p:spTree>
    <p:extLst>
      <p:ext uri="{BB962C8B-B14F-4D97-AF65-F5344CB8AC3E}">
        <p14:creationId xmlns:p14="http://schemas.microsoft.com/office/powerpoint/2010/main" val="340861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Grp="1" noRot="1" noChangeAspect="1" noTextEdit="1"/>
          </p:cNvSpPr>
          <p:nvPr>
            <p:ph type="sldImg"/>
          </p:nvPr>
        </p:nvSpPr>
        <p:spPr bwMode="auto">
          <a:noFill/>
          <a:ln>
            <a:solidFill>
              <a:srgbClr val="000000"/>
            </a:solidFill>
            <a:miter lim="800000"/>
            <a:headEnd/>
            <a:tailEnd/>
          </a:ln>
        </p:spPr>
      </p:sp>
      <p:sp>
        <p:nvSpPr>
          <p:cNvPr id="84995" name="Rectangle 2"/>
          <p:cNvSpPr>
            <a:spLocks noGrp="1"/>
          </p:cNvSpPr>
          <p:nvPr>
            <p:ph type="body" idx="1"/>
          </p:nvPr>
        </p:nvSpPr>
        <p:spPr>
          <a:noFill/>
          <a:ln/>
        </p:spPr>
        <p:txBody>
          <a:bodyPr/>
          <a:lstStyle/>
          <a:p>
            <a:pPr eaLnBrk="1" hangingPunct="1">
              <a:spcBef>
                <a:spcPct val="0"/>
              </a:spcBef>
            </a:pPr>
            <a:endParaRPr lang="en-US"/>
          </a:p>
        </p:txBody>
      </p:sp>
      <p:sp>
        <p:nvSpPr>
          <p:cNvPr id="8499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8C60528-CCCF-443F-B468-226850AA41A7}" type="slidenum">
              <a:rPr lang="en-US" sz="1300" b="0">
                <a:latin typeface="Calibri" pitchFamily="34" charset="0"/>
              </a:rPr>
              <a:pPr algn="r" defTabSz="966788"/>
              <a:t>11</a:t>
            </a:fld>
            <a:endParaRPr lang="en-US" sz="1300" b="0">
              <a:latin typeface="Calibri" pitchFamily="34" charset="0"/>
            </a:endParaRPr>
          </a:p>
        </p:txBody>
      </p:sp>
    </p:spTree>
    <p:extLst>
      <p:ext uri="{BB962C8B-B14F-4D97-AF65-F5344CB8AC3E}">
        <p14:creationId xmlns:p14="http://schemas.microsoft.com/office/powerpoint/2010/main" val="8077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TextEdit="1"/>
          </p:cNvSpPr>
          <p:nvPr>
            <p:ph type="sldImg"/>
          </p:nvPr>
        </p:nvSpPr>
        <p:spPr bwMode="auto">
          <a:noFill/>
          <a:ln>
            <a:solidFill>
              <a:srgbClr val="000000"/>
            </a:solidFill>
            <a:miter lim="800000"/>
            <a:headEnd/>
            <a:tailEnd/>
          </a:ln>
        </p:spPr>
      </p:sp>
      <p:sp>
        <p:nvSpPr>
          <p:cNvPr id="86019" name="Rectangle 2"/>
          <p:cNvSpPr>
            <a:spLocks noGrp="1"/>
          </p:cNvSpPr>
          <p:nvPr>
            <p:ph type="body" idx="1"/>
          </p:nvPr>
        </p:nvSpPr>
        <p:spPr>
          <a:noFill/>
          <a:ln/>
        </p:spPr>
        <p:txBody>
          <a:bodyPr/>
          <a:lstStyle/>
          <a:p>
            <a:pPr eaLnBrk="1" hangingPunct="1">
              <a:spcBef>
                <a:spcPct val="0"/>
              </a:spcBef>
            </a:pPr>
            <a:endParaRPr lang="en-US"/>
          </a:p>
        </p:txBody>
      </p:sp>
      <p:sp>
        <p:nvSpPr>
          <p:cNvPr id="8602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39CA6B5-3369-445D-B3CB-AA632C9DA6D3}" type="slidenum">
              <a:rPr lang="en-US" sz="1300" b="0">
                <a:latin typeface="Calibri" pitchFamily="34" charset="0"/>
              </a:rPr>
              <a:pPr algn="r" defTabSz="966788"/>
              <a:t>12</a:t>
            </a:fld>
            <a:endParaRPr lang="en-US" sz="1300" b="0">
              <a:latin typeface="Calibri" pitchFamily="34" charset="0"/>
            </a:endParaRPr>
          </a:p>
        </p:txBody>
      </p:sp>
    </p:spTree>
    <p:extLst>
      <p:ext uri="{BB962C8B-B14F-4D97-AF65-F5344CB8AC3E}">
        <p14:creationId xmlns:p14="http://schemas.microsoft.com/office/powerpoint/2010/main" val="2306875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Grp="1" noRot="1" noChangeAspect="1" noTextEdit="1"/>
          </p:cNvSpPr>
          <p:nvPr>
            <p:ph type="sldImg"/>
          </p:nvPr>
        </p:nvSpPr>
        <p:spPr bwMode="auto">
          <a:noFill/>
          <a:ln>
            <a:solidFill>
              <a:srgbClr val="000000"/>
            </a:solidFill>
            <a:miter lim="800000"/>
            <a:headEnd/>
            <a:tailEnd/>
          </a:ln>
        </p:spPr>
      </p:sp>
      <p:sp>
        <p:nvSpPr>
          <p:cNvPr id="87043" name="Rectangle 2"/>
          <p:cNvSpPr>
            <a:spLocks noGrp="1"/>
          </p:cNvSpPr>
          <p:nvPr>
            <p:ph type="body" idx="1"/>
          </p:nvPr>
        </p:nvSpPr>
        <p:spPr>
          <a:noFill/>
          <a:ln/>
        </p:spPr>
        <p:txBody>
          <a:bodyPr/>
          <a:lstStyle/>
          <a:p>
            <a:pPr eaLnBrk="1" hangingPunct="1">
              <a:spcBef>
                <a:spcPct val="0"/>
              </a:spcBef>
            </a:pPr>
            <a:endParaRPr lang="en-US"/>
          </a:p>
        </p:txBody>
      </p:sp>
      <p:sp>
        <p:nvSpPr>
          <p:cNvPr id="8704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408039B9-F198-45CF-81A9-30687E172A9A}" type="slidenum">
              <a:rPr lang="en-US" sz="1300" b="0">
                <a:latin typeface="Calibri" pitchFamily="34" charset="0"/>
              </a:rPr>
              <a:pPr algn="r" defTabSz="966788"/>
              <a:t>13</a:t>
            </a:fld>
            <a:endParaRPr lang="en-US" sz="1300" b="0">
              <a:latin typeface="Calibri" pitchFamily="34" charset="0"/>
            </a:endParaRPr>
          </a:p>
        </p:txBody>
      </p:sp>
    </p:spTree>
    <p:extLst>
      <p:ext uri="{BB962C8B-B14F-4D97-AF65-F5344CB8AC3E}">
        <p14:creationId xmlns:p14="http://schemas.microsoft.com/office/powerpoint/2010/main" val="343213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Grp="1" noRot="1" noChangeAspect="1" noTextEdit="1"/>
          </p:cNvSpPr>
          <p:nvPr>
            <p:ph type="sldImg"/>
          </p:nvPr>
        </p:nvSpPr>
        <p:spPr bwMode="auto">
          <a:noFill/>
          <a:ln>
            <a:solidFill>
              <a:srgbClr val="000000"/>
            </a:solidFill>
            <a:miter lim="800000"/>
            <a:headEnd/>
            <a:tailEnd/>
          </a:ln>
        </p:spPr>
      </p:sp>
      <p:sp>
        <p:nvSpPr>
          <p:cNvPr id="88067" name="Rectangle 2"/>
          <p:cNvSpPr>
            <a:spLocks noGrp="1"/>
          </p:cNvSpPr>
          <p:nvPr>
            <p:ph type="body" idx="1"/>
          </p:nvPr>
        </p:nvSpPr>
        <p:spPr>
          <a:noFill/>
          <a:ln/>
        </p:spPr>
        <p:txBody>
          <a:bodyPr/>
          <a:lstStyle/>
          <a:p>
            <a:pPr eaLnBrk="1" hangingPunct="1">
              <a:spcBef>
                <a:spcPct val="0"/>
              </a:spcBef>
            </a:pPr>
            <a:endParaRPr lang="en-US"/>
          </a:p>
        </p:txBody>
      </p:sp>
      <p:sp>
        <p:nvSpPr>
          <p:cNvPr id="8806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2E8789F-790C-4FA6-861B-4807AE8E0EDB}" type="slidenum">
              <a:rPr lang="en-US" sz="1300" b="0">
                <a:latin typeface="Calibri" pitchFamily="34" charset="0"/>
              </a:rPr>
              <a:pPr algn="r" defTabSz="966788"/>
              <a:t>14</a:t>
            </a:fld>
            <a:endParaRPr lang="en-US" sz="1300" b="0">
              <a:latin typeface="Calibri" pitchFamily="34" charset="0"/>
            </a:endParaRPr>
          </a:p>
        </p:txBody>
      </p:sp>
    </p:spTree>
    <p:extLst>
      <p:ext uri="{BB962C8B-B14F-4D97-AF65-F5344CB8AC3E}">
        <p14:creationId xmlns:p14="http://schemas.microsoft.com/office/powerpoint/2010/main" val="54990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Rot="1" noChangeAspect="1" noTextEdit="1"/>
          </p:cNvSpPr>
          <p:nvPr>
            <p:ph type="sldImg"/>
          </p:nvPr>
        </p:nvSpPr>
        <p:spPr bwMode="auto">
          <a:noFill/>
          <a:ln>
            <a:solidFill>
              <a:srgbClr val="000000"/>
            </a:solidFill>
            <a:miter lim="800000"/>
            <a:headEnd/>
            <a:tailEnd/>
          </a:ln>
        </p:spPr>
      </p:sp>
      <p:sp>
        <p:nvSpPr>
          <p:cNvPr id="89091" name="Rectangle 2"/>
          <p:cNvSpPr>
            <a:spLocks noGrp="1"/>
          </p:cNvSpPr>
          <p:nvPr>
            <p:ph type="body" idx="1"/>
          </p:nvPr>
        </p:nvSpPr>
        <p:spPr>
          <a:noFill/>
          <a:ln/>
        </p:spPr>
        <p:txBody>
          <a:bodyPr/>
          <a:lstStyle/>
          <a:p>
            <a:pPr eaLnBrk="1" hangingPunct="1">
              <a:spcBef>
                <a:spcPct val="0"/>
              </a:spcBef>
            </a:pPr>
            <a:endParaRPr lang="en-US"/>
          </a:p>
        </p:txBody>
      </p:sp>
      <p:sp>
        <p:nvSpPr>
          <p:cNvPr id="8909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EBF916F-20FC-42FA-8D24-142DD5B62A78}" type="slidenum">
              <a:rPr lang="en-US" sz="1300" b="0">
                <a:latin typeface="Calibri" pitchFamily="34" charset="0"/>
              </a:rPr>
              <a:pPr algn="r" defTabSz="966788"/>
              <a:t>15</a:t>
            </a:fld>
            <a:endParaRPr lang="en-US" sz="1300" b="0">
              <a:latin typeface="Calibri" pitchFamily="34" charset="0"/>
            </a:endParaRPr>
          </a:p>
        </p:txBody>
      </p:sp>
    </p:spTree>
    <p:extLst>
      <p:ext uri="{BB962C8B-B14F-4D97-AF65-F5344CB8AC3E}">
        <p14:creationId xmlns:p14="http://schemas.microsoft.com/office/powerpoint/2010/main" val="3424865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Rot="1" noChangeAspect="1" noTextEdit="1"/>
          </p:cNvSpPr>
          <p:nvPr>
            <p:ph type="sldImg"/>
          </p:nvPr>
        </p:nvSpPr>
        <p:spPr bwMode="auto">
          <a:noFill/>
          <a:ln>
            <a:solidFill>
              <a:srgbClr val="000000"/>
            </a:solidFill>
            <a:miter lim="800000"/>
            <a:headEnd/>
            <a:tailEnd/>
          </a:ln>
        </p:spPr>
      </p:sp>
      <p:sp>
        <p:nvSpPr>
          <p:cNvPr id="90115" name="Rectangle 2"/>
          <p:cNvSpPr>
            <a:spLocks noGrp="1"/>
          </p:cNvSpPr>
          <p:nvPr>
            <p:ph type="body" idx="1"/>
          </p:nvPr>
        </p:nvSpPr>
        <p:spPr>
          <a:noFill/>
          <a:ln/>
        </p:spPr>
        <p:txBody>
          <a:bodyPr/>
          <a:lstStyle/>
          <a:p>
            <a:pPr eaLnBrk="1" hangingPunct="1">
              <a:spcBef>
                <a:spcPct val="0"/>
              </a:spcBef>
            </a:pPr>
            <a:endParaRPr lang="en-US"/>
          </a:p>
        </p:txBody>
      </p:sp>
      <p:sp>
        <p:nvSpPr>
          <p:cNvPr id="9011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58B7F01-67F7-4993-ADC8-067B764C7574}" type="slidenum">
              <a:rPr lang="en-US" sz="1300" b="0">
                <a:latin typeface="Calibri" pitchFamily="34" charset="0"/>
              </a:rPr>
              <a:pPr algn="r" defTabSz="966788"/>
              <a:t>16</a:t>
            </a:fld>
            <a:endParaRPr lang="en-US" sz="1300" b="0">
              <a:latin typeface="Calibri" pitchFamily="34" charset="0"/>
            </a:endParaRPr>
          </a:p>
        </p:txBody>
      </p:sp>
    </p:spTree>
    <p:extLst>
      <p:ext uri="{BB962C8B-B14F-4D97-AF65-F5344CB8AC3E}">
        <p14:creationId xmlns:p14="http://schemas.microsoft.com/office/powerpoint/2010/main" val="176329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Rot="1" noChangeAspect="1" noTextEdit="1"/>
          </p:cNvSpPr>
          <p:nvPr>
            <p:ph type="sldImg"/>
          </p:nvPr>
        </p:nvSpPr>
        <p:spPr bwMode="auto">
          <a:noFill/>
          <a:ln>
            <a:solidFill>
              <a:srgbClr val="000000"/>
            </a:solidFill>
            <a:miter lim="800000"/>
            <a:headEnd/>
            <a:tailEnd/>
          </a:ln>
        </p:spPr>
      </p:sp>
      <p:sp>
        <p:nvSpPr>
          <p:cNvPr id="91139" name="Rectangle 2"/>
          <p:cNvSpPr>
            <a:spLocks noGrp="1"/>
          </p:cNvSpPr>
          <p:nvPr>
            <p:ph type="body" idx="1"/>
          </p:nvPr>
        </p:nvSpPr>
        <p:spPr>
          <a:noFill/>
          <a:ln/>
        </p:spPr>
        <p:txBody>
          <a:bodyPr/>
          <a:lstStyle/>
          <a:p>
            <a:pPr eaLnBrk="1" hangingPunct="1">
              <a:spcBef>
                <a:spcPct val="0"/>
              </a:spcBef>
            </a:pPr>
            <a:endParaRPr lang="en-US"/>
          </a:p>
        </p:txBody>
      </p:sp>
      <p:sp>
        <p:nvSpPr>
          <p:cNvPr id="9114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4360C60C-DDE9-45FA-86C7-E12542E73EB2}" type="slidenum">
              <a:rPr lang="en-US" sz="1300" b="0">
                <a:latin typeface="Calibri" pitchFamily="34" charset="0"/>
              </a:rPr>
              <a:pPr algn="r" defTabSz="966788"/>
              <a:t>17</a:t>
            </a:fld>
            <a:endParaRPr lang="en-US" sz="1300" b="0">
              <a:latin typeface="Calibri" pitchFamily="34" charset="0"/>
            </a:endParaRPr>
          </a:p>
        </p:txBody>
      </p:sp>
    </p:spTree>
    <p:extLst>
      <p:ext uri="{BB962C8B-B14F-4D97-AF65-F5344CB8AC3E}">
        <p14:creationId xmlns:p14="http://schemas.microsoft.com/office/powerpoint/2010/main" val="916690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noGrp="1" noRot="1" noChangeAspect="1" noTextEdit="1"/>
          </p:cNvSpPr>
          <p:nvPr>
            <p:ph type="sldImg"/>
          </p:nvPr>
        </p:nvSpPr>
        <p:spPr bwMode="auto">
          <a:noFill/>
          <a:ln>
            <a:solidFill>
              <a:srgbClr val="000000"/>
            </a:solidFill>
            <a:miter lim="800000"/>
            <a:headEnd/>
            <a:tailEnd/>
          </a:ln>
        </p:spPr>
      </p:sp>
      <p:sp>
        <p:nvSpPr>
          <p:cNvPr id="92163" name="Rectangle 2"/>
          <p:cNvSpPr>
            <a:spLocks noGrp="1"/>
          </p:cNvSpPr>
          <p:nvPr>
            <p:ph type="body" idx="1"/>
          </p:nvPr>
        </p:nvSpPr>
        <p:spPr>
          <a:noFill/>
          <a:ln/>
        </p:spPr>
        <p:txBody>
          <a:bodyPr/>
          <a:lstStyle/>
          <a:p>
            <a:pPr eaLnBrk="1" hangingPunct="1">
              <a:spcBef>
                <a:spcPct val="0"/>
              </a:spcBef>
            </a:pPr>
            <a:endParaRPr lang="en-US"/>
          </a:p>
        </p:txBody>
      </p:sp>
      <p:sp>
        <p:nvSpPr>
          <p:cNvPr id="9216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AE0DDF9-860D-4368-86C4-C2F471E8A6D6}" type="slidenum">
              <a:rPr lang="en-US" sz="1300" b="0">
                <a:latin typeface="Calibri" pitchFamily="34" charset="0"/>
              </a:rPr>
              <a:pPr algn="r" defTabSz="966788"/>
              <a:t>18</a:t>
            </a:fld>
            <a:endParaRPr lang="en-US" sz="1300" b="0">
              <a:latin typeface="Calibri" pitchFamily="34" charset="0"/>
            </a:endParaRPr>
          </a:p>
        </p:txBody>
      </p:sp>
    </p:spTree>
    <p:extLst>
      <p:ext uri="{BB962C8B-B14F-4D97-AF65-F5344CB8AC3E}">
        <p14:creationId xmlns:p14="http://schemas.microsoft.com/office/powerpoint/2010/main" val="1377621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Grp="1" noRot="1" noChangeAspect="1" noTextEdit="1"/>
          </p:cNvSpPr>
          <p:nvPr>
            <p:ph type="sldImg"/>
          </p:nvPr>
        </p:nvSpPr>
        <p:spPr bwMode="auto">
          <a:noFill/>
          <a:ln>
            <a:solidFill>
              <a:srgbClr val="000000"/>
            </a:solidFill>
            <a:miter lim="800000"/>
            <a:headEnd/>
            <a:tailEnd/>
          </a:ln>
        </p:spPr>
      </p:sp>
      <p:sp>
        <p:nvSpPr>
          <p:cNvPr id="93187" name="Rectangle 2"/>
          <p:cNvSpPr>
            <a:spLocks noGrp="1"/>
          </p:cNvSpPr>
          <p:nvPr>
            <p:ph type="body" idx="1"/>
          </p:nvPr>
        </p:nvSpPr>
        <p:spPr>
          <a:noFill/>
          <a:ln/>
        </p:spPr>
        <p:txBody>
          <a:bodyPr/>
          <a:lstStyle/>
          <a:p>
            <a:pPr eaLnBrk="1" hangingPunct="1">
              <a:spcBef>
                <a:spcPct val="0"/>
              </a:spcBef>
            </a:pPr>
            <a:endParaRPr lang="en-US"/>
          </a:p>
        </p:txBody>
      </p:sp>
      <p:sp>
        <p:nvSpPr>
          <p:cNvPr id="9318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02A352E-4A54-4BC2-A690-77E1C05C41C1}" type="slidenum">
              <a:rPr lang="en-US" sz="1300" b="0">
                <a:latin typeface="Calibri" pitchFamily="34" charset="0"/>
              </a:rPr>
              <a:pPr algn="r" defTabSz="966788"/>
              <a:t>19</a:t>
            </a:fld>
            <a:endParaRPr lang="en-US" sz="1300" b="0">
              <a:latin typeface="Calibri" pitchFamily="34" charset="0"/>
            </a:endParaRPr>
          </a:p>
        </p:txBody>
      </p:sp>
    </p:spTree>
    <p:extLst>
      <p:ext uri="{BB962C8B-B14F-4D97-AF65-F5344CB8AC3E}">
        <p14:creationId xmlns:p14="http://schemas.microsoft.com/office/powerpoint/2010/main" val="209302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a:noFill/>
          <a:ln/>
        </p:spPr>
        <p:txBody>
          <a:bodyPr/>
          <a:lstStyle/>
          <a:p>
            <a:pPr eaLnBrk="1" hangingPunct="1">
              <a:spcBef>
                <a:spcPct val="0"/>
              </a:spcBef>
            </a:pPr>
            <a:endParaRPr lang="en-US"/>
          </a:p>
        </p:txBody>
      </p:sp>
      <p:sp>
        <p:nvSpPr>
          <p:cNvPr id="7578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364D3B31-AF85-433F-82A2-FA4FF2231FC0}" type="slidenum">
              <a:rPr lang="en-US" sz="1300" b="0">
                <a:latin typeface="Calibri" pitchFamily="34" charset="0"/>
              </a:rPr>
              <a:pPr algn="r" defTabSz="966788"/>
              <a:t>2</a:t>
            </a:fld>
            <a:endParaRPr lang="en-US" sz="1300" b="0">
              <a:latin typeface="Calibri" pitchFamily="34" charset="0"/>
            </a:endParaRPr>
          </a:p>
        </p:txBody>
      </p:sp>
    </p:spTree>
    <p:extLst>
      <p:ext uri="{BB962C8B-B14F-4D97-AF65-F5344CB8AC3E}">
        <p14:creationId xmlns:p14="http://schemas.microsoft.com/office/powerpoint/2010/main" val="86801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noRot="1" noChangeAspect="1" noTextEdit="1"/>
          </p:cNvSpPr>
          <p:nvPr>
            <p:ph type="sldImg"/>
          </p:nvPr>
        </p:nvSpPr>
        <p:spPr bwMode="auto">
          <a:noFill/>
          <a:ln>
            <a:solidFill>
              <a:srgbClr val="000000"/>
            </a:solidFill>
            <a:miter lim="800000"/>
            <a:headEnd/>
            <a:tailEnd/>
          </a:ln>
        </p:spPr>
      </p:sp>
      <p:sp>
        <p:nvSpPr>
          <p:cNvPr id="94211" name="Rectangle 2"/>
          <p:cNvSpPr>
            <a:spLocks noGrp="1"/>
          </p:cNvSpPr>
          <p:nvPr>
            <p:ph type="body" idx="1"/>
          </p:nvPr>
        </p:nvSpPr>
        <p:spPr>
          <a:noFill/>
          <a:ln/>
        </p:spPr>
        <p:txBody>
          <a:bodyPr/>
          <a:lstStyle/>
          <a:p>
            <a:pPr eaLnBrk="1" hangingPunct="1">
              <a:spcBef>
                <a:spcPct val="0"/>
              </a:spcBef>
            </a:pPr>
            <a:endParaRPr lang="en-US"/>
          </a:p>
        </p:txBody>
      </p:sp>
      <p:sp>
        <p:nvSpPr>
          <p:cNvPr id="9421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CC4CC79-C9A8-4BA9-9752-253FB5F6AF85}" type="slidenum">
              <a:rPr lang="en-US" sz="1300" b="0">
                <a:latin typeface="Calibri" pitchFamily="34" charset="0"/>
              </a:rPr>
              <a:pPr algn="r" defTabSz="966788"/>
              <a:t>20</a:t>
            </a:fld>
            <a:endParaRPr lang="en-US" sz="1300" b="0">
              <a:latin typeface="Calibri" pitchFamily="34" charset="0"/>
            </a:endParaRPr>
          </a:p>
        </p:txBody>
      </p:sp>
    </p:spTree>
    <p:extLst>
      <p:ext uri="{BB962C8B-B14F-4D97-AF65-F5344CB8AC3E}">
        <p14:creationId xmlns:p14="http://schemas.microsoft.com/office/powerpoint/2010/main" val="775756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Rot="1" noChangeAspect="1" noTextEdit="1"/>
          </p:cNvSpPr>
          <p:nvPr>
            <p:ph type="sldImg"/>
          </p:nvPr>
        </p:nvSpPr>
        <p:spPr bwMode="auto">
          <a:noFill/>
          <a:ln>
            <a:solidFill>
              <a:srgbClr val="000000"/>
            </a:solidFill>
            <a:miter lim="800000"/>
            <a:headEnd/>
            <a:tailEnd/>
          </a:ln>
        </p:spPr>
      </p:sp>
      <p:sp>
        <p:nvSpPr>
          <p:cNvPr id="95235" name="Rectangle 2"/>
          <p:cNvSpPr>
            <a:spLocks noGrp="1"/>
          </p:cNvSpPr>
          <p:nvPr>
            <p:ph type="body" idx="1"/>
          </p:nvPr>
        </p:nvSpPr>
        <p:spPr>
          <a:noFill/>
          <a:ln/>
        </p:spPr>
        <p:txBody>
          <a:bodyPr/>
          <a:lstStyle/>
          <a:p>
            <a:pPr eaLnBrk="1" hangingPunct="1">
              <a:spcBef>
                <a:spcPct val="0"/>
              </a:spcBef>
            </a:pPr>
            <a:endParaRPr lang="en-US"/>
          </a:p>
        </p:txBody>
      </p:sp>
      <p:sp>
        <p:nvSpPr>
          <p:cNvPr id="9523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301F773-709B-476C-93FE-A16BD5F7DF43}" type="slidenum">
              <a:rPr lang="en-US" sz="1300" b="0">
                <a:latin typeface="Calibri" pitchFamily="34" charset="0"/>
              </a:rPr>
              <a:pPr algn="r" defTabSz="966788"/>
              <a:t>21</a:t>
            </a:fld>
            <a:endParaRPr lang="en-US" sz="1300" b="0">
              <a:latin typeface="Calibri" pitchFamily="34" charset="0"/>
            </a:endParaRPr>
          </a:p>
        </p:txBody>
      </p:sp>
    </p:spTree>
    <p:extLst>
      <p:ext uri="{BB962C8B-B14F-4D97-AF65-F5344CB8AC3E}">
        <p14:creationId xmlns:p14="http://schemas.microsoft.com/office/powerpoint/2010/main" val="3762953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Grp="1" noRot="1" noChangeAspect="1" noTextEdit="1"/>
          </p:cNvSpPr>
          <p:nvPr>
            <p:ph type="sldImg"/>
          </p:nvPr>
        </p:nvSpPr>
        <p:spPr bwMode="auto">
          <a:noFill/>
          <a:ln>
            <a:solidFill>
              <a:srgbClr val="000000"/>
            </a:solidFill>
            <a:miter lim="800000"/>
            <a:headEnd/>
            <a:tailEnd/>
          </a:ln>
        </p:spPr>
      </p:sp>
      <p:sp>
        <p:nvSpPr>
          <p:cNvPr id="96259" name="Rectangle 2"/>
          <p:cNvSpPr>
            <a:spLocks noGrp="1"/>
          </p:cNvSpPr>
          <p:nvPr>
            <p:ph type="body" idx="1"/>
          </p:nvPr>
        </p:nvSpPr>
        <p:spPr>
          <a:noFill/>
          <a:ln/>
        </p:spPr>
        <p:txBody>
          <a:bodyPr/>
          <a:lstStyle/>
          <a:p>
            <a:pPr eaLnBrk="1" hangingPunct="1">
              <a:spcBef>
                <a:spcPct val="0"/>
              </a:spcBef>
            </a:pPr>
            <a:endParaRPr lang="en-US"/>
          </a:p>
        </p:txBody>
      </p:sp>
      <p:sp>
        <p:nvSpPr>
          <p:cNvPr id="9626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78AF761-600B-462F-8328-46382E63986E}" type="slidenum">
              <a:rPr lang="en-US" sz="1300" b="0">
                <a:latin typeface="Calibri" pitchFamily="34" charset="0"/>
              </a:rPr>
              <a:pPr algn="r" defTabSz="966788"/>
              <a:t>22</a:t>
            </a:fld>
            <a:endParaRPr lang="en-US" sz="1300" b="0">
              <a:latin typeface="Calibri" pitchFamily="34" charset="0"/>
            </a:endParaRPr>
          </a:p>
        </p:txBody>
      </p:sp>
    </p:spTree>
    <p:extLst>
      <p:ext uri="{BB962C8B-B14F-4D97-AF65-F5344CB8AC3E}">
        <p14:creationId xmlns:p14="http://schemas.microsoft.com/office/powerpoint/2010/main" val="390324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Rot="1" noChangeAspect="1" noTextEdit="1"/>
          </p:cNvSpPr>
          <p:nvPr>
            <p:ph type="sldImg"/>
          </p:nvPr>
        </p:nvSpPr>
        <p:spPr bwMode="auto">
          <a:noFill/>
          <a:ln>
            <a:solidFill>
              <a:srgbClr val="000000"/>
            </a:solidFill>
            <a:miter lim="800000"/>
            <a:headEnd/>
            <a:tailEnd/>
          </a:ln>
        </p:spPr>
      </p:sp>
      <p:sp>
        <p:nvSpPr>
          <p:cNvPr id="97283" name="Rectangle 2"/>
          <p:cNvSpPr>
            <a:spLocks noGrp="1"/>
          </p:cNvSpPr>
          <p:nvPr>
            <p:ph type="body" idx="1"/>
          </p:nvPr>
        </p:nvSpPr>
        <p:spPr>
          <a:noFill/>
          <a:ln/>
        </p:spPr>
        <p:txBody>
          <a:bodyPr/>
          <a:lstStyle/>
          <a:p>
            <a:pPr eaLnBrk="1" hangingPunct="1">
              <a:spcBef>
                <a:spcPct val="0"/>
              </a:spcBef>
            </a:pPr>
            <a:endParaRPr lang="en-US"/>
          </a:p>
        </p:txBody>
      </p:sp>
      <p:sp>
        <p:nvSpPr>
          <p:cNvPr id="9728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2DDD142-4F72-4176-B5A1-797C20E7DF52}" type="slidenum">
              <a:rPr lang="en-US" sz="1300" b="0">
                <a:latin typeface="Calibri" pitchFamily="34" charset="0"/>
              </a:rPr>
              <a:pPr algn="r" defTabSz="966788"/>
              <a:t>23</a:t>
            </a:fld>
            <a:endParaRPr lang="en-US" sz="1300" b="0">
              <a:latin typeface="Calibri" pitchFamily="34" charset="0"/>
            </a:endParaRPr>
          </a:p>
        </p:txBody>
      </p:sp>
    </p:spTree>
    <p:extLst>
      <p:ext uri="{BB962C8B-B14F-4D97-AF65-F5344CB8AC3E}">
        <p14:creationId xmlns:p14="http://schemas.microsoft.com/office/powerpoint/2010/main" val="1981064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Rot="1" noChangeAspect="1" noTextEdit="1"/>
          </p:cNvSpPr>
          <p:nvPr>
            <p:ph type="sldImg"/>
          </p:nvPr>
        </p:nvSpPr>
        <p:spPr bwMode="auto">
          <a:noFill/>
          <a:ln>
            <a:solidFill>
              <a:srgbClr val="000000"/>
            </a:solidFill>
            <a:miter lim="800000"/>
            <a:headEnd/>
            <a:tailEnd/>
          </a:ln>
        </p:spPr>
      </p:sp>
      <p:sp>
        <p:nvSpPr>
          <p:cNvPr id="98307" name="Rectangle 2"/>
          <p:cNvSpPr>
            <a:spLocks noGrp="1"/>
          </p:cNvSpPr>
          <p:nvPr>
            <p:ph type="body" idx="1"/>
          </p:nvPr>
        </p:nvSpPr>
        <p:spPr>
          <a:noFill/>
          <a:ln/>
        </p:spPr>
        <p:txBody>
          <a:bodyPr/>
          <a:lstStyle/>
          <a:p>
            <a:pPr eaLnBrk="1" hangingPunct="1">
              <a:spcBef>
                <a:spcPct val="0"/>
              </a:spcBef>
            </a:pPr>
            <a:endParaRPr lang="en-US"/>
          </a:p>
        </p:txBody>
      </p:sp>
      <p:sp>
        <p:nvSpPr>
          <p:cNvPr id="9830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21971C6A-3DA6-4D7C-A68E-6C010BFD57BA}" type="slidenum">
              <a:rPr lang="en-US" sz="1300" b="0">
                <a:latin typeface="Calibri" pitchFamily="34" charset="0"/>
              </a:rPr>
              <a:pPr algn="r" defTabSz="966788"/>
              <a:t>24</a:t>
            </a:fld>
            <a:endParaRPr lang="en-US" sz="1300" b="0">
              <a:latin typeface="Calibri" pitchFamily="34" charset="0"/>
            </a:endParaRPr>
          </a:p>
        </p:txBody>
      </p:sp>
    </p:spTree>
    <p:extLst>
      <p:ext uri="{BB962C8B-B14F-4D97-AF65-F5344CB8AC3E}">
        <p14:creationId xmlns:p14="http://schemas.microsoft.com/office/powerpoint/2010/main" val="174156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Grp="1" noRot="1" noChangeAspect="1" noTextEdit="1"/>
          </p:cNvSpPr>
          <p:nvPr>
            <p:ph type="sldImg"/>
          </p:nvPr>
        </p:nvSpPr>
        <p:spPr bwMode="auto">
          <a:noFill/>
          <a:ln>
            <a:solidFill>
              <a:srgbClr val="000000"/>
            </a:solidFill>
            <a:miter lim="800000"/>
            <a:headEnd/>
            <a:tailEnd/>
          </a:ln>
        </p:spPr>
      </p:sp>
      <p:sp>
        <p:nvSpPr>
          <p:cNvPr id="99331" name="Rectangle 2"/>
          <p:cNvSpPr>
            <a:spLocks noGrp="1"/>
          </p:cNvSpPr>
          <p:nvPr>
            <p:ph type="body" idx="1"/>
          </p:nvPr>
        </p:nvSpPr>
        <p:spPr>
          <a:noFill/>
          <a:ln/>
        </p:spPr>
        <p:txBody>
          <a:bodyPr/>
          <a:lstStyle/>
          <a:p>
            <a:pPr eaLnBrk="1" hangingPunct="1">
              <a:spcBef>
                <a:spcPct val="0"/>
              </a:spcBef>
            </a:pPr>
            <a:endParaRPr lang="en-US"/>
          </a:p>
        </p:txBody>
      </p:sp>
      <p:sp>
        <p:nvSpPr>
          <p:cNvPr id="9933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06B15D76-879A-4299-9788-D9C7147E75AC}" type="slidenum">
              <a:rPr lang="en-US" sz="1300" b="0">
                <a:latin typeface="Calibri" pitchFamily="34" charset="0"/>
              </a:rPr>
              <a:pPr algn="r" defTabSz="966788"/>
              <a:t>25</a:t>
            </a:fld>
            <a:endParaRPr lang="en-US" sz="1300" b="0">
              <a:latin typeface="Calibri" pitchFamily="34" charset="0"/>
            </a:endParaRPr>
          </a:p>
        </p:txBody>
      </p:sp>
    </p:spTree>
    <p:extLst>
      <p:ext uri="{BB962C8B-B14F-4D97-AF65-F5344CB8AC3E}">
        <p14:creationId xmlns:p14="http://schemas.microsoft.com/office/powerpoint/2010/main" val="3386489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Rot="1" noChangeAspect="1" noTextEdit="1"/>
          </p:cNvSpPr>
          <p:nvPr>
            <p:ph type="sldImg"/>
          </p:nvPr>
        </p:nvSpPr>
        <p:spPr bwMode="auto">
          <a:noFill/>
          <a:ln>
            <a:solidFill>
              <a:srgbClr val="000000"/>
            </a:solidFill>
            <a:miter lim="800000"/>
            <a:headEnd/>
            <a:tailEnd/>
          </a:ln>
        </p:spPr>
      </p:sp>
      <p:sp>
        <p:nvSpPr>
          <p:cNvPr id="100355" name="Rectangle 2"/>
          <p:cNvSpPr>
            <a:spLocks noGrp="1"/>
          </p:cNvSpPr>
          <p:nvPr>
            <p:ph type="body" idx="1"/>
          </p:nvPr>
        </p:nvSpPr>
        <p:spPr>
          <a:noFill/>
          <a:ln/>
        </p:spPr>
        <p:txBody>
          <a:bodyPr/>
          <a:lstStyle/>
          <a:p>
            <a:pPr eaLnBrk="1" hangingPunct="1">
              <a:spcBef>
                <a:spcPct val="0"/>
              </a:spcBef>
            </a:pPr>
            <a:endParaRPr lang="en-US"/>
          </a:p>
        </p:txBody>
      </p:sp>
      <p:sp>
        <p:nvSpPr>
          <p:cNvPr id="10035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4C7828D5-6C4D-4F0C-ADF8-D6E96C6C2085}" type="slidenum">
              <a:rPr lang="en-US" sz="1300" b="0">
                <a:latin typeface="Calibri" pitchFamily="34" charset="0"/>
              </a:rPr>
              <a:pPr algn="r" defTabSz="966788"/>
              <a:t>26</a:t>
            </a:fld>
            <a:endParaRPr lang="en-US" sz="1300" b="0">
              <a:latin typeface="Calibri" pitchFamily="34" charset="0"/>
            </a:endParaRPr>
          </a:p>
        </p:txBody>
      </p:sp>
    </p:spTree>
    <p:extLst>
      <p:ext uri="{BB962C8B-B14F-4D97-AF65-F5344CB8AC3E}">
        <p14:creationId xmlns:p14="http://schemas.microsoft.com/office/powerpoint/2010/main" val="555695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Grp="1" noRot="1" noChangeAspect="1" noTextEdit="1"/>
          </p:cNvSpPr>
          <p:nvPr>
            <p:ph type="sldImg"/>
          </p:nvPr>
        </p:nvSpPr>
        <p:spPr bwMode="auto">
          <a:noFill/>
          <a:ln>
            <a:solidFill>
              <a:srgbClr val="000000"/>
            </a:solidFill>
            <a:miter lim="800000"/>
            <a:headEnd/>
            <a:tailEnd/>
          </a:ln>
        </p:spPr>
      </p:sp>
      <p:sp>
        <p:nvSpPr>
          <p:cNvPr id="101379" name="Rectangle 2"/>
          <p:cNvSpPr>
            <a:spLocks noGrp="1"/>
          </p:cNvSpPr>
          <p:nvPr>
            <p:ph type="body" idx="1"/>
          </p:nvPr>
        </p:nvSpPr>
        <p:spPr>
          <a:noFill/>
          <a:ln/>
        </p:spPr>
        <p:txBody>
          <a:bodyPr/>
          <a:lstStyle/>
          <a:p>
            <a:pPr eaLnBrk="1" hangingPunct="1">
              <a:spcBef>
                <a:spcPct val="0"/>
              </a:spcBef>
            </a:pPr>
            <a:endParaRPr lang="en-US"/>
          </a:p>
        </p:txBody>
      </p:sp>
      <p:sp>
        <p:nvSpPr>
          <p:cNvPr id="10138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A194E728-E385-4B4F-BB4D-F0BAFE4A96FA}" type="slidenum">
              <a:rPr lang="en-US" sz="1300" b="0">
                <a:latin typeface="Calibri" pitchFamily="34" charset="0"/>
              </a:rPr>
              <a:pPr algn="r" defTabSz="966788"/>
              <a:t>27</a:t>
            </a:fld>
            <a:endParaRPr lang="en-US" sz="1300" b="0">
              <a:latin typeface="Calibri" pitchFamily="34" charset="0"/>
            </a:endParaRPr>
          </a:p>
        </p:txBody>
      </p:sp>
    </p:spTree>
    <p:extLst>
      <p:ext uri="{BB962C8B-B14F-4D97-AF65-F5344CB8AC3E}">
        <p14:creationId xmlns:p14="http://schemas.microsoft.com/office/powerpoint/2010/main" val="2860765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p:cNvSpPr>
            <a:spLocks noGrp="1" noRot="1" noChangeAspect="1" noTextEdit="1"/>
          </p:cNvSpPr>
          <p:nvPr>
            <p:ph type="sldImg"/>
          </p:nvPr>
        </p:nvSpPr>
        <p:spPr bwMode="auto">
          <a:noFill/>
          <a:ln>
            <a:solidFill>
              <a:srgbClr val="000000"/>
            </a:solidFill>
            <a:miter lim="800000"/>
            <a:headEnd/>
            <a:tailEnd/>
          </a:ln>
        </p:spPr>
      </p:sp>
      <p:sp>
        <p:nvSpPr>
          <p:cNvPr id="102403" name="Rectangle 2"/>
          <p:cNvSpPr>
            <a:spLocks noGrp="1"/>
          </p:cNvSpPr>
          <p:nvPr>
            <p:ph type="body" idx="1"/>
          </p:nvPr>
        </p:nvSpPr>
        <p:spPr>
          <a:noFill/>
          <a:ln/>
        </p:spPr>
        <p:txBody>
          <a:bodyPr/>
          <a:lstStyle/>
          <a:p>
            <a:pPr eaLnBrk="1" hangingPunct="1">
              <a:spcBef>
                <a:spcPct val="0"/>
              </a:spcBef>
            </a:pPr>
            <a:endParaRPr lang="en-US"/>
          </a:p>
        </p:txBody>
      </p:sp>
      <p:sp>
        <p:nvSpPr>
          <p:cNvPr id="10240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F6FF6B1-D385-4E46-87D4-ED237438B7D9}" type="slidenum">
              <a:rPr lang="en-US" sz="1300" b="0">
                <a:latin typeface="Calibri" pitchFamily="34" charset="0"/>
              </a:rPr>
              <a:pPr algn="r" defTabSz="966788"/>
              <a:t>28</a:t>
            </a:fld>
            <a:endParaRPr lang="en-US" sz="1300" b="0">
              <a:latin typeface="Calibri" pitchFamily="34" charset="0"/>
            </a:endParaRPr>
          </a:p>
        </p:txBody>
      </p:sp>
    </p:spTree>
    <p:extLst>
      <p:ext uri="{BB962C8B-B14F-4D97-AF65-F5344CB8AC3E}">
        <p14:creationId xmlns:p14="http://schemas.microsoft.com/office/powerpoint/2010/main" val="1216448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Grp="1" noRot="1" noChangeAspect="1" noTextEdit="1"/>
          </p:cNvSpPr>
          <p:nvPr>
            <p:ph type="sldImg"/>
          </p:nvPr>
        </p:nvSpPr>
        <p:spPr bwMode="auto">
          <a:noFill/>
          <a:ln>
            <a:solidFill>
              <a:srgbClr val="000000"/>
            </a:solidFill>
            <a:miter lim="800000"/>
            <a:headEnd/>
            <a:tailEnd/>
          </a:ln>
        </p:spPr>
      </p:sp>
      <p:sp>
        <p:nvSpPr>
          <p:cNvPr id="103427" name="Rectangle 2"/>
          <p:cNvSpPr>
            <a:spLocks noGrp="1"/>
          </p:cNvSpPr>
          <p:nvPr>
            <p:ph type="body" idx="1"/>
          </p:nvPr>
        </p:nvSpPr>
        <p:spPr>
          <a:noFill/>
          <a:ln/>
        </p:spPr>
        <p:txBody>
          <a:bodyPr/>
          <a:lstStyle/>
          <a:p>
            <a:pPr eaLnBrk="1" hangingPunct="1">
              <a:spcBef>
                <a:spcPct val="0"/>
              </a:spcBef>
            </a:pPr>
            <a:endParaRPr lang="en-US"/>
          </a:p>
        </p:txBody>
      </p:sp>
      <p:sp>
        <p:nvSpPr>
          <p:cNvPr id="10342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AEADB331-DC44-4CDF-9EFF-F4F3D5D237CC}" type="slidenum">
              <a:rPr lang="en-US" sz="1300" b="0">
                <a:latin typeface="Calibri" pitchFamily="34" charset="0"/>
              </a:rPr>
              <a:pPr algn="r" defTabSz="966788"/>
              <a:t>29</a:t>
            </a:fld>
            <a:endParaRPr lang="en-US" sz="1300" b="0">
              <a:latin typeface="Calibri" pitchFamily="34" charset="0"/>
            </a:endParaRPr>
          </a:p>
        </p:txBody>
      </p:sp>
    </p:spTree>
    <p:extLst>
      <p:ext uri="{BB962C8B-B14F-4D97-AF65-F5344CB8AC3E}">
        <p14:creationId xmlns:p14="http://schemas.microsoft.com/office/powerpoint/2010/main" val="317059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Rot="1" noChangeAspect="1" noTextEdit="1"/>
          </p:cNvSpPr>
          <p:nvPr>
            <p:ph type="sldImg"/>
          </p:nvPr>
        </p:nvSpPr>
        <p:spPr bwMode="auto">
          <a:noFill/>
          <a:ln>
            <a:solidFill>
              <a:srgbClr val="000000"/>
            </a:solidFill>
            <a:miter lim="800000"/>
            <a:headEnd/>
            <a:tailEnd/>
          </a:ln>
        </p:spPr>
      </p:sp>
      <p:sp>
        <p:nvSpPr>
          <p:cNvPr id="76803" name="Rectangle 2"/>
          <p:cNvSpPr>
            <a:spLocks noGrp="1"/>
          </p:cNvSpPr>
          <p:nvPr>
            <p:ph type="body" idx="1"/>
          </p:nvPr>
        </p:nvSpPr>
        <p:spPr>
          <a:noFill/>
          <a:ln/>
        </p:spPr>
        <p:txBody>
          <a:bodyPr/>
          <a:lstStyle/>
          <a:p>
            <a:pPr eaLnBrk="1" hangingPunct="1">
              <a:spcBef>
                <a:spcPct val="0"/>
              </a:spcBef>
            </a:pPr>
            <a:endParaRPr lang="en-US"/>
          </a:p>
        </p:txBody>
      </p:sp>
      <p:sp>
        <p:nvSpPr>
          <p:cNvPr id="7680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B9B34674-5D4F-4C1F-A90F-969C6B453C6D}" type="slidenum">
              <a:rPr lang="en-US" sz="1300" b="0">
                <a:latin typeface="Calibri" pitchFamily="34" charset="0"/>
              </a:rPr>
              <a:pPr algn="r" defTabSz="966788"/>
              <a:t>3</a:t>
            </a:fld>
            <a:endParaRPr lang="en-US" sz="1300" b="0">
              <a:latin typeface="Calibri" pitchFamily="34" charset="0"/>
            </a:endParaRPr>
          </a:p>
        </p:txBody>
      </p:sp>
    </p:spTree>
    <p:extLst>
      <p:ext uri="{BB962C8B-B14F-4D97-AF65-F5344CB8AC3E}">
        <p14:creationId xmlns:p14="http://schemas.microsoft.com/office/powerpoint/2010/main" val="1017722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
          <p:cNvSpPr>
            <a:spLocks noGrp="1" noRot="1" noChangeAspect="1" noTextEdit="1"/>
          </p:cNvSpPr>
          <p:nvPr>
            <p:ph type="sldImg"/>
          </p:nvPr>
        </p:nvSpPr>
        <p:spPr bwMode="auto">
          <a:noFill/>
          <a:ln>
            <a:solidFill>
              <a:srgbClr val="000000"/>
            </a:solidFill>
            <a:miter lim="800000"/>
            <a:headEnd/>
            <a:tailEnd/>
          </a:ln>
        </p:spPr>
      </p:sp>
      <p:sp>
        <p:nvSpPr>
          <p:cNvPr id="104451" name="Rectangle 2"/>
          <p:cNvSpPr>
            <a:spLocks noGrp="1"/>
          </p:cNvSpPr>
          <p:nvPr>
            <p:ph type="body" idx="1"/>
          </p:nvPr>
        </p:nvSpPr>
        <p:spPr>
          <a:noFill/>
          <a:ln/>
        </p:spPr>
        <p:txBody>
          <a:bodyPr/>
          <a:lstStyle/>
          <a:p>
            <a:pPr eaLnBrk="1" hangingPunct="1">
              <a:spcBef>
                <a:spcPct val="0"/>
              </a:spcBef>
            </a:pPr>
            <a:endParaRPr lang="en-US"/>
          </a:p>
        </p:txBody>
      </p:sp>
      <p:sp>
        <p:nvSpPr>
          <p:cNvPr id="10445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71721E4-CD25-4FC9-8743-3B2F0A25608D}" type="slidenum">
              <a:rPr lang="en-US" sz="1300" b="0">
                <a:latin typeface="Calibri" pitchFamily="34" charset="0"/>
              </a:rPr>
              <a:pPr algn="r" defTabSz="966788"/>
              <a:t>30</a:t>
            </a:fld>
            <a:endParaRPr lang="en-US" sz="1300" b="0">
              <a:latin typeface="Calibri" pitchFamily="34" charset="0"/>
            </a:endParaRPr>
          </a:p>
        </p:txBody>
      </p:sp>
    </p:spTree>
    <p:extLst>
      <p:ext uri="{BB962C8B-B14F-4D97-AF65-F5344CB8AC3E}">
        <p14:creationId xmlns:p14="http://schemas.microsoft.com/office/powerpoint/2010/main" val="1589749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p:cNvSpPr>
            <a:spLocks noGrp="1" noRot="1" noChangeAspect="1" noTextEdit="1"/>
          </p:cNvSpPr>
          <p:nvPr>
            <p:ph type="sldImg"/>
          </p:nvPr>
        </p:nvSpPr>
        <p:spPr bwMode="auto">
          <a:noFill/>
          <a:ln>
            <a:solidFill>
              <a:srgbClr val="000000"/>
            </a:solidFill>
            <a:miter lim="800000"/>
            <a:headEnd/>
            <a:tailEnd/>
          </a:ln>
        </p:spPr>
      </p:sp>
      <p:sp>
        <p:nvSpPr>
          <p:cNvPr id="105475" name="Rectangle 2"/>
          <p:cNvSpPr>
            <a:spLocks noGrp="1"/>
          </p:cNvSpPr>
          <p:nvPr>
            <p:ph type="body" idx="1"/>
          </p:nvPr>
        </p:nvSpPr>
        <p:spPr>
          <a:noFill/>
          <a:ln/>
        </p:spPr>
        <p:txBody>
          <a:bodyPr/>
          <a:lstStyle/>
          <a:p>
            <a:pPr eaLnBrk="1" hangingPunct="1">
              <a:spcBef>
                <a:spcPct val="0"/>
              </a:spcBef>
            </a:pPr>
            <a:endParaRPr lang="en-US"/>
          </a:p>
        </p:txBody>
      </p:sp>
      <p:sp>
        <p:nvSpPr>
          <p:cNvPr id="10547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B295234E-5470-44B2-B3A2-0B15D123541E}" type="slidenum">
              <a:rPr lang="en-US" sz="1300" b="0">
                <a:latin typeface="Calibri" pitchFamily="34" charset="0"/>
              </a:rPr>
              <a:pPr algn="r" defTabSz="966788"/>
              <a:t>31</a:t>
            </a:fld>
            <a:endParaRPr lang="en-US" sz="1300" b="0">
              <a:latin typeface="Calibri" pitchFamily="34" charset="0"/>
            </a:endParaRPr>
          </a:p>
        </p:txBody>
      </p:sp>
    </p:spTree>
    <p:extLst>
      <p:ext uri="{BB962C8B-B14F-4D97-AF65-F5344CB8AC3E}">
        <p14:creationId xmlns:p14="http://schemas.microsoft.com/office/powerpoint/2010/main" val="386308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Grp="1" noRot="1" noChangeAspect="1" noTextEdit="1"/>
          </p:cNvSpPr>
          <p:nvPr>
            <p:ph type="sldImg"/>
          </p:nvPr>
        </p:nvSpPr>
        <p:spPr bwMode="auto">
          <a:noFill/>
          <a:ln>
            <a:solidFill>
              <a:srgbClr val="000000"/>
            </a:solidFill>
            <a:miter lim="800000"/>
            <a:headEnd/>
            <a:tailEnd/>
          </a:ln>
        </p:spPr>
      </p:sp>
      <p:sp>
        <p:nvSpPr>
          <p:cNvPr id="106499" name="Rectangle 2"/>
          <p:cNvSpPr>
            <a:spLocks noGrp="1"/>
          </p:cNvSpPr>
          <p:nvPr>
            <p:ph type="body" idx="1"/>
          </p:nvPr>
        </p:nvSpPr>
        <p:spPr>
          <a:noFill/>
          <a:ln/>
        </p:spPr>
        <p:txBody>
          <a:bodyPr/>
          <a:lstStyle/>
          <a:p>
            <a:pPr eaLnBrk="1" hangingPunct="1">
              <a:spcBef>
                <a:spcPct val="0"/>
              </a:spcBef>
            </a:pPr>
            <a:endParaRPr lang="en-US"/>
          </a:p>
        </p:txBody>
      </p:sp>
      <p:sp>
        <p:nvSpPr>
          <p:cNvPr id="10650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1BC92FC5-C53E-4DCE-A20A-AB1263451FB8}" type="slidenum">
              <a:rPr lang="en-US" sz="1300" b="0">
                <a:latin typeface="Calibri" pitchFamily="34" charset="0"/>
              </a:rPr>
              <a:pPr algn="r" defTabSz="966788"/>
              <a:t>32</a:t>
            </a:fld>
            <a:endParaRPr lang="en-US" sz="1300" b="0">
              <a:latin typeface="Calibri" pitchFamily="34" charset="0"/>
            </a:endParaRPr>
          </a:p>
        </p:txBody>
      </p:sp>
    </p:spTree>
    <p:extLst>
      <p:ext uri="{BB962C8B-B14F-4D97-AF65-F5344CB8AC3E}">
        <p14:creationId xmlns:p14="http://schemas.microsoft.com/office/powerpoint/2010/main" val="2148726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p:cNvSpPr>
            <a:spLocks noGrp="1" noRot="1" noChangeAspect="1" noTextEdit="1"/>
          </p:cNvSpPr>
          <p:nvPr>
            <p:ph type="sldImg"/>
          </p:nvPr>
        </p:nvSpPr>
        <p:spPr bwMode="auto">
          <a:noFill/>
          <a:ln>
            <a:solidFill>
              <a:srgbClr val="000000"/>
            </a:solidFill>
            <a:miter lim="800000"/>
            <a:headEnd/>
            <a:tailEnd/>
          </a:ln>
        </p:spPr>
      </p:sp>
      <p:sp>
        <p:nvSpPr>
          <p:cNvPr id="107523" name="Rectangle 2"/>
          <p:cNvSpPr>
            <a:spLocks noGrp="1"/>
          </p:cNvSpPr>
          <p:nvPr>
            <p:ph type="body" idx="1"/>
          </p:nvPr>
        </p:nvSpPr>
        <p:spPr>
          <a:noFill/>
          <a:ln/>
        </p:spPr>
        <p:txBody>
          <a:bodyPr/>
          <a:lstStyle/>
          <a:p>
            <a:pPr eaLnBrk="1" hangingPunct="1">
              <a:spcBef>
                <a:spcPct val="0"/>
              </a:spcBef>
            </a:pPr>
            <a:endParaRPr lang="en-US"/>
          </a:p>
        </p:txBody>
      </p:sp>
      <p:sp>
        <p:nvSpPr>
          <p:cNvPr id="10752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D25C320D-8AB1-47FA-AD78-DD03C31B7376}" type="slidenum">
              <a:rPr lang="en-US" sz="1300" b="0">
                <a:latin typeface="Calibri" pitchFamily="34" charset="0"/>
              </a:rPr>
              <a:pPr algn="r" defTabSz="966788"/>
              <a:t>33</a:t>
            </a:fld>
            <a:endParaRPr lang="en-US" sz="1300" b="0">
              <a:latin typeface="Calibri" pitchFamily="34" charset="0"/>
            </a:endParaRPr>
          </a:p>
        </p:txBody>
      </p:sp>
    </p:spTree>
    <p:extLst>
      <p:ext uri="{BB962C8B-B14F-4D97-AF65-F5344CB8AC3E}">
        <p14:creationId xmlns:p14="http://schemas.microsoft.com/office/powerpoint/2010/main" val="3718000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Grp="1" noRot="1" noChangeAspect="1" noTextEdit="1"/>
          </p:cNvSpPr>
          <p:nvPr>
            <p:ph type="sldImg"/>
          </p:nvPr>
        </p:nvSpPr>
        <p:spPr bwMode="auto">
          <a:noFill/>
          <a:ln>
            <a:solidFill>
              <a:srgbClr val="000000"/>
            </a:solidFill>
            <a:miter lim="800000"/>
            <a:headEnd/>
            <a:tailEnd/>
          </a:ln>
        </p:spPr>
      </p:sp>
      <p:sp>
        <p:nvSpPr>
          <p:cNvPr id="108547" name="Rectangle 2"/>
          <p:cNvSpPr>
            <a:spLocks noGrp="1"/>
          </p:cNvSpPr>
          <p:nvPr>
            <p:ph type="body" idx="1"/>
          </p:nvPr>
        </p:nvSpPr>
        <p:spPr>
          <a:noFill/>
          <a:ln/>
        </p:spPr>
        <p:txBody>
          <a:bodyPr/>
          <a:lstStyle/>
          <a:p>
            <a:pPr eaLnBrk="1" hangingPunct="1">
              <a:spcBef>
                <a:spcPct val="0"/>
              </a:spcBef>
            </a:pPr>
            <a:endParaRPr lang="en-US"/>
          </a:p>
        </p:txBody>
      </p:sp>
      <p:sp>
        <p:nvSpPr>
          <p:cNvPr id="10854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89E8A8F2-71A9-461B-9B57-D11EBB34596D}" type="slidenum">
              <a:rPr lang="en-US" sz="1300" b="0">
                <a:latin typeface="Calibri" pitchFamily="34" charset="0"/>
              </a:rPr>
              <a:pPr algn="r" defTabSz="966788"/>
              <a:t>39</a:t>
            </a:fld>
            <a:endParaRPr lang="en-US" sz="1300" b="0">
              <a:latin typeface="Calibri" pitchFamily="34" charset="0"/>
            </a:endParaRPr>
          </a:p>
        </p:txBody>
      </p:sp>
    </p:spTree>
    <p:extLst>
      <p:ext uri="{BB962C8B-B14F-4D97-AF65-F5344CB8AC3E}">
        <p14:creationId xmlns:p14="http://schemas.microsoft.com/office/powerpoint/2010/main" val="329469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Rot="1" noChangeAspect="1" noTextEdit="1"/>
          </p:cNvSpPr>
          <p:nvPr>
            <p:ph type="sldImg"/>
          </p:nvPr>
        </p:nvSpPr>
        <p:spPr bwMode="auto">
          <a:noFill/>
          <a:ln>
            <a:solidFill>
              <a:srgbClr val="000000"/>
            </a:solidFill>
            <a:miter lim="800000"/>
            <a:headEnd/>
            <a:tailEnd/>
          </a:ln>
        </p:spPr>
      </p:sp>
      <p:sp>
        <p:nvSpPr>
          <p:cNvPr id="109571" name="Rectangle 2"/>
          <p:cNvSpPr>
            <a:spLocks noGrp="1"/>
          </p:cNvSpPr>
          <p:nvPr>
            <p:ph type="body" idx="1"/>
          </p:nvPr>
        </p:nvSpPr>
        <p:spPr>
          <a:noFill/>
          <a:ln/>
        </p:spPr>
        <p:txBody>
          <a:bodyPr/>
          <a:lstStyle/>
          <a:p>
            <a:pPr eaLnBrk="1" hangingPunct="1">
              <a:spcBef>
                <a:spcPct val="0"/>
              </a:spcBef>
            </a:pPr>
            <a:endParaRPr lang="en-US"/>
          </a:p>
        </p:txBody>
      </p:sp>
      <p:sp>
        <p:nvSpPr>
          <p:cNvPr id="10957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F3113559-D192-453C-B497-0C0BB79B2209}" type="slidenum">
              <a:rPr lang="en-US" sz="1300" b="0">
                <a:latin typeface="Calibri" pitchFamily="34" charset="0"/>
              </a:rPr>
              <a:pPr algn="r" defTabSz="966788"/>
              <a:t>40</a:t>
            </a:fld>
            <a:endParaRPr lang="en-US" sz="1300" b="0">
              <a:latin typeface="Calibri" pitchFamily="34" charset="0"/>
            </a:endParaRPr>
          </a:p>
        </p:txBody>
      </p:sp>
    </p:spTree>
    <p:extLst>
      <p:ext uri="{BB962C8B-B14F-4D97-AF65-F5344CB8AC3E}">
        <p14:creationId xmlns:p14="http://schemas.microsoft.com/office/powerpoint/2010/main" val="576356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
          <p:cNvSpPr>
            <a:spLocks noGrp="1" noRot="1" noChangeAspect="1" noTextEdit="1"/>
          </p:cNvSpPr>
          <p:nvPr>
            <p:ph type="sldImg"/>
          </p:nvPr>
        </p:nvSpPr>
        <p:spPr bwMode="auto">
          <a:noFill/>
          <a:ln>
            <a:solidFill>
              <a:srgbClr val="000000"/>
            </a:solidFill>
            <a:miter lim="800000"/>
            <a:headEnd/>
            <a:tailEnd/>
          </a:ln>
        </p:spPr>
      </p:sp>
      <p:sp>
        <p:nvSpPr>
          <p:cNvPr id="110595" name="Rectangle 2"/>
          <p:cNvSpPr>
            <a:spLocks noGrp="1"/>
          </p:cNvSpPr>
          <p:nvPr>
            <p:ph type="body" idx="1"/>
          </p:nvPr>
        </p:nvSpPr>
        <p:spPr>
          <a:noFill/>
          <a:ln/>
        </p:spPr>
        <p:txBody>
          <a:bodyPr/>
          <a:lstStyle/>
          <a:p>
            <a:pPr eaLnBrk="1" hangingPunct="1">
              <a:spcBef>
                <a:spcPct val="0"/>
              </a:spcBef>
            </a:pPr>
            <a:endParaRPr lang="en-US"/>
          </a:p>
        </p:txBody>
      </p:sp>
      <p:sp>
        <p:nvSpPr>
          <p:cNvPr id="11059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4CB686F-FDBF-4A9C-9D57-99C724411681}" type="slidenum">
              <a:rPr lang="en-US" sz="1300" b="0">
                <a:latin typeface="Calibri" pitchFamily="34" charset="0"/>
              </a:rPr>
              <a:pPr algn="r" defTabSz="966788"/>
              <a:t>41</a:t>
            </a:fld>
            <a:endParaRPr lang="en-US" sz="1300" b="0">
              <a:latin typeface="Calibri" pitchFamily="34" charset="0"/>
            </a:endParaRPr>
          </a:p>
        </p:txBody>
      </p:sp>
    </p:spTree>
    <p:extLst>
      <p:ext uri="{BB962C8B-B14F-4D97-AF65-F5344CB8AC3E}">
        <p14:creationId xmlns:p14="http://schemas.microsoft.com/office/powerpoint/2010/main" val="1539105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Rot="1" noChangeAspect="1" noTextEdit="1"/>
          </p:cNvSpPr>
          <p:nvPr>
            <p:ph type="sldImg"/>
          </p:nvPr>
        </p:nvSpPr>
        <p:spPr bwMode="auto">
          <a:noFill/>
          <a:ln>
            <a:solidFill>
              <a:srgbClr val="000000"/>
            </a:solidFill>
            <a:miter lim="800000"/>
            <a:headEnd/>
            <a:tailEnd/>
          </a:ln>
        </p:spPr>
      </p:sp>
      <p:sp>
        <p:nvSpPr>
          <p:cNvPr id="111619" name="Rectangle 2"/>
          <p:cNvSpPr>
            <a:spLocks noGrp="1"/>
          </p:cNvSpPr>
          <p:nvPr>
            <p:ph type="body" idx="1"/>
          </p:nvPr>
        </p:nvSpPr>
        <p:spPr>
          <a:noFill/>
          <a:ln/>
        </p:spPr>
        <p:txBody>
          <a:bodyPr/>
          <a:lstStyle/>
          <a:p>
            <a:pPr eaLnBrk="1" hangingPunct="1">
              <a:spcBef>
                <a:spcPct val="0"/>
              </a:spcBef>
            </a:pPr>
            <a:endParaRPr lang="en-US"/>
          </a:p>
        </p:txBody>
      </p:sp>
      <p:sp>
        <p:nvSpPr>
          <p:cNvPr id="11162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FB48837C-C53C-45F4-B8EA-8E6B8E55A9AD}" type="slidenum">
              <a:rPr lang="en-US" sz="1300" b="0">
                <a:latin typeface="Calibri" pitchFamily="34" charset="0"/>
              </a:rPr>
              <a:pPr algn="r" defTabSz="966788"/>
              <a:t>42</a:t>
            </a:fld>
            <a:endParaRPr lang="en-US" sz="1300" b="0">
              <a:latin typeface="Calibri" pitchFamily="34" charset="0"/>
            </a:endParaRPr>
          </a:p>
        </p:txBody>
      </p:sp>
    </p:spTree>
    <p:extLst>
      <p:ext uri="{BB962C8B-B14F-4D97-AF65-F5344CB8AC3E}">
        <p14:creationId xmlns:p14="http://schemas.microsoft.com/office/powerpoint/2010/main" val="1514747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Grp="1" noRot="1" noChangeAspect="1" noTextEdit="1"/>
          </p:cNvSpPr>
          <p:nvPr>
            <p:ph type="sldImg"/>
          </p:nvPr>
        </p:nvSpPr>
        <p:spPr bwMode="auto">
          <a:noFill/>
          <a:ln>
            <a:solidFill>
              <a:srgbClr val="000000"/>
            </a:solidFill>
            <a:miter lim="800000"/>
            <a:headEnd/>
            <a:tailEnd/>
          </a:ln>
        </p:spPr>
      </p:sp>
      <p:sp>
        <p:nvSpPr>
          <p:cNvPr id="112643" name="Rectangle 2"/>
          <p:cNvSpPr>
            <a:spLocks noGrp="1"/>
          </p:cNvSpPr>
          <p:nvPr>
            <p:ph type="body" idx="1"/>
          </p:nvPr>
        </p:nvSpPr>
        <p:spPr>
          <a:noFill/>
          <a:ln/>
        </p:spPr>
        <p:txBody>
          <a:bodyPr/>
          <a:lstStyle/>
          <a:p>
            <a:pPr eaLnBrk="1" hangingPunct="1">
              <a:spcBef>
                <a:spcPct val="0"/>
              </a:spcBef>
            </a:pPr>
            <a:endParaRPr lang="en-US"/>
          </a:p>
        </p:txBody>
      </p:sp>
      <p:sp>
        <p:nvSpPr>
          <p:cNvPr id="11264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385EACB2-68E7-490B-9525-82D0597A2F99}" type="slidenum">
              <a:rPr lang="en-US" sz="1300" b="0">
                <a:latin typeface="Calibri" pitchFamily="34" charset="0"/>
              </a:rPr>
              <a:pPr algn="r" defTabSz="966788"/>
              <a:t>43</a:t>
            </a:fld>
            <a:endParaRPr lang="en-US" sz="1300" b="0">
              <a:latin typeface="Calibri" pitchFamily="34" charset="0"/>
            </a:endParaRPr>
          </a:p>
        </p:txBody>
      </p:sp>
    </p:spTree>
    <p:extLst>
      <p:ext uri="{BB962C8B-B14F-4D97-AF65-F5344CB8AC3E}">
        <p14:creationId xmlns:p14="http://schemas.microsoft.com/office/powerpoint/2010/main" val="4200111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Grp="1" noRot="1" noChangeAspect="1" noTextEdit="1"/>
          </p:cNvSpPr>
          <p:nvPr>
            <p:ph type="sldImg"/>
          </p:nvPr>
        </p:nvSpPr>
        <p:spPr bwMode="auto">
          <a:noFill/>
          <a:ln>
            <a:solidFill>
              <a:srgbClr val="000000"/>
            </a:solidFill>
            <a:miter lim="800000"/>
            <a:headEnd/>
            <a:tailEnd/>
          </a:ln>
        </p:spPr>
      </p:sp>
      <p:sp>
        <p:nvSpPr>
          <p:cNvPr id="113667" name="Rectangle 2"/>
          <p:cNvSpPr>
            <a:spLocks noGrp="1"/>
          </p:cNvSpPr>
          <p:nvPr>
            <p:ph type="body" idx="1"/>
          </p:nvPr>
        </p:nvSpPr>
        <p:spPr>
          <a:noFill/>
          <a:ln/>
        </p:spPr>
        <p:txBody>
          <a:bodyPr/>
          <a:lstStyle/>
          <a:p>
            <a:pPr eaLnBrk="1" hangingPunct="1">
              <a:spcBef>
                <a:spcPct val="0"/>
              </a:spcBef>
            </a:pPr>
            <a:endParaRPr lang="en-US"/>
          </a:p>
        </p:txBody>
      </p:sp>
      <p:sp>
        <p:nvSpPr>
          <p:cNvPr id="11366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932D201E-C5A4-4D7D-88D7-5DF8C0AE7119}" type="slidenum">
              <a:rPr lang="en-US" sz="1300" b="0">
                <a:latin typeface="Calibri" pitchFamily="34" charset="0"/>
              </a:rPr>
              <a:pPr algn="r" defTabSz="966788"/>
              <a:t>44</a:t>
            </a:fld>
            <a:endParaRPr lang="en-US" sz="1300" b="0">
              <a:latin typeface="Calibri" pitchFamily="34" charset="0"/>
            </a:endParaRPr>
          </a:p>
        </p:txBody>
      </p:sp>
    </p:spTree>
    <p:extLst>
      <p:ext uri="{BB962C8B-B14F-4D97-AF65-F5344CB8AC3E}">
        <p14:creationId xmlns:p14="http://schemas.microsoft.com/office/powerpoint/2010/main" val="176707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Rot="1" noChangeAspect="1" noTextEdit="1"/>
          </p:cNvSpPr>
          <p:nvPr>
            <p:ph type="sldImg"/>
          </p:nvPr>
        </p:nvSpPr>
        <p:spPr bwMode="auto">
          <a:noFill/>
          <a:ln>
            <a:solidFill>
              <a:srgbClr val="000000"/>
            </a:solidFill>
            <a:miter lim="800000"/>
            <a:headEnd/>
            <a:tailEnd/>
          </a:ln>
        </p:spPr>
      </p:sp>
      <p:sp>
        <p:nvSpPr>
          <p:cNvPr id="77827" name="Rectangle 2"/>
          <p:cNvSpPr>
            <a:spLocks noGrp="1"/>
          </p:cNvSpPr>
          <p:nvPr>
            <p:ph type="body" idx="1"/>
          </p:nvPr>
        </p:nvSpPr>
        <p:spPr>
          <a:noFill/>
          <a:ln/>
        </p:spPr>
        <p:txBody>
          <a:bodyPr/>
          <a:lstStyle/>
          <a:p>
            <a:pPr eaLnBrk="1" hangingPunct="1">
              <a:spcBef>
                <a:spcPct val="0"/>
              </a:spcBef>
            </a:pPr>
            <a:endParaRPr lang="en-US"/>
          </a:p>
        </p:txBody>
      </p:sp>
      <p:sp>
        <p:nvSpPr>
          <p:cNvPr id="7782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65DE558-9D6F-4FD1-A8E1-DE40AA275BD2}" type="slidenum">
              <a:rPr lang="en-US" sz="1300" b="0">
                <a:latin typeface="Calibri" pitchFamily="34" charset="0"/>
              </a:rPr>
              <a:pPr algn="r" defTabSz="966788"/>
              <a:t>4</a:t>
            </a:fld>
            <a:endParaRPr lang="en-US" sz="1300" b="0">
              <a:latin typeface="Calibri" pitchFamily="34" charset="0"/>
            </a:endParaRPr>
          </a:p>
        </p:txBody>
      </p:sp>
    </p:spTree>
    <p:extLst>
      <p:ext uri="{BB962C8B-B14F-4D97-AF65-F5344CB8AC3E}">
        <p14:creationId xmlns:p14="http://schemas.microsoft.com/office/powerpoint/2010/main" val="2951698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
          <p:cNvSpPr>
            <a:spLocks noGrp="1" noRot="1" noChangeAspect="1" noTextEdit="1"/>
          </p:cNvSpPr>
          <p:nvPr>
            <p:ph type="sldImg"/>
          </p:nvPr>
        </p:nvSpPr>
        <p:spPr bwMode="auto">
          <a:noFill/>
          <a:ln>
            <a:solidFill>
              <a:srgbClr val="000000"/>
            </a:solidFill>
            <a:miter lim="800000"/>
            <a:headEnd/>
            <a:tailEnd/>
          </a:ln>
        </p:spPr>
      </p:sp>
      <p:sp>
        <p:nvSpPr>
          <p:cNvPr id="114691" name="Rectangle 2"/>
          <p:cNvSpPr>
            <a:spLocks noGrp="1"/>
          </p:cNvSpPr>
          <p:nvPr>
            <p:ph type="body" idx="1"/>
          </p:nvPr>
        </p:nvSpPr>
        <p:spPr>
          <a:noFill/>
          <a:ln/>
        </p:spPr>
        <p:txBody>
          <a:bodyPr/>
          <a:lstStyle/>
          <a:p>
            <a:pPr eaLnBrk="1" hangingPunct="1">
              <a:spcBef>
                <a:spcPct val="0"/>
              </a:spcBef>
            </a:pPr>
            <a:endParaRPr lang="en-US"/>
          </a:p>
        </p:txBody>
      </p:sp>
      <p:sp>
        <p:nvSpPr>
          <p:cNvPr id="11469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3E21C58E-75E5-4D6D-9A65-B73BA0A094A6}" type="slidenum">
              <a:rPr lang="en-US" sz="1300" b="0">
                <a:latin typeface="Calibri" pitchFamily="34" charset="0"/>
              </a:rPr>
              <a:pPr algn="r" defTabSz="966788"/>
              <a:t>45</a:t>
            </a:fld>
            <a:endParaRPr lang="en-US" sz="1300" b="0">
              <a:latin typeface="Calibri" pitchFamily="34" charset="0"/>
            </a:endParaRPr>
          </a:p>
        </p:txBody>
      </p:sp>
    </p:spTree>
    <p:extLst>
      <p:ext uri="{BB962C8B-B14F-4D97-AF65-F5344CB8AC3E}">
        <p14:creationId xmlns:p14="http://schemas.microsoft.com/office/powerpoint/2010/main" val="3422365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Grp="1" noRot="1" noChangeAspect="1" noTextEdit="1"/>
          </p:cNvSpPr>
          <p:nvPr>
            <p:ph type="sldImg"/>
          </p:nvPr>
        </p:nvSpPr>
        <p:spPr bwMode="auto">
          <a:noFill/>
          <a:ln>
            <a:solidFill>
              <a:srgbClr val="000000"/>
            </a:solidFill>
            <a:miter lim="800000"/>
            <a:headEnd/>
            <a:tailEnd/>
          </a:ln>
        </p:spPr>
      </p:sp>
      <p:sp>
        <p:nvSpPr>
          <p:cNvPr id="115715" name="Rectangle 2"/>
          <p:cNvSpPr>
            <a:spLocks noGrp="1"/>
          </p:cNvSpPr>
          <p:nvPr>
            <p:ph type="body" idx="1"/>
          </p:nvPr>
        </p:nvSpPr>
        <p:spPr>
          <a:noFill/>
          <a:ln/>
        </p:spPr>
        <p:txBody>
          <a:bodyPr/>
          <a:lstStyle/>
          <a:p>
            <a:pPr eaLnBrk="1" hangingPunct="1">
              <a:spcBef>
                <a:spcPct val="0"/>
              </a:spcBef>
            </a:pPr>
            <a:endParaRPr lang="en-US" dirty="0"/>
          </a:p>
        </p:txBody>
      </p:sp>
      <p:sp>
        <p:nvSpPr>
          <p:cNvPr id="11571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BD34D2FB-BEE3-4274-9BA9-5E23CB4A714D}" type="slidenum">
              <a:rPr lang="en-US" sz="1300" b="0">
                <a:latin typeface="Calibri" pitchFamily="34" charset="0"/>
              </a:rPr>
              <a:pPr algn="r" defTabSz="966788"/>
              <a:t>46</a:t>
            </a:fld>
            <a:endParaRPr lang="en-US" sz="1300" b="0">
              <a:latin typeface="Calibri" pitchFamily="34" charset="0"/>
            </a:endParaRPr>
          </a:p>
        </p:txBody>
      </p:sp>
    </p:spTree>
    <p:extLst>
      <p:ext uri="{BB962C8B-B14F-4D97-AF65-F5344CB8AC3E}">
        <p14:creationId xmlns:p14="http://schemas.microsoft.com/office/powerpoint/2010/main" val="4140225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Grp="1" noRot="1" noChangeAspect="1" noTextEdit="1"/>
          </p:cNvSpPr>
          <p:nvPr>
            <p:ph type="sldImg"/>
          </p:nvPr>
        </p:nvSpPr>
        <p:spPr bwMode="auto">
          <a:noFill/>
          <a:ln>
            <a:solidFill>
              <a:srgbClr val="000000"/>
            </a:solidFill>
            <a:miter lim="800000"/>
            <a:headEnd/>
            <a:tailEnd/>
          </a:ln>
        </p:spPr>
      </p:sp>
      <p:sp>
        <p:nvSpPr>
          <p:cNvPr id="116739" name="Rectangle 2"/>
          <p:cNvSpPr>
            <a:spLocks noGrp="1"/>
          </p:cNvSpPr>
          <p:nvPr>
            <p:ph type="body" idx="1"/>
          </p:nvPr>
        </p:nvSpPr>
        <p:spPr>
          <a:noFill/>
          <a:ln/>
        </p:spPr>
        <p:txBody>
          <a:bodyPr/>
          <a:lstStyle/>
          <a:p>
            <a:pPr eaLnBrk="1" hangingPunct="1">
              <a:spcBef>
                <a:spcPct val="0"/>
              </a:spcBef>
            </a:pPr>
            <a:endParaRPr lang="en-US"/>
          </a:p>
        </p:txBody>
      </p:sp>
      <p:sp>
        <p:nvSpPr>
          <p:cNvPr id="11674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0C3CA06D-117C-44AA-BF27-9EBF321E2312}" type="slidenum">
              <a:rPr lang="en-US" sz="1300" b="0">
                <a:latin typeface="Calibri" pitchFamily="34" charset="0"/>
              </a:rPr>
              <a:pPr algn="r" defTabSz="966788"/>
              <a:t>47</a:t>
            </a:fld>
            <a:endParaRPr lang="en-US" sz="1300" b="0">
              <a:latin typeface="Calibri" pitchFamily="34" charset="0"/>
            </a:endParaRPr>
          </a:p>
        </p:txBody>
      </p:sp>
    </p:spTree>
    <p:extLst>
      <p:ext uri="{BB962C8B-B14F-4D97-AF65-F5344CB8AC3E}">
        <p14:creationId xmlns:p14="http://schemas.microsoft.com/office/powerpoint/2010/main" val="33065635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Grp="1" noRot="1" noChangeAspect="1" noTextEdit="1"/>
          </p:cNvSpPr>
          <p:nvPr>
            <p:ph type="sldImg"/>
          </p:nvPr>
        </p:nvSpPr>
        <p:spPr bwMode="auto">
          <a:noFill/>
          <a:ln>
            <a:solidFill>
              <a:srgbClr val="000000"/>
            </a:solidFill>
            <a:miter lim="800000"/>
            <a:headEnd/>
            <a:tailEnd/>
          </a:ln>
        </p:spPr>
      </p:sp>
      <p:sp>
        <p:nvSpPr>
          <p:cNvPr id="117763" name="Rectangle 2"/>
          <p:cNvSpPr>
            <a:spLocks noGrp="1"/>
          </p:cNvSpPr>
          <p:nvPr>
            <p:ph type="body" idx="1"/>
          </p:nvPr>
        </p:nvSpPr>
        <p:spPr>
          <a:noFill/>
          <a:ln/>
        </p:spPr>
        <p:txBody>
          <a:bodyPr/>
          <a:lstStyle/>
          <a:p>
            <a:pPr eaLnBrk="1" hangingPunct="1">
              <a:spcBef>
                <a:spcPct val="0"/>
              </a:spcBef>
            </a:pPr>
            <a:endParaRPr lang="en-US"/>
          </a:p>
        </p:txBody>
      </p:sp>
      <p:sp>
        <p:nvSpPr>
          <p:cNvPr id="11776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4D254D5-4871-4C6D-B008-210DA90D15B0}" type="slidenum">
              <a:rPr lang="en-US" sz="1300" b="0">
                <a:latin typeface="Calibri" pitchFamily="34" charset="0"/>
              </a:rPr>
              <a:pPr algn="r" defTabSz="966788"/>
              <a:t>48</a:t>
            </a:fld>
            <a:endParaRPr lang="en-US" sz="1300" b="0">
              <a:latin typeface="Calibri" pitchFamily="34" charset="0"/>
            </a:endParaRPr>
          </a:p>
        </p:txBody>
      </p:sp>
    </p:spTree>
    <p:extLst>
      <p:ext uri="{BB962C8B-B14F-4D97-AF65-F5344CB8AC3E}">
        <p14:creationId xmlns:p14="http://schemas.microsoft.com/office/powerpoint/2010/main" val="688772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Grp="1" noRot="1" noChangeAspect="1" noTextEdit="1"/>
          </p:cNvSpPr>
          <p:nvPr>
            <p:ph type="sldImg"/>
          </p:nvPr>
        </p:nvSpPr>
        <p:spPr bwMode="auto">
          <a:noFill/>
          <a:ln>
            <a:solidFill>
              <a:srgbClr val="000000"/>
            </a:solidFill>
            <a:miter lim="800000"/>
            <a:headEnd/>
            <a:tailEnd/>
          </a:ln>
        </p:spPr>
      </p:sp>
      <p:sp>
        <p:nvSpPr>
          <p:cNvPr id="118787" name="Rectangle 2"/>
          <p:cNvSpPr>
            <a:spLocks noGrp="1"/>
          </p:cNvSpPr>
          <p:nvPr>
            <p:ph type="body" idx="1"/>
          </p:nvPr>
        </p:nvSpPr>
        <p:spPr>
          <a:noFill/>
          <a:ln/>
        </p:spPr>
        <p:txBody>
          <a:bodyPr/>
          <a:lstStyle/>
          <a:p>
            <a:pPr eaLnBrk="1" hangingPunct="1">
              <a:spcBef>
                <a:spcPct val="0"/>
              </a:spcBef>
            </a:pPr>
            <a:endParaRPr lang="en-US"/>
          </a:p>
        </p:txBody>
      </p:sp>
      <p:sp>
        <p:nvSpPr>
          <p:cNvPr id="11878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FA7CEDC-6CFC-4061-83D4-55DC92898D01}" type="slidenum">
              <a:rPr lang="en-US" sz="1300" b="0">
                <a:latin typeface="Calibri" pitchFamily="34" charset="0"/>
              </a:rPr>
              <a:pPr algn="r" defTabSz="966788"/>
              <a:t>49</a:t>
            </a:fld>
            <a:endParaRPr lang="en-US" sz="1300" b="0">
              <a:latin typeface="Calibri" pitchFamily="34" charset="0"/>
            </a:endParaRPr>
          </a:p>
        </p:txBody>
      </p:sp>
    </p:spTree>
    <p:extLst>
      <p:ext uri="{BB962C8B-B14F-4D97-AF65-F5344CB8AC3E}">
        <p14:creationId xmlns:p14="http://schemas.microsoft.com/office/powerpoint/2010/main" val="7125780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Grp="1" noRot="1" noChangeAspect="1" noTextEdit="1"/>
          </p:cNvSpPr>
          <p:nvPr>
            <p:ph type="sldImg"/>
          </p:nvPr>
        </p:nvSpPr>
        <p:spPr bwMode="auto">
          <a:noFill/>
          <a:ln>
            <a:solidFill>
              <a:srgbClr val="000000"/>
            </a:solidFill>
            <a:miter lim="800000"/>
            <a:headEnd/>
            <a:tailEnd/>
          </a:ln>
        </p:spPr>
      </p:sp>
      <p:sp>
        <p:nvSpPr>
          <p:cNvPr id="119811" name="Rectangle 2"/>
          <p:cNvSpPr>
            <a:spLocks noGrp="1"/>
          </p:cNvSpPr>
          <p:nvPr>
            <p:ph type="body" idx="1"/>
          </p:nvPr>
        </p:nvSpPr>
        <p:spPr>
          <a:noFill/>
          <a:ln/>
        </p:spPr>
        <p:txBody>
          <a:bodyPr/>
          <a:lstStyle/>
          <a:p>
            <a:pPr eaLnBrk="1" hangingPunct="1">
              <a:spcBef>
                <a:spcPct val="0"/>
              </a:spcBef>
            </a:pPr>
            <a:endParaRPr lang="en-US"/>
          </a:p>
        </p:txBody>
      </p:sp>
      <p:sp>
        <p:nvSpPr>
          <p:cNvPr id="11981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95ACEB9C-4228-4DDC-8BC1-E6A87EAEC1FA}" type="slidenum">
              <a:rPr lang="en-US" sz="1300" b="0">
                <a:latin typeface="Calibri" pitchFamily="34" charset="0"/>
              </a:rPr>
              <a:pPr algn="r" defTabSz="966788"/>
              <a:t>50</a:t>
            </a:fld>
            <a:endParaRPr lang="en-US" sz="1300" b="0">
              <a:latin typeface="Calibri" pitchFamily="34" charset="0"/>
            </a:endParaRPr>
          </a:p>
        </p:txBody>
      </p:sp>
    </p:spTree>
    <p:extLst>
      <p:ext uri="{BB962C8B-B14F-4D97-AF65-F5344CB8AC3E}">
        <p14:creationId xmlns:p14="http://schemas.microsoft.com/office/powerpoint/2010/main" val="3357168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
          <p:cNvSpPr>
            <a:spLocks noGrp="1" noRot="1" noChangeAspect="1" noTextEdit="1"/>
          </p:cNvSpPr>
          <p:nvPr>
            <p:ph type="sldImg"/>
          </p:nvPr>
        </p:nvSpPr>
        <p:spPr bwMode="auto">
          <a:noFill/>
          <a:ln>
            <a:solidFill>
              <a:srgbClr val="000000"/>
            </a:solidFill>
            <a:miter lim="800000"/>
            <a:headEnd/>
            <a:tailEnd/>
          </a:ln>
        </p:spPr>
      </p:sp>
      <p:sp>
        <p:nvSpPr>
          <p:cNvPr id="120835" name="Rectangle 2"/>
          <p:cNvSpPr>
            <a:spLocks noGrp="1"/>
          </p:cNvSpPr>
          <p:nvPr>
            <p:ph type="body" idx="1"/>
          </p:nvPr>
        </p:nvSpPr>
        <p:spPr>
          <a:noFill/>
          <a:ln/>
        </p:spPr>
        <p:txBody>
          <a:bodyPr/>
          <a:lstStyle/>
          <a:p>
            <a:pPr eaLnBrk="1" hangingPunct="1">
              <a:spcBef>
                <a:spcPct val="0"/>
              </a:spcBef>
            </a:pPr>
            <a:endParaRPr lang="en-US"/>
          </a:p>
        </p:txBody>
      </p:sp>
      <p:sp>
        <p:nvSpPr>
          <p:cNvPr id="12083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89F8F528-D2CA-4C6E-8155-83B7FCC67DA9}" type="slidenum">
              <a:rPr lang="en-US" sz="1300" b="0">
                <a:latin typeface="Calibri" pitchFamily="34" charset="0"/>
              </a:rPr>
              <a:pPr algn="r" defTabSz="966788"/>
              <a:t>51</a:t>
            </a:fld>
            <a:endParaRPr lang="en-US" sz="1300" b="0">
              <a:latin typeface="Calibri" pitchFamily="34" charset="0"/>
            </a:endParaRPr>
          </a:p>
        </p:txBody>
      </p:sp>
    </p:spTree>
    <p:extLst>
      <p:ext uri="{BB962C8B-B14F-4D97-AF65-F5344CB8AC3E}">
        <p14:creationId xmlns:p14="http://schemas.microsoft.com/office/powerpoint/2010/main" val="3054915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Grp="1" noRot="1" noChangeAspect="1" noTextEdit="1"/>
          </p:cNvSpPr>
          <p:nvPr>
            <p:ph type="sldImg"/>
          </p:nvPr>
        </p:nvSpPr>
        <p:spPr bwMode="auto">
          <a:noFill/>
          <a:ln>
            <a:solidFill>
              <a:srgbClr val="000000"/>
            </a:solidFill>
            <a:miter lim="800000"/>
            <a:headEnd/>
            <a:tailEnd/>
          </a:ln>
        </p:spPr>
      </p:sp>
      <p:sp>
        <p:nvSpPr>
          <p:cNvPr id="121859" name="Rectangle 2"/>
          <p:cNvSpPr>
            <a:spLocks noGrp="1"/>
          </p:cNvSpPr>
          <p:nvPr>
            <p:ph type="body" idx="1"/>
          </p:nvPr>
        </p:nvSpPr>
        <p:spPr>
          <a:noFill/>
          <a:ln/>
        </p:spPr>
        <p:txBody>
          <a:bodyPr/>
          <a:lstStyle/>
          <a:p>
            <a:pPr eaLnBrk="1" hangingPunct="1">
              <a:spcBef>
                <a:spcPct val="0"/>
              </a:spcBef>
            </a:pPr>
            <a:endParaRPr lang="en-US"/>
          </a:p>
        </p:txBody>
      </p:sp>
      <p:sp>
        <p:nvSpPr>
          <p:cNvPr id="12186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EB964C9-8AB6-4C24-8528-C127A8E03987}" type="slidenum">
              <a:rPr lang="en-US" sz="1300" b="0">
                <a:latin typeface="Calibri" pitchFamily="34" charset="0"/>
              </a:rPr>
              <a:pPr algn="r" defTabSz="966788"/>
              <a:t>52</a:t>
            </a:fld>
            <a:endParaRPr lang="en-US" sz="1300" b="0">
              <a:latin typeface="Calibri" pitchFamily="34" charset="0"/>
            </a:endParaRPr>
          </a:p>
        </p:txBody>
      </p:sp>
    </p:spTree>
    <p:extLst>
      <p:ext uri="{BB962C8B-B14F-4D97-AF65-F5344CB8AC3E}">
        <p14:creationId xmlns:p14="http://schemas.microsoft.com/office/powerpoint/2010/main" val="32721474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
          <p:cNvSpPr>
            <a:spLocks noGrp="1" noRot="1" noChangeAspect="1" noTextEdit="1"/>
          </p:cNvSpPr>
          <p:nvPr>
            <p:ph type="sldImg"/>
          </p:nvPr>
        </p:nvSpPr>
        <p:spPr bwMode="auto">
          <a:noFill/>
          <a:ln>
            <a:solidFill>
              <a:srgbClr val="000000"/>
            </a:solidFill>
            <a:miter lim="800000"/>
            <a:headEnd/>
            <a:tailEnd/>
          </a:ln>
        </p:spPr>
      </p:sp>
      <p:sp>
        <p:nvSpPr>
          <p:cNvPr id="122883" name="Rectangle 2"/>
          <p:cNvSpPr>
            <a:spLocks noGrp="1"/>
          </p:cNvSpPr>
          <p:nvPr>
            <p:ph type="body" idx="1"/>
          </p:nvPr>
        </p:nvSpPr>
        <p:spPr>
          <a:noFill/>
          <a:ln/>
        </p:spPr>
        <p:txBody>
          <a:bodyPr/>
          <a:lstStyle/>
          <a:p>
            <a:pPr eaLnBrk="1" hangingPunct="1">
              <a:spcBef>
                <a:spcPct val="0"/>
              </a:spcBef>
            </a:pPr>
            <a:endParaRPr lang="en-US"/>
          </a:p>
        </p:txBody>
      </p:sp>
      <p:sp>
        <p:nvSpPr>
          <p:cNvPr id="12288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A0133A3D-668E-45A6-9969-33F7F25C561E}" type="slidenum">
              <a:rPr lang="en-US" sz="1300" b="0">
                <a:latin typeface="Calibri" pitchFamily="34" charset="0"/>
              </a:rPr>
              <a:pPr algn="r" defTabSz="966788"/>
              <a:t>53</a:t>
            </a:fld>
            <a:endParaRPr lang="en-US" sz="1300" b="0">
              <a:latin typeface="Calibri" pitchFamily="34" charset="0"/>
            </a:endParaRPr>
          </a:p>
        </p:txBody>
      </p:sp>
    </p:spTree>
    <p:extLst>
      <p:ext uri="{BB962C8B-B14F-4D97-AF65-F5344CB8AC3E}">
        <p14:creationId xmlns:p14="http://schemas.microsoft.com/office/powerpoint/2010/main" val="2930797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
          <p:cNvSpPr>
            <a:spLocks noGrp="1" noRot="1" noChangeAspect="1" noTextEdit="1"/>
          </p:cNvSpPr>
          <p:nvPr>
            <p:ph type="sldImg"/>
          </p:nvPr>
        </p:nvSpPr>
        <p:spPr bwMode="auto">
          <a:noFill/>
          <a:ln>
            <a:solidFill>
              <a:srgbClr val="000000"/>
            </a:solidFill>
            <a:miter lim="800000"/>
            <a:headEnd/>
            <a:tailEnd/>
          </a:ln>
        </p:spPr>
      </p:sp>
      <p:sp>
        <p:nvSpPr>
          <p:cNvPr id="123907" name="Rectangle 2"/>
          <p:cNvSpPr>
            <a:spLocks noGrp="1"/>
          </p:cNvSpPr>
          <p:nvPr>
            <p:ph type="body" idx="1"/>
          </p:nvPr>
        </p:nvSpPr>
        <p:spPr>
          <a:noFill/>
          <a:ln/>
        </p:spPr>
        <p:txBody>
          <a:bodyPr/>
          <a:lstStyle/>
          <a:p>
            <a:pPr eaLnBrk="1" hangingPunct="1">
              <a:spcBef>
                <a:spcPct val="0"/>
              </a:spcBef>
            </a:pPr>
            <a:endParaRPr lang="en-US"/>
          </a:p>
        </p:txBody>
      </p:sp>
      <p:sp>
        <p:nvSpPr>
          <p:cNvPr id="12390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ADFD9BD0-5D3B-4322-B943-E7EFDB5059D1}" type="slidenum">
              <a:rPr lang="en-US" sz="1300" b="0">
                <a:latin typeface="Calibri" pitchFamily="34" charset="0"/>
              </a:rPr>
              <a:pPr algn="r" defTabSz="966788"/>
              <a:t>54</a:t>
            </a:fld>
            <a:endParaRPr lang="en-US" sz="1300" b="0">
              <a:latin typeface="Calibri" pitchFamily="34" charset="0"/>
            </a:endParaRPr>
          </a:p>
        </p:txBody>
      </p:sp>
    </p:spTree>
    <p:extLst>
      <p:ext uri="{BB962C8B-B14F-4D97-AF65-F5344CB8AC3E}">
        <p14:creationId xmlns:p14="http://schemas.microsoft.com/office/powerpoint/2010/main" val="177890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Rot="1" noChangeAspect="1" noTextEdit="1"/>
          </p:cNvSpPr>
          <p:nvPr>
            <p:ph type="sldImg"/>
          </p:nvPr>
        </p:nvSpPr>
        <p:spPr bwMode="auto">
          <a:noFill/>
          <a:ln>
            <a:solidFill>
              <a:srgbClr val="000000"/>
            </a:solidFill>
            <a:miter lim="800000"/>
            <a:headEnd/>
            <a:tailEnd/>
          </a:ln>
        </p:spPr>
      </p:sp>
      <p:sp>
        <p:nvSpPr>
          <p:cNvPr id="78851" name="Rectangle 2"/>
          <p:cNvSpPr>
            <a:spLocks noGrp="1"/>
          </p:cNvSpPr>
          <p:nvPr>
            <p:ph type="body" idx="1"/>
          </p:nvPr>
        </p:nvSpPr>
        <p:spPr>
          <a:noFill/>
          <a:ln/>
        </p:spPr>
        <p:txBody>
          <a:bodyPr/>
          <a:lstStyle/>
          <a:p>
            <a:pPr eaLnBrk="1" hangingPunct="1">
              <a:spcBef>
                <a:spcPct val="0"/>
              </a:spcBef>
            </a:pPr>
            <a:endParaRPr lang="en-US"/>
          </a:p>
        </p:txBody>
      </p:sp>
      <p:sp>
        <p:nvSpPr>
          <p:cNvPr id="7885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A9E9A29F-BC8E-4F64-B5B4-502C0D2D3866}" type="slidenum">
              <a:rPr lang="en-US" sz="1300" b="0">
                <a:latin typeface="Calibri" pitchFamily="34" charset="0"/>
              </a:rPr>
              <a:pPr algn="r" defTabSz="966788"/>
              <a:t>5</a:t>
            </a:fld>
            <a:endParaRPr lang="en-US" sz="1300" b="0">
              <a:latin typeface="Calibri" pitchFamily="34" charset="0"/>
            </a:endParaRPr>
          </a:p>
        </p:txBody>
      </p:sp>
    </p:spTree>
    <p:extLst>
      <p:ext uri="{BB962C8B-B14F-4D97-AF65-F5344CB8AC3E}">
        <p14:creationId xmlns:p14="http://schemas.microsoft.com/office/powerpoint/2010/main" val="27060342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1432" tIns="45716" rIns="91432" bIns="45716" anchor="b"/>
          <a:lstStyle/>
          <a:p>
            <a:pPr algn="r" defTabSz="966788"/>
            <a:fld id="{E5662D85-3F92-4D9F-8400-6C6A0C843E2E}" type="slidenum">
              <a:rPr lang="en-US" sz="1300" b="0">
                <a:cs typeface="Arial" charset="0"/>
              </a:rPr>
              <a:pPr algn="r" defTabSz="966788"/>
              <a:t>55</a:t>
            </a:fld>
            <a:endParaRPr lang="en-US" sz="1300" b="0">
              <a:cs typeface="Arial"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a:noFill/>
          <a:ln/>
        </p:spPr>
        <p:txBody>
          <a:bodyPr lIns="91432" tIns="45716" rIns="91432" bIns="45716"/>
          <a:lstStyle/>
          <a:p>
            <a:pPr eaLnBrk="1" hangingPunct="1"/>
            <a:endParaRPr lang="en-US">
              <a:latin typeface="Arial" charset="0"/>
              <a:cs typeface="Arial" charset="0"/>
            </a:endParaRPr>
          </a:p>
        </p:txBody>
      </p:sp>
    </p:spTree>
    <p:extLst>
      <p:ext uri="{BB962C8B-B14F-4D97-AF65-F5344CB8AC3E}">
        <p14:creationId xmlns:p14="http://schemas.microsoft.com/office/powerpoint/2010/main" val="3292296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p:cNvSpPr>
            <a:spLocks noGrp="1" noRot="1" noChangeAspect="1" noTextEdit="1"/>
          </p:cNvSpPr>
          <p:nvPr>
            <p:ph type="sldImg"/>
          </p:nvPr>
        </p:nvSpPr>
        <p:spPr bwMode="auto">
          <a:noFill/>
          <a:ln>
            <a:solidFill>
              <a:srgbClr val="000000"/>
            </a:solidFill>
            <a:miter lim="800000"/>
            <a:headEnd/>
            <a:tailEnd/>
          </a:ln>
        </p:spPr>
      </p:sp>
      <p:sp>
        <p:nvSpPr>
          <p:cNvPr id="125955" name="Rectangle 2"/>
          <p:cNvSpPr>
            <a:spLocks noGrp="1"/>
          </p:cNvSpPr>
          <p:nvPr>
            <p:ph type="body" idx="1"/>
          </p:nvPr>
        </p:nvSpPr>
        <p:spPr>
          <a:noFill/>
          <a:ln/>
        </p:spPr>
        <p:txBody>
          <a:bodyPr/>
          <a:lstStyle/>
          <a:p>
            <a:pPr eaLnBrk="1" hangingPunct="1">
              <a:spcBef>
                <a:spcPct val="0"/>
              </a:spcBef>
            </a:pPr>
            <a:endParaRPr lang="en-US"/>
          </a:p>
        </p:txBody>
      </p:sp>
      <p:sp>
        <p:nvSpPr>
          <p:cNvPr id="12595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0BECF73-AF43-40AB-85B7-EF88EC0A3914}" type="slidenum">
              <a:rPr lang="en-US" sz="1300" b="0">
                <a:latin typeface="Calibri" pitchFamily="34" charset="0"/>
              </a:rPr>
              <a:pPr algn="r" defTabSz="966788"/>
              <a:t>58</a:t>
            </a:fld>
            <a:endParaRPr lang="en-US" sz="1300" b="0">
              <a:latin typeface="Calibri" pitchFamily="34" charset="0"/>
            </a:endParaRPr>
          </a:p>
        </p:txBody>
      </p:sp>
    </p:spTree>
    <p:extLst>
      <p:ext uri="{BB962C8B-B14F-4D97-AF65-F5344CB8AC3E}">
        <p14:creationId xmlns:p14="http://schemas.microsoft.com/office/powerpoint/2010/main" val="28779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
          <p:cNvSpPr>
            <a:spLocks noGrp="1" noRot="1" noChangeAspect="1" noTextEdit="1"/>
          </p:cNvSpPr>
          <p:nvPr>
            <p:ph type="sldImg"/>
          </p:nvPr>
        </p:nvSpPr>
        <p:spPr bwMode="auto">
          <a:noFill/>
          <a:ln>
            <a:solidFill>
              <a:srgbClr val="000000"/>
            </a:solidFill>
            <a:miter lim="800000"/>
            <a:headEnd/>
            <a:tailEnd/>
          </a:ln>
        </p:spPr>
      </p:sp>
      <p:sp>
        <p:nvSpPr>
          <p:cNvPr id="126979" name="Rectangle 2"/>
          <p:cNvSpPr>
            <a:spLocks noGrp="1"/>
          </p:cNvSpPr>
          <p:nvPr>
            <p:ph type="body" idx="1"/>
          </p:nvPr>
        </p:nvSpPr>
        <p:spPr>
          <a:noFill/>
          <a:ln/>
        </p:spPr>
        <p:txBody>
          <a:bodyPr/>
          <a:lstStyle/>
          <a:p>
            <a:pPr eaLnBrk="1" hangingPunct="1">
              <a:spcBef>
                <a:spcPct val="0"/>
              </a:spcBef>
            </a:pPr>
            <a:endParaRPr lang="en-US"/>
          </a:p>
        </p:txBody>
      </p:sp>
      <p:sp>
        <p:nvSpPr>
          <p:cNvPr id="12698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4208EE6-2909-4902-822A-30DB2BBED0A6}" type="slidenum">
              <a:rPr lang="en-US" sz="1300" b="0">
                <a:latin typeface="Calibri" pitchFamily="34" charset="0"/>
              </a:rPr>
              <a:pPr algn="r" defTabSz="966788"/>
              <a:t>59</a:t>
            </a:fld>
            <a:endParaRPr lang="en-US" sz="1300" b="0">
              <a:latin typeface="Calibri" pitchFamily="34" charset="0"/>
            </a:endParaRPr>
          </a:p>
        </p:txBody>
      </p:sp>
    </p:spTree>
    <p:extLst>
      <p:ext uri="{BB962C8B-B14F-4D97-AF65-F5344CB8AC3E}">
        <p14:creationId xmlns:p14="http://schemas.microsoft.com/office/powerpoint/2010/main" val="21424706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p:cNvSpPr>
            <a:spLocks noGrp="1" noRot="1" noChangeAspect="1" noTextEdit="1"/>
          </p:cNvSpPr>
          <p:nvPr>
            <p:ph type="sldImg"/>
          </p:nvPr>
        </p:nvSpPr>
        <p:spPr bwMode="auto">
          <a:noFill/>
          <a:ln>
            <a:solidFill>
              <a:srgbClr val="000000"/>
            </a:solidFill>
            <a:miter lim="800000"/>
            <a:headEnd/>
            <a:tailEnd/>
          </a:ln>
        </p:spPr>
      </p:sp>
      <p:sp>
        <p:nvSpPr>
          <p:cNvPr id="128003" name="Rectangle 2"/>
          <p:cNvSpPr>
            <a:spLocks noGrp="1"/>
          </p:cNvSpPr>
          <p:nvPr>
            <p:ph type="body" idx="1"/>
          </p:nvPr>
        </p:nvSpPr>
        <p:spPr>
          <a:noFill/>
          <a:ln/>
        </p:spPr>
        <p:txBody>
          <a:bodyPr/>
          <a:lstStyle/>
          <a:p>
            <a:pPr eaLnBrk="1" hangingPunct="1">
              <a:spcBef>
                <a:spcPct val="0"/>
              </a:spcBef>
            </a:pPr>
            <a:endParaRPr lang="en-US"/>
          </a:p>
        </p:txBody>
      </p:sp>
      <p:sp>
        <p:nvSpPr>
          <p:cNvPr id="12800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06B3CA46-1EE9-4C15-AD2D-0CEBCF83F5F9}" type="slidenum">
              <a:rPr lang="en-US" sz="1300" b="0">
                <a:latin typeface="Calibri" pitchFamily="34" charset="0"/>
              </a:rPr>
              <a:pPr algn="r" defTabSz="966788"/>
              <a:t>60</a:t>
            </a:fld>
            <a:endParaRPr lang="en-US" sz="1300" b="0">
              <a:latin typeface="Calibri" pitchFamily="34" charset="0"/>
            </a:endParaRPr>
          </a:p>
        </p:txBody>
      </p:sp>
    </p:spTree>
    <p:extLst>
      <p:ext uri="{BB962C8B-B14F-4D97-AF65-F5344CB8AC3E}">
        <p14:creationId xmlns:p14="http://schemas.microsoft.com/office/powerpoint/2010/main" val="382494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
          <p:cNvSpPr>
            <a:spLocks noGrp="1" noRot="1" noChangeAspect="1" noTextEdit="1"/>
          </p:cNvSpPr>
          <p:nvPr>
            <p:ph type="sldImg"/>
          </p:nvPr>
        </p:nvSpPr>
        <p:spPr bwMode="auto">
          <a:noFill/>
          <a:ln>
            <a:solidFill>
              <a:srgbClr val="000000"/>
            </a:solidFill>
            <a:miter lim="800000"/>
            <a:headEnd/>
            <a:tailEnd/>
          </a:ln>
        </p:spPr>
      </p:sp>
      <p:sp>
        <p:nvSpPr>
          <p:cNvPr id="129027" name="Rectangle 2"/>
          <p:cNvSpPr>
            <a:spLocks noGrp="1"/>
          </p:cNvSpPr>
          <p:nvPr>
            <p:ph type="body" idx="1"/>
          </p:nvPr>
        </p:nvSpPr>
        <p:spPr>
          <a:noFill/>
          <a:ln/>
        </p:spPr>
        <p:txBody>
          <a:bodyPr/>
          <a:lstStyle/>
          <a:p>
            <a:pPr eaLnBrk="1" hangingPunct="1">
              <a:spcBef>
                <a:spcPct val="0"/>
              </a:spcBef>
            </a:pPr>
            <a:endParaRPr lang="en-US"/>
          </a:p>
        </p:txBody>
      </p:sp>
      <p:sp>
        <p:nvSpPr>
          <p:cNvPr id="12902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DB39A65-F306-416C-A7FF-32FE6D241547}" type="slidenum">
              <a:rPr lang="en-US" sz="1300" b="0">
                <a:latin typeface="Calibri" pitchFamily="34" charset="0"/>
              </a:rPr>
              <a:pPr algn="r" defTabSz="966788"/>
              <a:t>61</a:t>
            </a:fld>
            <a:endParaRPr lang="en-US" sz="1300" b="0">
              <a:latin typeface="Calibri" pitchFamily="34" charset="0"/>
            </a:endParaRPr>
          </a:p>
        </p:txBody>
      </p:sp>
    </p:spTree>
    <p:extLst>
      <p:ext uri="{BB962C8B-B14F-4D97-AF65-F5344CB8AC3E}">
        <p14:creationId xmlns:p14="http://schemas.microsoft.com/office/powerpoint/2010/main" val="1146273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
          <p:cNvSpPr>
            <a:spLocks noGrp="1" noRot="1" noChangeAspect="1" noTextEdit="1"/>
          </p:cNvSpPr>
          <p:nvPr>
            <p:ph type="sldImg"/>
          </p:nvPr>
        </p:nvSpPr>
        <p:spPr bwMode="auto">
          <a:noFill/>
          <a:ln>
            <a:solidFill>
              <a:srgbClr val="000000"/>
            </a:solidFill>
            <a:miter lim="800000"/>
            <a:headEnd/>
            <a:tailEnd/>
          </a:ln>
        </p:spPr>
      </p:sp>
      <p:sp>
        <p:nvSpPr>
          <p:cNvPr id="130051" name="Rectangle 2"/>
          <p:cNvSpPr>
            <a:spLocks noGrp="1"/>
          </p:cNvSpPr>
          <p:nvPr>
            <p:ph type="body" idx="1"/>
          </p:nvPr>
        </p:nvSpPr>
        <p:spPr>
          <a:noFill/>
          <a:ln/>
        </p:spPr>
        <p:txBody>
          <a:bodyPr/>
          <a:lstStyle/>
          <a:p>
            <a:pPr eaLnBrk="1" hangingPunct="1">
              <a:spcBef>
                <a:spcPct val="0"/>
              </a:spcBef>
            </a:pPr>
            <a:endParaRPr lang="en-US"/>
          </a:p>
        </p:txBody>
      </p:sp>
      <p:sp>
        <p:nvSpPr>
          <p:cNvPr id="130052"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CE3E12A8-AECC-4F7C-923A-9853C0E7E7BA}" type="slidenum">
              <a:rPr lang="en-US" sz="1300" b="0">
                <a:latin typeface="Calibri" pitchFamily="34" charset="0"/>
              </a:rPr>
              <a:pPr algn="r" defTabSz="966788"/>
              <a:t>62</a:t>
            </a:fld>
            <a:endParaRPr lang="en-US" sz="1300" b="0">
              <a:latin typeface="Calibri" pitchFamily="34" charset="0"/>
            </a:endParaRPr>
          </a:p>
        </p:txBody>
      </p:sp>
    </p:spTree>
    <p:extLst>
      <p:ext uri="{BB962C8B-B14F-4D97-AF65-F5344CB8AC3E}">
        <p14:creationId xmlns:p14="http://schemas.microsoft.com/office/powerpoint/2010/main" val="35390527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
          <p:cNvSpPr>
            <a:spLocks noGrp="1" noRot="1" noChangeAspect="1" noTextEdit="1"/>
          </p:cNvSpPr>
          <p:nvPr>
            <p:ph type="sldImg"/>
          </p:nvPr>
        </p:nvSpPr>
        <p:spPr bwMode="auto">
          <a:noFill/>
          <a:ln>
            <a:solidFill>
              <a:srgbClr val="000000"/>
            </a:solidFill>
            <a:miter lim="800000"/>
            <a:headEnd/>
            <a:tailEnd/>
          </a:ln>
        </p:spPr>
      </p:sp>
      <p:sp>
        <p:nvSpPr>
          <p:cNvPr id="131075" name="Rectangle 2"/>
          <p:cNvSpPr>
            <a:spLocks noGrp="1"/>
          </p:cNvSpPr>
          <p:nvPr>
            <p:ph type="body" idx="1"/>
          </p:nvPr>
        </p:nvSpPr>
        <p:spPr>
          <a:noFill/>
          <a:ln/>
        </p:spPr>
        <p:txBody>
          <a:bodyPr/>
          <a:lstStyle/>
          <a:p>
            <a:pPr eaLnBrk="1" hangingPunct="1">
              <a:spcBef>
                <a:spcPct val="0"/>
              </a:spcBef>
            </a:pPr>
            <a:endParaRPr lang="en-US"/>
          </a:p>
        </p:txBody>
      </p:sp>
      <p:sp>
        <p:nvSpPr>
          <p:cNvPr id="13107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00962673-D7A2-4016-A919-AD4436A81609}" type="slidenum">
              <a:rPr lang="en-US" sz="1300" b="0">
                <a:latin typeface="Calibri" pitchFamily="34" charset="0"/>
              </a:rPr>
              <a:pPr algn="r" defTabSz="966788"/>
              <a:t>63</a:t>
            </a:fld>
            <a:endParaRPr lang="en-US" sz="1300" b="0">
              <a:latin typeface="Calibri" pitchFamily="34" charset="0"/>
            </a:endParaRPr>
          </a:p>
        </p:txBody>
      </p:sp>
    </p:spTree>
    <p:extLst>
      <p:ext uri="{BB962C8B-B14F-4D97-AF65-F5344CB8AC3E}">
        <p14:creationId xmlns:p14="http://schemas.microsoft.com/office/powerpoint/2010/main" val="1240246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
          <p:cNvSpPr>
            <a:spLocks noGrp="1" noRot="1" noChangeAspect="1" noTextEdit="1"/>
          </p:cNvSpPr>
          <p:nvPr>
            <p:ph type="sldImg"/>
          </p:nvPr>
        </p:nvSpPr>
        <p:spPr bwMode="auto">
          <a:noFill/>
          <a:ln>
            <a:solidFill>
              <a:srgbClr val="000000"/>
            </a:solidFill>
            <a:miter lim="800000"/>
            <a:headEnd/>
            <a:tailEnd/>
          </a:ln>
        </p:spPr>
      </p:sp>
      <p:sp>
        <p:nvSpPr>
          <p:cNvPr id="132099" name="Rectangle 2"/>
          <p:cNvSpPr>
            <a:spLocks noGrp="1"/>
          </p:cNvSpPr>
          <p:nvPr>
            <p:ph type="body" idx="1"/>
          </p:nvPr>
        </p:nvSpPr>
        <p:spPr>
          <a:noFill/>
          <a:ln/>
        </p:spPr>
        <p:txBody>
          <a:bodyPr/>
          <a:lstStyle/>
          <a:p>
            <a:pPr eaLnBrk="1" hangingPunct="1">
              <a:spcBef>
                <a:spcPct val="0"/>
              </a:spcBef>
            </a:pPr>
            <a:endParaRPr lang="en-US"/>
          </a:p>
        </p:txBody>
      </p:sp>
      <p:sp>
        <p:nvSpPr>
          <p:cNvPr id="13210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75F7ABEB-97C5-4C68-AAD5-FD6CF8679A75}" type="slidenum">
              <a:rPr lang="en-US" sz="1300" b="0">
                <a:latin typeface="Calibri" pitchFamily="34" charset="0"/>
              </a:rPr>
              <a:pPr algn="r" defTabSz="966788"/>
              <a:t>64</a:t>
            </a:fld>
            <a:endParaRPr lang="en-US" sz="1300" b="0">
              <a:latin typeface="Calibri" pitchFamily="34" charset="0"/>
            </a:endParaRPr>
          </a:p>
        </p:txBody>
      </p:sp>
    </p:spTree>
    <p:extLst>
      <p:ext uri="{BB962C8B-B14F-4D97-AF65-F5344CB8AC3E}">
        <p14:creationId xmlns:p14="http://schemas.microsoft.com/office/powerpoint/2010/main" val="3799242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p:cNvSpPr>
            <a:spLocks noGrp="1" noRot="1" noChangeAspect="1" noTextEdit="1"/>
          </p:cNvSpPr>
          <p:nvPr>
            <p:ph type="sldImg"/>
          </p:nvPr>
        </p:nvSpPr>
        <p:spPr bwMode="auto">
          <a:noFill/>
          <a:ln>
            <a:solidFill>
              <a:srgbClr val="000000"/>
            </a:solidFill>
            <a:miter lim="800000"/>
            <a:headEnd/>
            <a:tailEnd/>
          </a:ln>
        </p:spPr>
      </p:sp>
      <p:sp>
        <p:nvSpPr>
          <p:cNvPr id="133123" name="Rectangle 2"/>
          <p:cNvSpPr>
            <a:spLocks noGrp="1"/>
          </p:cNvSpPr>
          <p:nvPr>
            <p:ph type="body" idx="1"/>
          </p:nvPr>
        </p:nvSpPr>
        <p:spPr>
          <a:noFill/>
          <a:ln/>
        </p:spPr>
        <p:txBody>
          <a:bodyPr/>
          <a:lstStyle/>
          <a:p>
            <a:pPr eaLnBrk="1" hangingPunct="1">
              <a:spcBef>
                <a:spcPct val="0"/>
              </a:spcBef>
            </a:pPr>
            <a:endParaRPr lang="en-US"/>
          </a:p>
        </p:txBody>
      </p:sp>
      <p:sp>
        <p:nvSpPr>
          <p:cNvPr id="13312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4A2351EF-D37B-4009-9E46-EEF3C71DF0B5}" type="slidenum">
              <a:rPr lang="en-US" sz="1300" b="0">
                <a:latin typeface="Calibri" pitchFamily="34" charset="0"/>
              </a:rPr>
              <a:pPr algn="r" defTabSz="966788"/>
              <a:t>66</a:t>
            </a:fld>
            <a:endParaRPr lang="en-US" sz="1300" b="0">
              <a:latin typeface="Calibri" pitchFamily="34" charset="0"/>
            </a:endParaRPr>
          </a:p>
        </p:txBody>
      </p:sp>
    </p:spTree>
    <p:extLst>
      <p:ext uri="{BB962C8B-B14F-4D97-AF65-F5344CB8AC3E}">
        <p14:creationId xmlns:p14="http://schemas.microsoft.com/office/powerpoint/2010/main" val="467974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Rot="1" noChangeAspect="1" noTextEdit="1"/>
          </p:cNvSpPr>
          <p:nvPr>
            <p:ph type="sldImg"/>
          </p:nvPr>
        </p:nvSpPr>
        <p:spPr bwMode="auto">
          <a:noFill/>
          <a:ln>
            <a:solidFill>
              <a:srgbClr val="000000"/>
            </a:solidFill>
            <a:miter lim="800000"/>
            <a:headEnd/>
            <a:tailEnd/>
          </a:ln>
        </p:spPr>
      </p:sp>
      <p:sp>
        <p:nvSpPr>
          <p:cNvPr id="79875" name="Rectangle 2"/>
          <p:cNvSpPr>
            <a:spLocks noGrp="1"/>
          </p:cNvSpPr>
          <p:nvPr>
            <p:ph type="body" idx="1"/>
          </p:nvPr>
        </p:nvSpPr>
        <p:spPr>
          <a:noFill/>
          <a:ln/>
        </p:spPr>
        <p:txBody>
          <a:bodyPr/>
          <a:lstStyle/>
          <a:p>
            <a:pPr eaLnBrk="1" hangingPunct="1">
              <a:spcBef>
                <a:spcPct val="0"/>
              </a:spcBef>
            </a:pPr>
            <a:endParaRPr lang="en-US"/>
          </a:p>
        </p:txBody>
      </p:sp>
      <p:sp>
        <p:nvSpPr>
          <p:cNvPr id="79876"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4BFF02E-B3CC-43D4-A201-C754071F43D6}" type="slidenum">
              <a:rPr lang="en-US" sz="1300" b="0">
                <a:latin typeface="Calibri" pitchFamily="34" charset="0"/>
              </a:rPr>
              <a:pPr algn="r" defTabSz="966788"/>
              <a:t>6</a:t>
            </a:fld>
            <a:endParaRPr lang="en-US" sz="1300" b="0">
              <a:latin typeface="Calibri" pitchFamily="34" charset="0"/>
            </a:endParaRPr>
          </a:p>
        </p:txBody>
      </p:sp>
    </p:spTree>
    <p:extLst>
      <p:ext uri="{BB962C8B-B14F-4D97-AF65-F5344CB8AC3E}">
        <p14:creationId xmlns:p14="http://schemas.microsoft.com/office/powerpoint/2010/main" val="42004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Rot="1" noChangeAspect="1" noTextEdit="1"/>
          </p:cNvSpPr>
          <p:nvPr>
            <p:ph type="sldImg"/>
          </p:nvPr>
        </p:nvSpPr>
        <p:spPr bwMode="auto">
          <a:noFill/>
          <a:ln>
            <a:solidFill>
              <a:srgbClr val="000000"/>
            </a:solidFill>
            <a:miter lim="800000"/>
            <a:headEnd/>
            <a:tailEnd/>
          </a:ln>
        </p:spPr>
      </p:sp>
      <p:sp>
        <p:nvSpPr>
          <p:cNvPr id="80899" name="Rectangle 2"/>
          <p:cNvSpPr>
            <a:spLocks noGrp="1"/>
          </p:cNvSpPr>
          <p:nvPr>
            <p:ph type="body" idx="1"/>
          </p:nvPr>
        </p:nvSpPr>
        <p:spPr>
          <a:noFill/>
          <a:ln/>
        </p:spPr>
        <p:txBody>
          <a:bodyPr/>
          <a:lstStyle/>
          <a:p>
            <a:pPr eaLnBrk="1" hangingPunct="1">
              <a:spcBef>
                <a:spcPct val="0"/>
              </a:spcBef>
            </a:pPr>
            <a:endParaRPr lang="en-US"/>
          </a:p>
        </p:txBody>
      </p:sp>
      <p:sp>
        <p:nvSpPr>
          <p:cNvPr id="80900"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53F0E48-4FCC-424F-9295-3C8C2AB71600}" type="slidenum">
              <a:rPr lang="en-US" sz="1300" b="0">
                <a:latin typeface="Calibri" pitchFamily="34" charset="0"/>
              </a:rPr>
              <a:pPr algn="r" defTabSz="966788"/>
              <a:t>7</a:t>
            </a:fld>
            <a:endParaRPr lang="en-US" sz="1300" b="0">
              <a:latin typeface="Calibri" pitchFamily="34" charset="0"/>
            </a:endParaRPr>
          </a:p>
        </p:txBody>
      </p:sp>
    </p:spTree>
    <p:extLst>
      <p:ext uri="{BB962C8B-B14F-4D97-AF65-F5344CB8AC3E}">
        <p14:creationId xmlns:p14="http://schemas.microsoft.com/office/powerpoint/2010/main" val="126808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Rot="1" noChangeAspect="1" noTextEdit="1"/>
          </p:cNvSpPr>
          <p:nvPr>
            <p:ph type="sldImg"/>
          </p:nvPr>
        </p:nvSpPr>
        <p:spPr bwMode="auto">
          <a:noFill/>
          <a:ln>
            <a:solidFill>
              <a:srgbClr val="000000"/>
            </a:solidFill>
            <a:miter lim="800000"/>
            <a:headEnd/>
            <a:tailEnd/>
          </a:ln>
        </p:spPr>
      </p:sp>
      <p:sp>
        <p:nvSpPr>
          <p:cNvPr id="81923" name="Rectangle 2"/>
          <p:cNvSpPr>
            <a:spLocks noGrp="1"/>
          </p:cNvSpPr>
          <p:nvPr>
            <p:ph type="body" idx="1"/>
          </p:nvPr>
        </p:nvSpPr>
        <p:spPr>
          <a:noFill/>
          <a:ln/>
        </p:spPr>
        <p:txBody>
          <a:bodyPr/>
          <a:lstStyle/>
          <a:p>
            <a:pPr eaLnBrk="1" hangingPunct="1">
              <a:spcBef>
                <a:spcPct val="0"/>
              </a:spcBef>
            </a:pPr>
            <a:endParaRPr lang="en-US"/>
          </a:p>
        </p:txBody>
      </p:sp>
      <p:sp>
        <p:nvSpPr>
          <p:cNvPr id="81924"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2BD2E8C-1B4A-4D60-B845-EC1D53BA1CD6}" type="slidenum">
              <a:rPr lang="en-US" sz="1300" b="0">
                <a:latin typeface="Calibri" pitchFamily="34" charset="0"/>
              </a:rPr>
              <a:pPr algn="r" defTabSz="966788"/>
              <a:t>8</a:t>
            </a:fld>
            <a:endParaRPr lang="en-US" sz="1300" b="0">
              <a:latin typeface="Calibri" pitchFamily="34" charset="0"/>
            </a:endParaRPr>
          </a:p>
        </p:txBody>
      </p:sp>
    </p:spTree>
    <p:extLst>
      <p:ext uri="{BB962C8B-B14F-4D97-AF65-F5344CB8AC3E}">
        <p14:creationId xmlns:p14="http://schemas.microsoft.com/office/powerpoint/2010/main" val="644112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Rot="1" noChangeAspect="1" noTextEdit="1"/>
          </p:cNvSpPr>
          <p:nvPr>
            <p:ph type="sldImg"/>
          </p:nvPr>
        </p:nvSpPr>
        <p:spPr bwMode="auto">
          <a:noFill/>
          <a:ln>
            <a:solidFill>
              <a:srgbClr val="000000"/>
            </a:solidFill>
            <a:miter lim="800000"/>
            <a:headEnd/>
            <a:tailEnd/>
          </a:ln>
        </p:spPr>
      </p:sp>
      <p:sp>
        <p:nvSpPr>
          <p:cNvPr id="82947" name="Rectangle 2"/>
          <p:cNvSpPr>
            <a:spLocks noGrp="1"/>
          </p:cNvSpPr>
          <p:nvPr>
            <p:ph type="body" idx="1"/>
          </p:nvPr>
        </p:nvSpPr>
        <p:spPr>
          <a:noFill/>
          <a:ln/>
        </p:spPr>
        <p:txBody>
          <a:bodyPr/>
          <a:lstStyle/>
          <a:p>
            <a:pPr eaLnBrk="1" hangingPunct="1">
              <a:spcBef>
                <a:spcPct val="0"/>
              </a:spcBef>
            </a:pPr>
            <a:endParaRPr lang="en-US"/>
          </a:p>
        </p:txBody>
      </p:sp>
      <p:sp>
        <p:nvSpPr>
          <p:cNvPr id="82948" name="Rectangle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80D49893-01E0-4857-AB14-76A03CEE6053}" type="slidenum">
              <a:rPr lang="en-US" sz="1300" b="0">
                <a:latin typeface="Calibri" pitchFamily="34" charset="0"/>
              </a:rPr>
              <a:pPr algn="r" defTabSz="966788"/>
              <a:t>9</a:t>
            </a:fld>
            <a:endParaRPr lang="en-US" sz="1300" b="0">
              <a:latin typeface="Calibri" pitchFamily="34" charset="0"/>
            </a:endParaRPr>
          </a:p>
        </p:txBody>
      </p:sp>
    </p:spTree>
    <p:extLst>
      <p:ext uri="{BB962C8B-B14F-4D97-AF65-F5344CB8AC3E}">
        <p14:creationId xmlns:p14="http://schemas.microsoft.com/office/powerpoint/2010/main" val="1280746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5" name="Rectangle 4"/>
          <p:cNvSpPr/>
          <p:nvPr/>
        </p:nvSpPr>
        <p:spPr>
          <a:xfrm>
            <a:off x="-11113" y="6053138"/>
            <a:ext cx="2438401"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6" name="Rectangle 5"/>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9" name="Subtitle 8"/>
          <p:cNvSpPr>
            <a:spLocks noGrp="1"/>
          </p:cNvSpPr>
          <p:nvPr>
            <p:ph type="subTitle" idx="1"/>
          </p:nvPr>
        </p:nvSpPr>
        <p:spPr>
          <a:xfrm>
            <a:off x="2559050" y="6050037"/>
            <a:ext cx="7058025" cy="685800"/>
          </a:xfrm>
        </p:spPr>
        <p:txBody>
          <a:bodyPr anchor="ctr"/>
          <a:lstStyle>
            <a:lvl1pPr marL="0" indent="0" algn="l">
              <a:buNone/>
              <a:defRPr sz="3300">
                <a:solidFill>
                  <a:srgbClr val="FFFFFF"/>
                </a:solidFill>
              </a:defRPr>
            </a:lvl1pPr>
            <a:lvl2pPr marL="536433" indent="0" algn="ctr">
              <a:buNone/>
            </a:lvl2pPr>
            <a:lvl3pPr marL="1072866" indent="0" algn="ctr">
              <a:buNone/>
            </a:lvl3pPr>
            <a:lvl4pPr marL="1609298" indent="0" algn="ctr">
              <a:buNone/>
            </a:lvl4pPr>
            <a:lvl5pPr marL="2145731" indent="0" algn="ctr">
              <a:buNone/>
            </a:lvl5pPr>
            <a:lvl6pPr marL="2682164" indent="0" algn="ctr">
              <a:buNone/>
            </a:lvl6pPr>
            <a:lvl7pPr marL="3218597" indent="0" algn="ctr">
              <a:buNone/>
            </a:lvl7pPr>
            <a:lvl8pPr marL="3755029" indent="0" algn="ctr">
              <a:buNone/>
            </a:lvl8pPr>
            <a:lvl9pPr marL="4291462" indent="0" algn="ctr">
              <a:buNone/>
            </a:lvl9pPr>
            <a:extLst/>
          </a:lstStyle>
          <a:p>
            <a:r>
              <a:rPr lang="en-US"/>
              <a:t>Click to edit Master subtitle style</a:t>
            </a:r>
            <a:endParaRPr lang="en-US" dirty="0"/>
          </a:p>
        </p:txBody>
      </p:sp>
      <p:sp>
        <p:nvSpPr>
          <p:cNvPr id="12" name="Rectangle 11"/>
          <p:cNvSpPr>
            <a:spLocks noGrp="1"/>
          </p:cNvSpPr>
          <p:nvPr>
            <p:ph type="title"/>
          </p:nvPr>
        </p:nvSpPr>
        <p:spPr>
          <a:xfrm>
            <a:off x="2559050" y="3124200"/>
            <a:ext cx="7016750" cy="2717800"/>
          </a:xfrm>
        </p:spPr>
        <p:txBody>
          <a:bodyPr rtlCol="0"/>
          <a:lstStyle>
            <a:lvl1pPr>
              <a:defRPr cap="all" baseline="0"/>
            </a:lvl1pPr>
            <a:extLst/>
          </a:lstStyle>
          <a:p>
            <a:r>
              <a:rPr lang="en-US"/>
              <a:t>Click to edit Master title style</a:t>
            </a:r>
            <a:endParaRPr lang="en-US" dirty="0"/>
          </a:p>
        </p:txBody>
      </p:sp>
      <p:sp>
        <p:nvSpPr>
          <p:cNvPr id="7" name="Date Placeholder 27"/>
          <p:cNvSpPr>
            <a:spLocks noGrp="1"/>
          </p:cNvSpPr>
          <p:nvPr>
            <p:ph type="dt" sz="half" idx="10"/>
          </p:nvPr>
        </p:nvSpPr>
        <p:spPr>
          <a:xfrm>
            <a:off x="82550" y="6069013"/>
            <a:ext cx="2228850" cy="685800"/>
          </a:xfrm>
        </p:spPr>
        <p:txBody>
          <a:bodyPr>
            <a:noAutofit/>
          </a:bodyPr>
          <a:lstStyle>
            <a:lvl1pPr algn="ctr">
              <a:defRPr sz="2300">
                <a:solidFill>
                  <a:srgbClr val="FFFFFF"/>
                </a:solidFill>
              </a:defRPr>
            </a:lvl1pPr>
            <a:extLst/>
          </a:lstStyle>
          <a:p>
            <a:pPr>
              <a:defRPr/>
            </a:pPr>
            <a:fld id="{3D092349-1246-4B52-863E-35B7F0E69350}" type="datetime1">
              <a:rPr lang="en-US"/>
              <a:pPr>
                <a:defRPr/>
              </a:pPr>
              <a:t>11/13/2022</a:t>
            </a:fld>
            <a:endParaRPr lang="en-US" dirty="0"/>
          </a:p>
        </p:txBody>
      </p:sp>
      <p:sp>
        <p:nvSpPr>
          <p:cNvPr id="8" name="Footer Placeholder 16"/>
          <p:cNvSpPr>
            <a:spLocks noGrp="1"/>
          </p:cNvSpPr>
          <p:nvPr>
            <p:ph type="ftr" sz="quarter" idx="11"/>
          </p:nvPr>
        </p:nvSpPr>
        <p:spPr>
          <a:xfrm>
            <a:off x="2260600" y="236538"/>
            <a:ext cx="6356350" cy="365125"/>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extLst/>
          </a:lstStyle>
          <a:p>
            <a:pPr>
              <a:defRPr/>
            </a:pPr>
            <a:fld id="{D7AE89CA-20E7-42E5-82B7-8E9DA51EA4E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157163"/>
            <a:ext cx="8832850" cy="1341437"/>
          </a:xfrm>
        </p:spPr>
        <p:txBody>
          <a:bodyPr/>
          <a:lstStyle/>
          <a:p>
            <a:r>
              <a:rPr lang="en-US"/>
              <a:t>Click to edit Master title style</a:t>
            </a:r>
          </a:p>
        </p:txBody>
      </p:sp>
      <p:sp>
        <p:nvSpPr>
          <p:cNvPr id="3" name="Text Placeholder 2"/>
          <p:cNvSpPr>
            <a:spLocks noGrp="1"/>
          </p:cNvSpPr>
          <p:nvPr>
            <p:ph type="body" sz="half" idx="1"/>
          </p:nvPr>
        </p:nvSpPr>
        <p:spPr>
          <a:xfrm>
            <a:off x="663575" y="1803400"/>
            <a:ext cx="4340225" cy="432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803400"/>
            <a:ext cx="4340225" cy="432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BEAA2B79-7AEA-4C6D-A152-CF8BD13FAD2E}" type="datetime1">
              <a:rPr lang="en-US"/>
              <a:pPr>
                <a:defRPr/>
              </a:pPr>
              <a:t>11/13/2022</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57613F0-06F7-47BD-A4F7-4A5F074E87C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0400" y="157163"/>
            <a:ext cx="8832850" cy="1341437"/>
          </a:xfrm>
        </p:spPr>
        <p:txBody>
          <a:bodyPr/>
          <a:lstStyle/>
          <a:p>
            <a:r>
              <a:rPr lang="en-US"/>
              <a:t>Click to edit Master title style</a:t>
            </a:r>
          </a:p>
        </p:txBody>
      </p:sp>
      <p:sp>
        <p:nvSpPr>
          <p:cNvPr id="3" name="Table Placeholder 2"/>
          <p:cNvSpPr>
            <a:spLocks noGrp="1"/>
          </p:cNvSpPr>
          <p:nvPr>
            <p:ph type="tbl" idx="1"/>
          </p:nvPr>
        </p:nvSpPr>
        <p:spPr>
          <a:xfrm>
            <a:off x="663575" y="1803400"/>
            <a:ext cx="8832850" cy="4322763"/>
          </a:xfrm>
        </p:spPr>
        <p:txBody>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fld id="{72262261-2D41-4AE0-B745-D9E127B56207}" type="datetime1">
              <a:rPr lang="en-US"/>
              <a:pPr>
                <a:defRPr/>
              </a:pPr>
              <a:t>11/13/2022</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1741178-BF32-4977-94DA-86D33D8747D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7" name="Rectangle 6"/>
          <p:cNvSpPr>
            <a:spLocks noGrp="1"/>
          </p:cNvSpPr>
          <p:nvPr>
            <p:ph sz="quarter" idx="13"/>
          </p:nvPr>
        </p:nvSpPr>
        <p:spPr>
          <a:xfrm>
            <a:off x="660400" y="1803400"/>
            <a:ext cx="883285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4"/>
          </p:nvPr>
        </p:nvSpPr>
        <p:spPr/>
        <p:txBody>
          <a:bodyPr/>
          <a:lstStyle>
            <a:lvl1pPr>
              <a:defRPr/>
            </a:lvl1pPr>
          </a:lstStyle>
          <a:p>
            <a:pPr>
              <a:defRPr/>
            </a:pPr>
            <a:fld id="{7E3597B3-1D39-429D-8026-56221A3FD30C}" type="datetime1">
              <a:rPr lang="en-US"/>
              <a:pPr>
                <a:defRPr/>
              </a:pPr>
              <a:t>11/13/2022</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040020E5-8E08-434E-B7C4-9D135A66867E}"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5" name="Rectangle 4"/>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6" name="Rectangle 5"/>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3" name="Text Placeholder 2"/>
          <p:cNvSpPr>
            <a:spLocks noGrp="1"/>
          </p:cNvSpPr>
          <p:nvPr>
            <p:ph type="body" idx="1"/>
          </p:nvPr>
        </p:nvSpPr>
        <p:spPr>
          <a:xfrm>
            <a:off x="1485900" y="2743201"/>
            <a:ext cx="7716706" cy="1673225"/>
          </a:xfrm>
        </p:spPr>
        <p:txBody>
          <a:bodyPr/>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1485900" y="1600200"/>
            <a:ext cx="8255000" cy="990600"/>
          </a:xfrm>
        </p:spPr>
        <p:txBody>
          <a:bodyPr/>
          <a:lstStyle>
            <a:lvl1pPr algn="l">
              <a:buNone/>
              <a:defRPr sz="5200" b="0" cap="none">
                <a:solidFill>
                  <a:srgbClr val="FFFFFF"/>
                </a:solidFill>
              </a:defRPr>
            </a:lvl1pPr>
            <a:extLst/>
          </a:lstStyle>
          <a:p>
            <a:r>
              <a:rPr lang="en-US"/>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E849D67-2142-44AC-A3EB-CC5C90EEF592}" type="datetime1">
              <a:rPr lang="en-US"/>
              <a:pPr>
                <a:defRPr/>
              </a:pPr>
              <a:t>11/13/2022</a:t>
            </a:fld>
            <a:endParaRPr lang="en-US"/>
          </a:p>
        </p:txBody>
      </p:sp>
      <p:sp>
        <p:nvSpPr>
          <p:cNvPr id="8" name="Slide Number Placeholder 12"/>
          <p:cNvSpPr>
            <a:spLocks noGrp="1"/>
          </p:cNvSpPr>
          <p:nvPr>
            <p:ph type="sldNum" sz="quarter" idx="11"/>
          </p:nvPr>
        </p:nvSpPr>
        <p:spPr>
          <a:xfrm>
            <a:off x="0" y="1752600"/>
            <a:ext cx="1403350" cy="701675"/>
          </a:xfrm>
        </p:spPr>
        <p:txBody>
          <a:bodyPr>
            <a:noAutofit/>
          </a:bodyPr>
          <a:lstStyle>
            <a:lvl1pPr>
              <a:defRPr sz="2800">
                <a:solidFill>
                  <a:srgbClr val="FFFFFF"/>
                </a:solidFill>
              </a:defRPr>
            </a:lvl1pPr>
            <a:extLst/>
          </a:lstStyle>
          <a:p>
            <a:pPr>
              <a:defRPr/>
            </a:pPr>
            <a:fld id="{2DB10FA3-8CEE-4E2A-8ABA-6D0E746AF8B4}"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3702" y="157480"/>
            <a:ext cx="8832850" cy="1341120"/>
          </a:xfrm>
        </p:spPr>
        <p:txBody>
          <a:bodyPr/>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60400" y="2559757"/>
            <a:ext cx="421005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5200650" y="2559757"/>
            <a:ext cx="421005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60400" y="1816383"/>
            <a:ext cx="4210050" cy="707136"/>
          </a:xfrm>
          <a:solidFill>
            <a:schemeClr val="accent2"/>
          </a:solidFill>
        </p:spPr>
        <p:txBody>
          <a:bodyPr rtlCol="0" anchor="ctr"/>
          <a:lstStyle>
            <a:lvl1pPr>
              <a:buFontTx/>
              <a:buNone/>
              <a:defRPr sz="23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5200650" y="1816383"/>
            <a:ext cx="4210050" cy="707136"/>
          </a:xfrm>
          <a:solidFill>
            <a:schemeClr val="accent4"/>
          </a:solidFill>
        </p:spPr>
        <p:txBody>
          <a:bodyPr rtlCol="0" anchor="ctr"/>
          <a:lstStyle>
            <a:lvl1pPr>
              <a:buFontTx/>
              <a:buNone/>
              <a:defRPr sz="2300" b="1">
                <a:solidFill>
                  <a:srgbClr val="FFFFFF"/>
                </a:solidFill>
              </a:defRPr>
            </a:lvl1pPr>
            <a:extLst/>
          </a:lstStyle>
          <a:p>
            <a:pPr lvl="0"/>
            <a:r>
              <a:rPr lang="en-US"/>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F8A994C5-1505-45D5-AF24-E1620BAAFFE7}" type="datetime1">
              <a:rPr lang="en-US"/>
              <a:pPr>
                <a:defRPr/>
              </a:pPr>
              <a:t>11/13/2022</a:t>
            </a:fld>
            <a:endParaRPr lang="en-US"/>
          </a:p>
        </p:txBody>
      </p:sp>
      <p:sp>
        <p:nvSpPr>
          <p:cNvPr id="8" name="Slide Number Placeholder 11"/>
          <p:cNvSpPr>
            <a:spLocks noGrp="1"/>
          </p:cNvSpPr>
          <p:nvPr>
            <p:ph type="sldNum" sz="quarter" idx="21"/>
          </p:nvPr>
        </p:nvSpPr>
        <p:spPr/>
        <p:txBody>
          <a:bodyPr rtlCol="0"/>
          <a:lstStyle>
            <a:lvl1pPr>
              <a:defRPr/>
            </a:lvl1pPr>
            <a:extLst/>
          </a:lstStyle>
          <a:p>
            <a:pPr>
              <a:defRPr/>
            </a:pPr>
            <a:fld id="{6E011B27-65F5-4C23-9949-5FFCE207C1B0}"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24D16235-7042-4DB4-B807-6A991C23336B}" type="datetime1">
              <a:rPr lang="en-US"/>
              <a:pPr>
                <a:defRPr/>
              </a:pPr>
              <a:t>11/13/2022</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A5778A35-BC6F-46FD-BA53-2671374299A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157480"/>
            <a:ext cx="8832850" cy="1341120"/>
          </a:xfrm>
        </p:spPr>
        <p:txBody>
          <a:bodyPr/>
          <a:lstStyle>
            <a:lvl1pPr algn="l">
              <a:buNone/>
              <a:defRPr sz="4900" b="0"/>
            </a:lvl1pPr>
            <a:extLst/>
          </a:lstStyle>
          <a:p>
            <a:r>
              <a:rPr lang="en-US"/>
              <a:t>Click to edit Master title style</a:t>
            </a:r>
            <a:endParaRPr lang="en-US" dirty="0"/>
          </a:p>
        </p:txBody>
      </p:sp>
      <p:sp>
        <p:nvSpPr>
          <p:cNvPr id="3" name="Text Placeholder 2"/>
          <p:cNvSpPr>
            <a:spLocks noGrp="1"/>
          </p:cNvSpPr>
          <p:nvPr>
            <p:ph type="body" idx="1"/>
          </p:nvPr>
        </p:nvSpPr>
        <p:spPr>
          <a:xfrm>
            <a:off x="660400" y="1905000"/>
            <a:ext cx="173355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Click to edit Master text styles</a:t>
            </a:r>
          </a:p>
        </p:txBody>
      </p:sp>
      <p:sp>
        <p:nvSpPr>
          <p:cNvPr id="9" name="Content Placeholder 8"/>
          <p:cNvSpPr>
            <a:spLocks noGrp="1"/>
          </p:cNvSpPr>
          <p:nvPr>
            <p:ph sz="quarter" idx="13"/>
          </p:nvPr>
        </p:nvSpPr>
        <p:spPr>
          <a:xfrm>
            <a:off x="2559050" y="1905000"/>
            <a:ext cx="6934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09F2D9FE-3E54-4CBA-A6C4-DE7547BB7DD5}" type="datetime1">
              <a:rPr lang="en-US"/>
              <a:pPr>
                <a:defRPr/>
              </a:pPr>
              <a:t>11/13/2022</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34F922A2-86C8-4B70-8B68-31B848AC0CD9}"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1113" y="4572000"/>
            <a:ext cx="9907588"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6" name="Rectangle 5"/>
          <p:cNvSpPr/>
          <p:nvPr/>
        </p:nvSpPr>
        <p:spPr>
          <a:xfrm>
            <a:off x="-11113" y="4664075"/>
            <a:ext cx="1585913"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7" name="Rectangle 6"/>
          <p:cNvSpPr/>
          <p:nvPr/>
        </p:nvSpPr>
        <p:spPr>
          <a:xfrm>
            <a:off x="1674813" y="4654550"/>
            <a:ext cx="82216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8" name="Rectangle 7"/>
          <p:cNvSpPr/>
          <p:nvPr/>
        </p:nvSpPr>
        <p:spPr>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3" name="Picture Placeholder 2"/>
          <p:cNvSpPr>
            <a:spLocks noGrp="1"/>
          </p:cNvSpPr>
          <p:nvPr>
            <p:ph type="pic" idx="1"/>
          </p:nvPr>
        </p:nvSpPr>
        <p:spPr>
          <a:xfrm>
            <a:off x="1687474" y="0"/>
            <a:ext cx="8218526" cy="4559808"/>
          </a:xfrm>
          <a:solidFill>
            <a:schemeClr val="tx2">
              <a:shade val="50000"/>
            </a:schemeClr>
          </a:solidFill>
          <a:ln>
            <a:noFill/>
          </a:ln>
        </p:spPr>
        <p:txBody>
          <a:bodyPr>
            <a:normAutofit/>
          </a:bodyPr>
          <a:lstStyle>
            <a:lvl1pPr>
              <a:buNone/>
              <a:defRPr sz="38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33550" y="5486400"/>
            <a:ext cx="79248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Click to edit Master text styles</a:t>
            </a:r>
          </a:p>
        </p:txBody>
      </p:sp>
      <p:sp>
        <p:nvSpPr>
          <p:cNvPr id="2" name="Title 1"/>
          <p:cNvSpPr>
            <a:spLocks noGrp="1"/>
          </p:cNvSpPr>
          <p:nvPr>
            <p:ph type="title"/>
          </p:nvPr>
        </p:nvSpPr>
        <p:spPr>
          <a:xfrm>
            <a:off x="1733550" y="4724400"/>
            <a:ext cx="79248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9" name="Date Placeholder 11"/>
          <p:cNvSpPr>
            <a:spLocks noGrp="1"/>
          </p:cNvSpPr>
          <p:nvPr>
            <p:ph type="dt" sz="half" idx="10"/>
          </p:nvPr>
        </p:nvSpPr>
        <p:spPr>
          <a:xfrm>
            <a:off x="6769100" y="6248400"/>
            <a:ext cx="2889250" cy="365125"/>
          </a:xfrm>
        </p:spPr>
        <p:txBody>
          <a:bodyPr rtlCol="0"/>
          <a:lstStyle>
            <a:lvl1pPr>
              <a:defRPr/>
            </a:lvl1pPr>
            <a:extLst/>
          </a:lstStyle>
          <a:p>
            <a:pPr>
              <a:defRPr/>
            </a:pPr>
            <a:fld id="{88844101-295E-4ADE-A452-6A8D255E895D}" type="datetime1">
              <a:rPr lang="en-US"/>
              <a:pPr>
                <a:defRPr/>
              </a:pPr>
              <a:t>11/13/2022</a:t>
            </a:fld>
            <a:endParaRPr lang="en-US"/>
          </a:p>
        </p:txBody>
      </p:sp>
      <p:sp>
        <p:nvSpPr>
          <p:cNvPr id="10" name="Slide Number Placeholder 12"/>
          <p:cNvSpPr>
            <a:spLocks noGrp="1"/>
          </p:cNvSpPr>
          <p:nvPr>
            <p:ph type="sldNum" sz="quarter" idx="11"/>
          </p:nvPr>
        </p:nvSpPr>
        <p:spPr>
          <a:xfrm>
            <a:off x="0" y="4667250"/>
            <a:ext cx="1568450" cy="663575"/>
          </a:xfrm>
        </p:spPr>
        <p:txBody>
          <a:bodyPr rtlCol="0"/>
          <a:lstStyle>
            <a:lvl1pPr>
              <a:defRPr sz="3300"/>
            </a:lvl1pPr>
            <a:extLst/>
          </a:lstStyle>
          <a:p>
            <a:pPr>
              <a:defRPr/>
            </a:pPr>
            <a:fld id="{09E76862-5232-4703-9EEA-1BFA9926FFE5}" type="slidenum">
              <a:rPr lang="en-US"/>
              <a:pPr>
                <a:defRPr/>
              </a:pPr>
              <a:t>‹#›</a:t>
            </a:fld>
            <a:endParaRPr lang="en-US" dirty="0"/>
          </a:p>
        </p:txBody>
      </p:sp>
      <p:sp>
        <p:nvSpPr>
          <p:cNvPr id="11" name="Footer Placeholder 13"/>
          <p:cNvSpPr>
            <a:spLocks noGrp="1"/>
          </p:cNvSpPr>
          <p:nvPr>
            <p:ph type="ftr" sz="quarter" idx="12"/>
          </p:nvPr>
        </p:nvSpPr>
        <p:spPr>
          <a:xfrm>
            <a:off x="1733550" y="6248400"/>
            <a:ext cx="4953000" cy="365125"/>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C2FC387-0E15-48A1-8BE1-237E9CCC310D}" type="datetime1">
              <a:rPr lang="en-US"/>
              <a:pPr>
                <a:defRPr/>
              </a:pPr>
              <a:t>11/13/2022</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8B8721A6-FA12-462E-9854-1771D7D9F662}"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157163"/>
            <a:ext cx="8832850" cy="1341437"/>
          </a:xfrm>
        </p:spPr>
        <p:txBody>
          <a:bodyPr/>
          <a:lstStyle/>
          <a:p>
            <a:r>
              <a:rPr lang="en-US"/>
              <a:t>Click to edit Master title style</a:t>
            </a:r>
          </a:p>
        </p:txBody>
      </p:sp>
      <p:sp>
        <p:nvSpPr>
          <p:cNvPr id="3" name="Content Placeholder 2"/>
          <p:cNvSpPr>
            <a:spLocks noGrp="1"/>
          </p:cNvSpPr>
          <p:nvPr>
            <p:ph idx="1"/>
          </p:nvPr>
        </p:nvSpPr>
        <p:spPr>
          <a:xfrm>
            <a:off x="663575" y="1803400"/>
            <a:ext cx="8832850" cy="4322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81D2C68-F407-40D1-9F6A-1B11A46E7963}" type="datetime1">
              <a:rPr lang="en-US"/>
              <a:pPr>
                <a:defRPr/>
              </a:pPr>
              <a:t>11/13/2022</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D7B8F7F-63AA-4369-80A0-1FD7AED3E08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63575" y="1803400"/>
            <a:ext cx="8832850" cy="4322763"/>
          </a:xfrm>
          <a:prstGeom prst="rect">
            <a:avLst/>
          </a:prstGeom>
          <a:noFill/>
          <a:ln w="9525">
            <a:noFill/>
            <a:miter lim="800000"/>
            <a:headEnd/>
            <a:tailEnd/>
          </a:ln>
        </p:spPr>
        <p:txBody>
          <a:bodyPr vert="horz" wrap="square" lIns="107287" tIns="53643" rIns="107287" bIns="5364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604000" y="6248400"/>
            <a:ext cx="2889250" cy="365125"/>
          </a:xfrm>
          <a:prstGeom prst="rect">
            <a:avLst/>
          </a:prstGeom>
        </p:spPr>
        <p:txBody>
          <a:bodyPr vert="horz" lIns="107287" tIns="53643" rIns="107287" bIns="53643" anchor="ctr" anchorCtr="0"/>
          <a:lstStyle>
            <a:lvl1pPr algn="l" fontAlgn="auto">
              <a:spcBef>
                <a:spcPts val="0"/>
              </a:spcBef>
              <a:spcAft>
                <a:spcPts val="0"/>
              </a:spcAft>
              <a:defRPr sz="1600" b="0">
                <a:solidFill>
                  <a:schemeClr val="tx2"/>
                </a:solidFill>
                <a:latin typeface="+mn-lt"/>
              </a:defRPr>
            </a:lvl1pPr>
            <a:extLst/>
          </a:lstStyle>
          <a:p>
            <a:pPr>
              <a:defRPr/>
            </a:pPr>
            <a:fld id="{EC601B3E-C35E-4A10-A0FB-395A598B9708}" type="datetime1">
              <a:rPr lang="en-US"/>
              <a:pPr>
                <a:defRPr/>
              </a:pPr>
              <a:t>11/13/2022</a:t>
            </a:fld>
            <a:endParaRPr lang="en-US" dirty="0"/>
          </a:p>
        </p:txBody>
      </p:sp>
      <p:sp>
        <p:nvSpPr>
          <p:cNvPr id="3" name="Footer Placeholder 2"/>
          <p:cNvSpPr>
            <a:spLocks noGrp="1"/>
          </p:cNvSpPr>
          <p:nvPr>
            <p:ph type="ftr" sz="quarter" idx="3"/>
          </p:nvPr>
        </p:nvSpPr>
        <p:spPr>
          <a:xfrm>
            <a:off x="660400" y="6248400"/>
            <a:ext cx="5872163" cy="365125"/>
          </a:xfrm>
          <a:prstGeom prst="rect">
            <a:avLst/>
          </a:prstGeom>
        </p:spPr>
        <p:txBody>
          <a:bodyPr vert="horz" lIns="107287" tIns="53643" rIns="107287" bIns="53643" anchor="ctr"/>
          <a:lstStyle>
            <a:lvl1pPr algn="r" fontAlgn="auto">
              <a:spcBef>
                <a:spcPts val="0"/>
              </a:spcBef>
              <a:spcAft>
                <a:spcPts val="0"/>
              </a:spcAft>
              <a:defRPr sz="1600" b="0">
                <a:solidFill>
                  <a:schemeClr val="tx2"/>
                </a:solidFill>
                <a:latin typeface="+mn-lt"/>
              </a:defRPr>
            </a:lvl1pPr>
            <a:extLst/>
          </a:lstStyle>
          <a:p>
            <a:pPr>
              <a:defRPr/>
            </a:pPr>
            <a:endParaRPr lang="en-US"/>
          </a:p>
        </p:txBody>
      </p:sp>
      <p:sp>
        <p:nvSpPr>
          <p:cNvPr id="7" name="Rectangle 6"/>
          <p:cNvSpPr/>
          <p:nvPr/>
        </p:nvSpPr>
        <p:spPr>
          <a:xfrm>
            <a:off x="0" y="1460500"/>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8" name="Rectangle 7"/>
          <p:cNvSpPr/>
          <p:nvPr/>
        </p:nvSpPr>
        <p:spPr>
          <a:xfrm>
            <a:off x="0" y="1506538"/>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9" name="Rectangle 8"/>
          <p:cNvSpPr/>
          <p:nvPr/>
        </p:nvSpPr>
        <p:spPr>
          <a:xfrm>
            <a:off x="639763" y="1506538"/>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fontAlgn="auto">
              <a:spcBef>
                <a:spcPts val="0"/>
              </a:spcBef>
              <a:spcAft>
                <a:spcPts val="0"/>
              </a:spcAft>
              <a:defRPr/>
            </a:pPr>
            <a:endParaRPr lang="en-US" sz="2100" b="0"/>
          </a:p>
        </p:txBody>
      </p:sp>
      <p:sp>
        <p:nvSpPr>
          <p:cNvPr id="23" name="Slide Number Placeholder 22"/>
          <p:cNvSpPr>
            <a:spLocks noGrp="1"/>
          </p:cNvSpPr>
          <p:nvPr>
            <p:ph type="sldNum" sz="quarter" idx="4"/>
          </p:nvPr>
        </p:nvSpPr>
        <p:spPr>
          <a:xfrm>
            <a:off x="0" y="1498600"/>
            <a:ext cx="577850" cy="244475"/>
          </a:xfrm>
          <a:prstGeom prst="rect">
            <a:avLst/>
          </a:prstGeom>
        </p:spPr>
        <p:txBody>
          <a:bodyPr vert="horz" lIns="107287" tIns="53643" rIns="107287" bIns="53643" anchor="ctr" anchorCtr="0">
            <a:normAutofit/>
          </a:bodyPr>
          <a:lstStyle>
            <a:lvl1pPr algn="ctr" fontAlgn="auto">
              <a:spcBef>
                <a:spcPts val="0"/>
              </a:spcBef>
              <a:spcAft>
                <a:spcPts val="0"/>
              </a:spcAft>
              <a:defRPr sz="1600" b="1">
                <a:solidFill>
                  <a:srgbClr val="FFFFFF"/>
                </a:solidFill>
                <a:latin typeface="+mn-lt"/>
              </a:defRPr>
            </a:lvl1pPr>
            <a:extLst/>
          </a:lstStyle>
          <a:p>
            <a:pPr>
              <a:defRPr/>
            </a:pPr>
            <a:fld id="{CF80521A-3173-4556-AC6B-7F0EA8350FB3}" type="slidenum">
              <a:rPr lang="en-US"/>
              <a:pPr>
                <a:defRPr/>
              </a:pPr>
              <a:t>‹#›</a:t>
            </a:fld>
            <a:endParaRPr lang="en-US" dirty="0"/>
          </a:p>
        </p:txBody>
      </p:sp>
      <p:sp>
        <p:nvSpPr>
          <p:cNvPr id="1033" name="Title Placeholder 21"/>
          <p:cNvSpPr>
            <a:spLocks noGrp="1"/>
          </p:cNvSpPr>
          <p:nvPr>
            <p:ph type="title"/>
          </p:nvPr>
        </p:nvSpPr>
        <p:spPr bwMode="auto">
          <a:xfrm>
            <a:off x="660400" y="157163"/>
            <a:ext cx="8832850" cy="1341437"/>
          </a:xfrm>
          <a:prstGeom prst="rect">
            <a:avLst/>
          </a:prstGeom>
          <a:noFill/>
          <a:ln w="9525">
            <a:noFill/>
            <a:miter lim="800000"/>
            <a:headEnd/>
            <a:tailEnd/>
          </a:ln>
        </p:spPr>
        <p:txBody>
          <a:bodyPr vert="horz" wrap="square" lIns="107287" tIns="53643" rIns="107287" bIns="53643"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807" r:id="rId1"/>
    <p:sldLayoutId id="2147483800" r:id="rId2"/>
    <p:sldLayoutId id="2147483808" r:id="rId3"/>
    <p:sldLayoutId id="2147483809" r:id="rId4"/>
    <p:sldLayoutId id="2147483801" r:id="rId5"/>
    <p:sldLayoutId id="2147483802" r:id="rId6"/>
    <p:sldLayoutId id="2147483810" r:id="rId7"/>
    <p:sldLayoutId id="2147483803" r:id="rId8"/>
    <p:sldLayoutId id="2147483804" r:id="rId9"/>
    <p:sldLayoutId id="2147483805" r:id="rId10"/>
    <p:sldLayoutId id="2147483806"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xStyles>
    <p:titleStyle>
      <a:lvl1pPr algn="l" rtl="0" eaLnBrk="0" fontAlgn="base" hangingPunct="0">
        <a:spcBef>
          <a:spcPct val="0"/>
        </a:spcBef>
        <a:spcAft>
          <a:spcPct val="0"/>
        </a:spcAft>
        <a:defRPr sz="4900" kern="1200">
          <a:solidFill>
            <a:schemeClr val="tx2"/>
          </a:solidFill>
          <a:latin typeface="+mj-lt"/>
          <a:ea typeface="+mj-ea"/>
          <a:cs typeface="+mj-cs"/>
        </a:defRPr>
      </a:lvl1pPr>
      <a:lvl2pPr algn="l" rtl="0" eaLnBrk="0" fontAlgn="base" hangingPunct="0">
        <a:spcBef>
          <a:spcPct val="0"/>
        </a:spcBef>
        <a:spcAft>
          <a:spcPct val="0"/>
        </a:spcAft>
        <a:defRPr sz="4900">
          <a:solidFill>
            <a:schemeClr val="tx2"/>
          </a:solidFill>
          <a:latin typeface="Tw Cen MT" pitchFamily="34" charset="0"/>
        </a:defRPr>
      </a:lvl2pPr>
      <a:lvl3pPr algn="l" rtl="0" eaLnBrk="0" fontAlgn="base" hangingPunct="0">
        <a:spcBef>
          <a:spcPct val="0"/>
        </a:spcBef>
        <a:spcAft>
          <a:spcPct val="0"/>
        </a:spcAft>
        <a:defRPr sz="4900">
          <a:solidFill>
            <a:schemeClr val="tx2"/>
          </a:solidFill>
          <a:latin typeface="Tw Cen MT" pitchFamily="34" charset="0"/>
        </a:defRPr>
      </a:lvl3pPr>
      <a:lvl4pPr algn="l" rtl="0" eaLnBrk="0" fontAlgn="base" hangingPunct="0">
        <a:spcBef>
          <a:spcPct val="0"/>
        </a:spcBef>
        <a:spcAft>
          <a:spcPct val="0"/>
        </a:spcAft>
        <a:defRPr sz="4900">
          <a:solidFill>
            <a:schemeClr val="tx2"/>
          </a:solidFill>
          <a:latin typeface="Tw Cen MT" pitchFamily="34" charset="0"/>
        </a:defRPr>
      </a:lvl4pPr>
      <a:lvl5pPr algn="l" rtl="0" eaLnBrk="0" fontAlgn="base" hangingPunct="0">
        <a:spcBef>
          <a:spcPct val="0"/>
        </a:spcBef>
        <a:spcAft>
          <a:spcPct val="0"/>
        </a:spcAft>
        <a:defRPr sz="4900">
          <a:solidFill>
            <a:schemeClr val="tx2"/>
          </a:solidFill>
          <a:latin typeface="Tw Cen MT" pitchFamily="34" charset="0"/>
        </a:defRPr>
      </a:lvl5pPr>
      <a:lvl6pPr marL="457200" algn="l" rtl="0" fontAlgn="base">
        <a:spcBef>
          <a:spcPct val="0"/>
        </a:spcBef>
        <a:spcAft>
          <a:spcPct val="0"/>
        </a:spcAft>
        <a:defRPr sz="4900">
          <a:solidFill>
            <a:schemeClr val="tx2"/>
          </a:solidFill>
          <a:latin typeface="Tw Cen MT" pitchFamily="34" charset="0"/>
        </a:defRPr>
      </a:lvl6pPr>
      <a:lvl7pPr marL="914400" algn="l" rtl="0" fontAlgn="base">
        <a:spcBef>
          <a:spcPct val="0"/>
        </a:spcBef>
        <a:spcAft>
          <a:spcPct val="0"/>
        </a:spcAft>
        <a:defRPr sz="4900">
          <a:solidFill>
            <a:schemeClr val="tx2"/>
          </a:solidFill>
          <a:latin typeface="Tw Cen MT" pitchFamily="34" charset="0"/>
        </a:defRPr>
      </a:lvl7pPr>
      <a:lvl8pPr marL="1371600" algn="l" rtl="0" fontAlgn="base">
        <a:spcBef>
          <a:spcPct val="0"/>
        </a:spcBef>
        <a:spcAft>
          <a:spcPct val="0"/>
        </a:spcAft>
        <a:defRPr sz="4900">
          <a:solidFill>
            <a:schemeClr val="tx2"/>
          </a:solidFill>
          <a:latin typeface="Tw Cen MT" pitchFamily="34" charset="0"/>
        </a:defRPr>
      </a:lvl8pPr>
      <a:lvl9pPr marL="1828800" algn="l" rtl="0" fontAlgn="base">
        <a:spcBef>
          <a:spcPct val="0"/>
        </a:spcBef>
        <a:spcAft>
          <a:spcPct val="0"/>
        </a:spcAft>
        <a:defRPr sz="4900">
          <a:solidFill>
            <a:schemeClr val="tx2"/>
          </a:solidFill>
          <a:latin typeface="Tw Cen MT" pitchFamily="34" charset="0"/>
        </a:defRPr>
      </a:lvl9pPr>
      <a:extLst/>
    </p:titleStyle>
    <p:bodyStyle>
      <a:lvl1pPr marL="374650" indent="-374650" algn="l" rtl="0" eaLnBrk="0" fontAlgn="base" hangingPunct="0">
        <a:spcBef>
          <a:spcPts val="825"/>
        </a:spcBef>
        <a:spcAft>
          <a:spcPct val="0"/>
        </a:spcAft>
        <a:buClr>
          <a:schemeClr val="accent2"/>
        </a:buClr>
        <a:buSzPct val="60000"/>
        <a:buFont typeface="Wingdings" pitchFamily="2" charset="2"/>
        <a:buChar char=""/>
        <a:defRPr sz="3400" kern="1200">
          <a:solidFill>
            <a:schemeClr val="tx1"/>
          </a:solidFill>
          <a:latin typeface="+mn-lt"/>
          <a:ea typeface="+mn-ea"/>
          <a:cs typeface="+mn-cs"/>
        </a:defRPr>
      </a:lvl1pPr>
      <a:lvl2pPr marL="750888" indent="-320675" algn="l" rtl="0" eaLnBrk="0" fontAlgn="base" hangingPunct="0">
        <a:spcBef>
          <a:spcPts val="650"/>
        </a:spcBef>
        <a:spcAft>
          <a:spcPct val="0"/>
        </a:spcAft>
        <a:buClr>
          <a:schemeClr val="accent1"/>
        </a:buClr>
        <a:buSzPct val="70000"/>
        <a:buFont typeface="Wingdings 2" pitchFamily="18" charset="2"/>
        <a:buChar char=""/>
        <a:defRPr sz="3100" kern="1200">
          <a:solidFill>
            <a:schemeClr val="tx1"/>
          </a:solidFill>
          <a:latin typeface="+mn-lt"/>
          <a:ea typeface="+mn-ea"/>
          <a:cs typeface="+mn-cs"/>
        </a:defRPr>
      </a:lvl2pPr>
      <a:lvl3pPr marL="1071563" indent="-266700" algn="l" rtl="0" eaLnBrk="0" fontAlgn="base" hangingPunct="0">
        <a:spcBef>
          <a:spcPts val="588"/>
        </a:spcBef>
        <a:spcAft>
          <a:spcPct val="0"/>
        </a:spcAft>
        <a:buClr>
          <a:schemeClr val="accent2"/>
        </a:buClr>
        <a:buSzPct val="75000"/>
        <a:buFont typeface="Wingdings" pitchFamily="2" charset="2"/>
        <a:buChar char=""/>
        <a:defRPr sz="2700" kern="1200">
          <a:solidFill>
            <a:schemeClr val="tx1"/>
          </a:solidFill>
          <a:latin typeface="+mn-lt"/>
          <a:ea typeface="+mn-ea"/>
          <a:cs typeface="+mn-cs"/>
        </a:defRPr>
      </a:lvl3pPr>
      <a:lvl4pPr marL="1608138" indent="-266700" algn="l" rtl="0" eaLnBrk="0" fontAlgn="base" hangingPunct="0">
        <a:spcBef>
          <a:spcPts val="475"/>
        </a:spcBef>
        <a:spcAft>
          <a:spcPct val="0"/>
        </a:spcAft>
        <a:buClr>
          <a:srgbClr val="EB641B"/>
        </a:buClr>
        <a:buSzPct val="75000"/>
        <a:buFont typeface="Wingdings" pitchFamily="2" charset="2"/>
        <a:buChar char=""/>
        <a:defRPr sz="2300" kern="1200">
          <a:solidFill>
            <a:schemeClr val="tx1"/>
          </a:solidFill>
          <a:latin typeface="+mn-lt"/>
          <a:ea typeface="+mn-ea"/>
          <a:cs typeface="+mn-cs"/>
        </a:defRPr>
      </a:lvl4pPr>
      <a:lvl5pPr marL="2144713" indent="-266700" algn="l" rtl="0" eaLnBrk="0" fontAlgn="base" hangingPunct="0">
        <a:spcBef>
          <a:spcPts val="475"/>
        </a:spcBef>
        <a:spcAft>
          <a:spcPct val="0"/>
        </a:spcAft>
        <a:buClr>
          <a:srgbClr val="39639D"/>
        </a:buClr>
        <a:buSzPct val="65000"/>
        <a:buFont typeface="Wingdings" pitchFamily="2" charset="2"/>
        <a:buChar char=""/>
        <a:defRPr sz="2300" kern="1200">
          <a:solidFill>
            <a:schemeClr val="tx1"/>
          </a:solidFill>
          <a:latin typeface="+mn-lt"/>
          <a:ea typeface="+mn-ea"/>
          <a:cs typeface="+mn-cs"/>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895600" y="2667000"/>
            <a:ext cx="6553200" cy="1143000"/>
          </a:xfrm>
        </p:spPr>
        <p:txBody>
          <a:bodyPr/>
          <a:lstStyle/>
          <a:p>
            <a:pPr eaLnBrk="1" hangingPunct="1"/>
            <a:r>
              <a:rPr lang="en-US" cap="none"/>
              <a:t>Requirement Analysis</a:t>
            </a:r>
          </a:p>
        </p:txBody>
      </p:sp>
      <p:sp>
        <p:nvSpPr>
          <p:cNvPr id="6147" name="Subtitle 4"/>
          <p:cNvSpPr>
            <a:spLocks noGrp="1"/>
          </p:cNvSpPr>
          <p:nvPr>
            <p:ph type="subTitle" idx="1"/>
          </p:nvPr>
        </p:nvSpPr>
        <p:spPr>
          <a:xfrm>
            <a:off x="2559050" y="6049963"/>
            <a:ext cx="7058025" cy="6858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p:cNvSpPr>
          <p:nvPr>
            <p:ph type="title" idx="4294967295"/>
          </p:nvPr>
        </p:nvSpPr>
        <p:spPr/>
        <p:txBody>
          <a:bodyPr/>
          <a:lstStyle/>
          <a:p>
            <a:pPr eaLnBrk="1" hangingPunct="1"/>
            <a:r>
              <a:rPr lang="en-US" sz="4500" b="1"/>
              <a:t>Functional and Nonfunctional Requirements</a:t>
            </a:r>
            <a:r>
              <a:rPr lang="en-US" sz="4500"/>
              <a:t> </a:t>
            </a:r>
          </a:p>
        </p:txBody>
      </p:sp>
      <p:sp>
        <p:nvSpPr>
          <p:cNvPr id="9219" name="Rectangle 3"/>
          <p:cNvSpPr>
            <a:spLocks noGrp="1"/>
          </p:cNvSpPr>
          <p:nvPr>
            <p:ph sz="quarter" idx="4294967295"/>
          </p:nvPr>
        </p:nvSpPr>
        <p:spPr>
          <a:xfrm>
            <a:off x="304800" y="1752600"/>
            <a:ext cx="8763000" cy="4038600"/>
          </a:xfrm>
        </p:spPr>
        <p:txBody>
          <a:bodyPr/>
          <a:lstStyle/>
          <a:p>
            <a:pPr marL="536575" indent="-536575" algn="just" eaLnBrk="1" hangingPunct="1">
              <a:spcBef>
                <a:spcPct val="50000"/>
              </a:spcBef>
            </a:pPr>
            <a:r>
              <a:rPr lang="en-US" sz="2600" b="1">
                <a:solidFill>
                  <a:schemeClr val="accent2"/>
                </a:solidFill>
              </a:rPr>
              <a:t>Functional requirements:</a:t>
            </a:r>
            <a:r>
              <a:rPr lang="en-US" sz="2600">
                <a:solidFill>
                  <a:schemeClr val="accent2"/>
                </a:solidFill>
              </a:rPr>
              <a:t> They describe ‘what’ the software will do. This ‘what’ part gives us the functional requirements and are nothing but the expectations from the system. </a:t>
            </a:r>
          </a:p>
          <a:p>
            <a:pPr marL="536575" indent="-536575" algn="just" eaLnBrk="1" hangingPunct="1">
              <a:spcBef>
                <a:spcPct val="50000"/>
              </a:spcBef>
            </a:pPr>
            <a:r>
              <a:rPr lang="en-US" sz="2600" b="1">
                <a:solidFill>
                  <a:srgbClr val="008000"/>
                </a:solidFill>
              </a:rPr>
              <a:t>Non functional requirements:</a:t>
            </a:r>
            <a:r>
              <a:rPr lang="en-US" sz="2600">
                <a:solidFill>
                  <a:srgbClr val="008000"/>
                </a:solidFill>
              </a:rPr>
              <a:t> They are nothing but the attributes of software quality. They signify that how well the software does what it has to do. Non functional requirements are important for the sustainability of the system and some of them are reliability, usability, maintainability, availability, portability, flexibility and testability.</a:t>
            </a:r>
            <a:r>
              <a:rPr lang="en-US" sz="2600"/>
              <a:t> </a:t>
            </a:r>
            <a:endParaRPr lang="en-US" sz="2400">
              <a:solidFill>
                <a:srgbClr val="993300"/>
              </a:solidFill>
              <a:latin typeface="Arial" charset="0"/>
              <a:cs typeface="Arial" charset="0"/>
            </a:endParaRPr>
          </a:p>
          <a:p>
            <a:pPr marL="536575" indent="-536575" algn="just" eaLnBrk="1" hangingPunct="1">
              <a:spcBef>
                <a:spcPct val="50000"/>
              </a:spcBef>
            </a:pPr>
            <a:endParaRPr lang="en-US" sz="2400">
              <a:solidFill>
                <a:srgbClr val="9933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idx="4294967295"/>
          </p:nvPr>
        </p:nvSpPr>
        <p:spPr>
          <a:xfrm>
            <a:off x="228600" y="157163"/>
            <a:ext cx="9264650" cy="985837"/>
          </a:xfrm>
        </p:spPr>
        <p:txBody>
          <a:bodyPr/>
          <a:lstStyle/>
          <a:p>
            <a:pPr eaLnBrk="1" hangingPunct="1"/>
            <a:r>
              <a:rPr lang="en-US" sz="4500" b="1"/>
              <a:t>Known and Unknown Requirements</a:t>
            </a:r>
            <a:r>
              <a:rPr lang="en-US" sz="4500"/>
              <a:t> </a:t>
            </a:r>
          </a:p>
        </p:txBody>
      </p:sp>
      <p:sp>
        <p:nvSpPr>
          <p:cNvPr id="9219" name="Rectangle 3"/>
          <p:cNvSpPr>
            <a:spLocks noGrp="1"/>
          </p:cNvSpPr>
          <p:nvPr>
            <p:ph sz="quarter" idx="4294967295"/>
          </p:nvPr>
        </p:nvSpPr>
        <p:spPr>
          <a:xfrm>
            <a:off x="304800" y="1752600"/>
            <a:ext cx="8763000" cy="4038600"/>
          </a:xfrm>
        </p:spPr>
        <p:txBody>
          <a:bodyPr/>
          <a:lstStyle/>
          <a:p>
            <a:pPr marL="536575" indent="-536575" algn="just" eaLnBrk="1" hangingPunct="1">
              <a:spcBef>
                <a:spcPct val="50000"/>
              </a:spcBef>
            </a:pPr>
            <a:r>
              <a:rPr lang="en-US" sz="2600">
                <a:solidFill>
                  <a:schemeClr val="accent2"/>
                </a:solidFill>
              </a:rPr>
              <a:t>Known requirements are the expectation of the stakeholders and may make stakeholders happy if implemented correctly.</a:t>
            </a:r>
          </a:p>
          <a:p>
            <a:pPr marL="536575" indent="-536575" algn="just" eaLnBrk="1" hangingPunct="1">
              <a:spcBef>
                <a:spcPct val="50000"/>
              </a:spcBef>
            </a:pPr>
            <a:r>
              <a:rPr lang="en-US" sz="2600">
                <a:solidFill>
                  <a:schemeClr val="accent1"/>
                </a:solidFill>
              </a:rPr>
              <a:t>Unknown requirements are forgotten by the stakeholders because they may not require now or due to limitation of domain expertise and facilities of available technology.</a:t>
            </a:r>
            <a:r>
              <a:rPr lang="en-US" sz="2600"/>
              <a:t> </a:t>
            </a:r>
            <a:endParaRPr lang="en-US" sz="2400">
              <a:solidFill>
                <a:srgbClr val="993300"/>
              </a:solidFill>
              <a:latin typeface="Arial" charset="0"/>
              <a:cs typeface="Arial" charset="0"/>
            </a:endParaRPr>
          </a:p>
          <a:p>
            <a:pPr marL="536575" indent="-536575" algn="just" eaLnBrk="1" hangingPunct="1">
              <a:spcBef>
                <a:spcPct val="50000"/>
              </a:spcBef>
            </a:pPr>
            <a:endParaRPr lang="en-US" sz="2400">
              <a:solidFill>
                <a:srgbClr val="9933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p:cNvSpPr>
          <p:nvPr>
            <p:ph type="title" idx="4294967295"/>
          </p:nvPr>
        </p:nvSpPr>
        <p:spPr>
          <a:xfrm>
            <a:off x="228600" y="304800"/>
            <a:ext cx="9264650" cy="985838"/>
          </a:xfrm>
        </p:spPr>
        <p:txBody>
          <a:bodyPr/>
          <a:lstStyle/>
          <a:p>
            <a:pPr eaLnBrk="1" hangingPunct="1"/>
            <a:r>
              <a:rPr lang="en-US" sz="4500" b="1"/>
              <a:t>Requirements Elicitation Techniques</a:t>
            </a:r>
            <a:r>
              <a:rPr lang="en-US" sz="4500"/>
              <a:t> </a:t>
            </a:r>
          </a:p>
        </p:txBody>
      </p:sp>
      <p:sp>
        <p:nvSpPr>
          <p:cNvPr id="9219" name="Rectangle 3"/>
          <p:cNvSpPr>
            <a:spLocks noGrp="1"/>
          </p:cNvSpPr>
          <p:nvPr>
            <p:ph sz="quarter" idx="4294967295"/>
          </p:nvPr>
        </p:nvSpPr>
        <p:spPr>
          <a:xfrm>
            <a:off x="304800" y="1752600"/>
            <a:ext cx="8763000" cy="4038600"/>
          </a:xfrm>
        </p:spPr>
        <p:txBody>
          <a:bodyPr/>
          <a:lstStyle/>
          <a:p>
            <a:pPr marL="536575" indent="-536575" algn="just" eaLnBrk="1" hangingPunct="1">
              <a:spcBef>
                <a:spcPct val="50000"/>
              </a:spcBef>
            </a:pPr>
            <a:r>
              <a:rPr lang="en-US" sz="2600"/>
              <a:t>Requirements elicitation is perhaps the most difficult, most critical, most error prone, and most communication intensive aspect of software development. Elicitation can succeed only through an effective customer developer partnership. </a:t>
            </a:r>
            <a:endParaRPr lang="en-US" sz="2400">
              <a:solidFill>
                <a:srgbClr val="993300"/>
              </a:solidFill>
              <a:latin typeface="Arial" charset="0"/>
              <a:cs typeface="Arial" charset="0"/>
            </a:endParaRPr>
          </a:p>
          <a:p>
            <a:pPr marL="536575" indent="-536575" algn="just" eaLnBrk="1" hangingPunct="1">
              <a:spcBef>
                <a:spcPct val="50000"/>
              </a:spcBef>
            </a:pPr>
            <a:endParaRPr lang="en-US" sz="2400">
              <a:solidFill>
                <a:srgbClr val="9933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idx="4294967295"/>
          </p:nvPr>
        </p:nvSpPr>
        <p:spPr>
          <a:xfrm>
            <a:off x="228600" y="304800"/>
            <a:ext cx="9264650" cy="985838"/>
          </a:xfrm>
        </p:spPr>
        <p:txBody>
          <a:bodyPr/>
          <a:lstStyle/>
          <a:p>
            <a:pPr eaLnBrk="1" hangingPunct="1"/>
            <a:r>
              <a:rPr lang="en-US" sz="4500" b="1"/>
              <a:t>Requirements Elicitation Techniques</a:t>
            </a:r>
            <a:r>
              <a:rPr lang="en-US" sz="4500"/>
              <a:t> </a:t>
            </a:r>
          </a:p>
        </p:txBody>
      </p:sp>
      <p:sp>
        <p:nvSpPr>
          <p:cNvPr id="9219" name="Rectangle 3"/>
          <p:cNvSpPr>
            <a:spLocks noGrp="1"/>
          </p:cNvSpPr>
          <p:nvPr>
            <p:ph sz="quarter" idx="4294967295"/>
          </p:nvPr>
        </p:nvSpPr>
        <p:spPr>
          <a:xfrm>
            <a:off x="304800" y="1752600"/>
            <a:ext cx="5791200" cy="4038600"/>
          </a:xfrm>
        </p:spPr>
        <p:txBody>
          <a:bodyPr/>
          <a:lstStyle/>
          <a:p>
            <a:pPr marL="536575" indent="-536575">
              <a:buFont typeface="Wingdings" pitchFamily="2" charset="2"/>
              <a:buNone/>
            </a:pPr>
            <a:r>
              <a:rPr lang="en-US" sz="2400">
                <a:solidFill>
                  <a:srgbClr val="3366FF"/>
                </a:solidFill>
              </a:rPr>
              <a:t>The selection of a technique may be based on the following:</a:t>
            </a:r>
          </a:p>
          <a:p>
            <a:pPr marL="536575" indent="-536575"/>
            <a:r>
              <a:rPr lang="en-US" sz="2400">
                <a:solidFill>
                  <a:srgbClr val="993300"/>
                </a:solidFill>
              </a:rPr>
              <a:t>It is only technique that we know.</a:t>
            </a:r>
          </a:p>
          <a:p>
            <a:pPr marL="536575" indent="-536575"/>
            <a:r>
              <a:rPr lang="en-US" sz="2400">
                <a:solidFill>
                  <a:srgbClr val="993300"/>
                </a:solidFill>
              </a:rPr>
              <a:t>It is our favorite technique.</a:t>
            </a:r>
          </a:p>
          <a:p>
            <a:pPr marL="536575" indent="-536575"/>
            <a:r>
              <a:rPr lang="en-US" sz="2400">
                <a:solidFill>
                  <a:srgbClr val="993300"/>
                </a:solidFill>
              </a:rPr>
              <a:t>We believe that a particular technique is the best for this project.</a:t>
            </a:r>
            <a:r>
              <a:rPr lang="en-US" sz="2600"/>
              <a:t> </a:t>
            </a:r>
            <a:endParaRPr lang="en-US" sz="2400">
              <a:solidFill>
                <a:srgbClr val="993300"/>
              </a:solidFill>
              <a:latin typeface="Arial" charset="0"/>
              <a:cs typeface="Arial" charset="0"/>
            </a:endParaRPr>
          </a:p>
          <a:p>
            <a:pPr marL="536575" indent="-536575" algn="just" eaLnBrk="1" hangingPunct="1">
              <a:spcBef>
                <a:spcPct val="50000"/>
              </a:spcBef>
            </a:pPr>
            <a:endParaRPr lang="en-US" sz="2400">
              <a:solidFill>
                <a:srgbClr val="9933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pic>
        <p:nvPicPr>
          <p:cNvPr id="459781" name="Picture 5" descr="558px-Selection"/>
          <p:cNvPicPr>
            <a:picLocks noChangeAspect="1" noChangeArrowheads="1"/>
          </p:cNvPicPr>
          <p:nvPr/>
        </p:nvPicPr>
        <p:blipFill>
          <a:blip r:embed="rId3"/>
          <a:srcRect/>
          <a:stretch>
            <a:fillRect/>
          </a:stretch>
        </p:blipFill>
        <p:spPr bwMode="auto">
          <a:xfrm>
            <a:off x="6096000" y="2057400"/>
            <a:ext cx="3543300"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9781"/>
                                        </p:tgtEl>
                                        <p:attrNameLst>
                                          <p:attrName>style.visibility</p:attrName>
                                        </p:attrNameLst>
                                      </p:cBhvr>
                                      <p:to>
                                        <p:strVal val="visible"/>
                                      </p:to>
                                    </p:set>
                                    <p:animEffect transition="in" filter="blinds(horizontal)">
                                      <p:cBhvr>
                                        <p:cTn id="7" dur="500"/>
                                        <p:tgtEl>
                                          <p:spTgt spid="4597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5486400" cy="4038600"/>
          </a:xfrm>
        </p:spPr>
        <p:txBody>
          <a:bodyPr/>
          <a:lstStyle/>
          <a:p>
            <a:pPr marL="536575" indent="-536575" algn="just"/>
            <a:r>
              <a:rPr lang="en-US" sz="2400">
                <a:solidFill>
                  <a:srgbClr val="993300"/>
                </a:solidFill>
              </a:rPr>
              <a:t>The most popular, simple and conventional requirements elicitation technique is to conduct interviews with the customer.</a:t>
            </a:r>
          </a:p>
          <a:p>
            <a:pPr marL="536575" indent="-536575" algn="just"/>
            <a:r>
              <a:rPr lang="en-US" sz="2400">
                <a:solidFill>
                  <a:schemeClr val="accent1"/>
                </a:solidFill>
              </a:rPr>
              <a:t>After receiving the request for software development, we would like to understand the project. </a:t>
            </a:r>
          </a:p>
          <a:p>
            <a:pPr marL="536575" indent="-536575" algn="just"/>
            <a:r>
              <a:rPr lang="en-US" sz="2400"/>
              <a:t>The interview of the customer may be informal (non structured) or formal (structured). </a:t>
            </a:r>
            <a:endParaRPr lang="en-US" sz="2400">
              <a:solidFill>
                <a:schemeClr val="accent1"/>
              </a:solidFill>
              <a:latin typeface="Arial" charset="0"/>
              <a:cs typeface="Arial" charset="0"/>
            </a:endParaRPr>
          </a:p>
          <a:p>
            <a:pPr marL="536575" indent="-536575" algn="just" eaLnBrk="1" hangingPunct="1">
              <a:spcBef>
                <a:spcPct val="50000"/>
              </a:spcBef>
            </a:pPr>
            <a:endParaRPr lang="en-US" sz="2400">
              <a:solidFill>
                <a:schemeClr val="accent1"/>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pic>
        <p:nvPicPr>
          <p:cNvPr id="461830" name="Picture 6" descr="interview"/>
          <p:cNvPicPr>
            <a:picLocks noChangeAspect="1" noChangeArrowheads="1"/>
          </p:cNvPicPr>
          <p:nvPr/>
        </p:nvPicPr>
        <p:blipFill>
          <a:blip r:embed="rId3"/>
          <a:srcRect/>
          <a:stretch>
            <a:fillRect/>
          </a:stretch>
        </p:blipFill>
        <p:spPr bwMode="auto">
          <a:xfrm>
            <a:off x="6096000" y="1981200"/>
            <a:ext cx="3810000"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1830"/>
                                        </p:tgtEl>
                                        <p:attrNameLst>
                                          <p:attrName>style.visibility</p:attrName>
                                        </p:attrNameLst>
                                      </p:cBhvr>
                                      <p:to>
                                        <p:strVal val="visible"/>
                                      </p:to>
                                    </p:set>
                                    <p:animEffect transition="in" filter="box(in)">
                                      <p:cBhvr>
                                        <p:cTn id="7" dur="500"/>
                                        <p:tgtEl>
                                          <p:spTgt spid="4618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4038600"/>
          </a:xfrm>
        </p:spPr>
        <p:txBody>
          <a:bodyPr/>
          <a:lstStyle/>
          <a:p>
            <a:pPr marL="536575" indent="-536575">
              <a:buFont typeface="Wingdings" pitchFamily="2" charset="2"/>
              <a:buNone/>
            </a:pPr>
            <a:r>
              <a:rPr lang="en-US" sz="2600"/>
              <a:t>For example, for a LMS, we may ask:</a:t>
            </a:r>
          </a:p>
          <a:p>
            <a:pPr marL="536575" indent="-536575"/>
            <a:r>
              <a:rPr lang="en-US" sz="2400">
                <a:solidFill>
                  <a:srgbClr val="3366FF"/>
                </a:solidFill>
              </a:rPr>
              <a:t>Who is the librarian?</a:t>
            </a:r>
          </a:p>
          <a:p>
            <a:pPr marL="536575" indent="-536575"/>
            <a:r>
              <a:rPr lang="en-US" sz="2400">
                <a:solidFill>
                  <a:srgbClr val="993300"/>
                </a:solidFill>
              </a:rPr>
              <a:t>Why do you feel the requirements of library management system?</a:t>
            </a:r>
          </a:p>
          <a:p>
            <a:pPr marL="536575" indent="-536575"/>
            <a:r>
              <a:rPr lang="en-US" sz="2400">
                <a:solidFill>
                  <a:schemeClr val="accent1"/>
                </a:solidFill>
              </a:rPr>
              <a:t>How many members are regular visitor?</a:t>
            </a:r>
          </a:p>
          <a:p>
            <a:pPr marL="536575" indent="-536575"/>
            <a:r>
              <a:rPr lang="en-US" sz="2400">
                <a:solidFill>
                  <a:srgbClr val="008000"/>
                </a:solidFill>
              </a:rPr>
              <a:t>What are the limitations of present manual library system?</a:t>
            </a:r>
          </a:p>
          <a:p>
            <a:pPr marL="536575" indent="-536575"/>
            <a:r>
              <a:rPr lang="en-US" sz="2400">
                <a:solidFill>
                  <a:schemeClr val="accent2"/>
                </a:solidFill>
              </a:rPr>
              <a:t>How many types of memberships are offered?</a:t>
            </a:r>
          </a:p>
          <a:p>
            <a:pPr marL="536575" indent="-536575"/>
            <a:r>
              <a:rPr lang="en-US" sz="2400">
                <a:solidFill>
                  <a:srgbClr val="6600CC"/>
                </a:solidFill>
              </a:rPr>
              <a:t>Who is most conversant with present system?</a:t>
            </a:r>
          </a:p>
          <a:p>
            <a:pPr marL="536575" indent="-536575"/>
            <a:r>
              <a:rPr lang="en-US" sz="2400">
                <a:solidFill>
                  <a:schemeClr val="hlink"/>
                </a:solidFill>
              </a:rPr>
              <a:t>Is there any opposition of the project?</a:t>
            </a:r>
          </a:p>
          <a:p>
            <a:pPr marL="536575" indent="-536575"/>
            <a:r>
              <a:rPr lang="en-US" sz="2400">
                <a:solidFill>
                  <a:srgbClr val="993300"/>
                </a:solidFill>
              </a:rPr>
              <a:t>How many persons of library staff are computer friendly? </a:t>
            </a:r>
            <a:endParaRPr lang="en-US" sz="24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linds(horizontal)">
                                      <p:cBhvr>
                                        <p:cTn id="4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grpSp>
        <p:nvGrpSpPr>
          <p:cNvPr id="2" name="Group 4"/>
          <p:cNvGrpSpPr>
            <a:grpSpLocks noChangeAspect="1"/>
          </p:cNvGrpSpPr>
          <p:nvPr/>
        </p:nvGrpSpPr>
        <p:grpSpPr bwMode="auto">
          <a:xfrm>
            <a:off x="609600" y="1828800"/>
            <a:ext cx="8610600" cy="5018088"/>
            <a:chOff x="1987" y="9732"/>
            <a:chExt cx="8640" cy="5220"/>
          </a:xfrm>
        </p:grpSpPr>
        <p:sp>
          <p:nvSpPr>
            <p:cNvPr id="21509" name="AutoShape 5"/>
            <p:cNvSpPr>
              <a:spLocks noChangeAspect="1" noChangeArrowheads="1"/>
            </p:cNvSpPr>
            <p:nvPr/>
          </p:nvSpPr>
          <p:spPr bwMode="auto">
            <a:xfrm>
              <a:off x="1987" y="9732"/>
              <a:ext cx="8640" cy="5220"/>
            </a:xfrm>
            <a:prstGeom prst="rect">
              <a:avLst/>
            </a:prstGeom>
            <a:noFill/>
            <a:ln w="9525">
              <a:noFill/>
              <a:miter lim="800000"/>
              <a:headEnd/>
              <a:tailEnd/>
            </a:ln>
          </p:spPr>
          <p:txBody>
            <a:bodyPr/>
            <a:lstStyle/>
            <a:p>
              <a:endParaRPr lang="en-US"/>
            </a:p>
          </p:txBody>
        </p:sp>
        <p:sp>
          <p:nvSpPr>
            <p:cNvPr id="21510" name="Rectangle 6"/>
            <p:cNvSpPr>
              <a:spLocks noChangeArrowheads="1"/>
            </p:cNvSpPr>
            <p:nvPr/>
          </p:nvSpPr>
          <p:spPr bwMode="auto">
            <a:xfrm>
              <a:off x="2707" y="9912"/>
              <a:ext cx="2880" cy="540"/>
            </a:xfrm>
            <a:prstGeom prst="rect">
              <a:avLst/>
            </a:prstGeom>
            <a:solidFill>
              <a:srgbClr val="FFFFFF"/>
            </a:solidFill>
            <a:ln w="15875" algn="ctr">
              <a:solidFill>
                <a:srgbClr val="000000"/>
              </a:solidFill>
              <a:miter lim="800000"/>
              <a:headEnd/>
              <a:tailEnd/>
            </a:ln>
          </p:spPr>
          <p:txBody>
            <a:bodyPr/>
            <a:lstStyle/>
            <a:p>
              <a:r>
                <a:rPr lang="en-US" sz="1800" b="0"/>
                <a:t>Selection of stakeholders</a:t>
              </a:r>
            </a:p>
          </p:txBody>
        </p:sp>
        <p:sp>
          <p:nvSpPr>
            <p:cNvPr id="21511" name="Rectangle 7"/>
            <p:cNvSpPr>
              <a:spLocks noChangeArrowheads="1"/>
            </p:cNvSpPr>
            <p:nvPr/>
          </p:nvSpPr>
          <p:spPr bwMode="auto">
            <a:xfrm>
              <a:off x="4147" y="10992"/>
              <a:ext cx="3420" cy="749"/>
            </a:xfrm>
            <a:prstGeom prst="rect">
              <a:avLst/>
            </a:prstGeom>
            <a:solidFill>
              <a:srgbClr val="FFFFFF"/>
            </a:solidFill>
            <a:ln w="15875" algn="ctr">
              <a:solidFill>
                <a:srgbClr val="000000"/>
              </a:solidFill>
              <a:miter lim="800000"/>
              <a:headEnd/>
              <a:tailEnd/>
            </a:ln>
          </p:spPr>
          <p:txBody>
            <a:bodyPr/>
            <a:lstStyle/>
            <a:p>
              <a:r>
                <a:rPr lang="en-US" sz="1800" b="0"/>
                <a:t>Design and distribution of questionnaire prior to interview</a:t>
              </a:r>
            </a:p>
          </p:txBody>
        </p:sp>
        <p:sp>
          <p:nvSpPr>
            <p:cNvPr id="21512" name="Rectangle 8"/>
            <p:cNvSpPr>
              <a:spLocks noChangeArrowheads="1"/>
            </p:cNvSpPr>
            <p:nvPr/>
          </p:nvSpPr>
          <p:spPr bwMode="auto">
            <a:xfrm>
              <a:off x="5587" y="12253"/>
              <a:ext cx="2880" cy="1079"/>
            </a:xfrm>
            <a:prstGeom prst="rect">
              <a:avLst/>
            </a:prstGeom>
            <a:solidFill>
              <a:srgbClr val="FFFFFF"/>
            </a:solidFill>
            <a:ln w="15875" algn="ctr">
              <a:solidFill>
                <a:srgbClr val="000000"/>
              </a:solidFill>
              <a:miter lim="800000"/>
              <a:headEnd/>
              <a:tailEnd/>
            </a:ln>
          </p:spPr>
          <p:txBody>
            <a:bodyPr/>
            <a:lstStyle/>
            <a:p>
              <a:r>
                <a:rPr lang="en-US" sz="1800" b="0"/>
                <a:t>Preparation of list of requirements of every stakeholder</a:t>
              </a:r>
            </a:p>
          </p:txBody>
        </p:sp>
        <p:sp>
          <p:nvSpPr>
            <p:cNvPr id="21513" name="Rectangle 9"/>
            <p:cNvSpPr>
              <a:spLocks noChangeArrowheads="1"/>
            </p:cNvSpPr>
            <p:nvPr/>
          </p:nvSpPr>
          <p:spPr bwMode="auto">
            <a:xfrm>
              <a:off x="7207" y="13737"/>
              <a:ext cx="3060" cy="900"/>
            </a:xfrm>
            <a:prstGeom prst="rect">
              <a:avLst/>
            </a:prstGeom>
            <a:solidFill>
              <a:srgbClr val="FFFFFF"/>
            </a:solidFill>
            <a:ln w="15875" algn="ctr">
              <a:solidFill>
                <a:srgbClr val="000000"/>
              </a:solidFill>
              <a:miter lim="800000"/>
              <a:headEnd/>
              <a:tailEnd/>
            </a:ln>
          </p:spPr>
          <p:txBody>
            <a:bodyPr/>
            <a:lstStyle/>
            <a:p>
              <a:r>
                <a:rPr lang="en-US" sz="1800" b="0"/>
                <a:t>Preparation of consolidated list and review the list</a:t>
              </a:r>
            </a:p>
          </p:txBody>
        </p:sp>
        <p:cxnSp>
          <p:nvCxnSpPr>
            <p:cNvPr id="21514" name="AutoShape 10"/>
            <p:cNvCxnSpPr>
              <a:cxnSpLocks noChangeShapeType="1"/>
              <a:stCxn id="21510" idx="2"/>
              <a:endCxn id="21511" idx="0"/>
            </p:cNvCxnSpPr>
            <p:nvPr/>
          </p:nvCxnSpPr>
          <p:spPr bwMode="auto">
            <a:xfrm rot="16200000" flipH="1">
              <a:off x="4744" y="9867"/>
              <a:ext cx="516" cy="1710"/>
            </a:xfrm>
            <a:prstGeom prst="bentConnector3">
              <a:avLst>
                <a:gd name="adj1" fmla="val 50000"/>
              </a:avLst>
            </a:prstGeom>
            <a:noFill/>
            <a:ln w="15875">
              <a:solidFill>
                <a:srgbClr val="000000"/>
              </a:solidFill>
              <a:miter lim="800000"/>
              <a:headEnd/>
              <a:tailEnd type="triangle" w="med" len="med"/>
            </a:ln>
          </p:spPr>
        </p:cxnSp>
        <p:cxnSp>
          <p:nvCxnSpPr>
            <p:cNvPr id="21515" name="AutoShape 11"/>
            <p:cNvCxnSpPr>
              <a:cxnSpLocks noChangeShapeType="1"/>
              <a:stCxn id="21511" idx="2"/>
              <a:endCxn id="21512" idx="0"/>
            </p:cNvCxnSpPr>
            <p:nvPr/>
          </p:nvCxnSpPr>
          <p:spPr bwMode="auto">
            <a:xfrm rot="16200000" flipH="1">
              <a:off x="6198" y="11412"/>
              <a:ext cx="488" cy="1170"/>
            </a:xfrm>
            <a:prstGeom prst="bentConnector3">
              <a:avLst>
                <a:gd name="adj1" fmla="val 49796"/>
              </a:avLst>
            </a:prstGeom>
            <a:noFill/>
            <a:ln w="15875">
              <a:solidFill>
                <a:srgbClr val="000000"/>
              </a:solidFill>
              <a:miter lim="800000"/>
              <a:headEnd/>
              <a:tailEnd type="triangle" w="med" len="med"/>
            </a:ln>
          </p:spPr>
        </p:cxnSp>
        <p:cxnSp>
          <p:nvCxnSpPr>
            <p:cNvPr id="21516" name="AutoShape 12"/>
            <p:cNvCxnSpPr>
              <a:cxnSpLocks noChangeShapeType="1"/>
              <a:stCxn id="21512" idx="2"/>
              <a:endCxn id="21513" idx="0"/>
            </p:cNvCxnSpPr>
            <p:nvPr/>
          </p:nvCxnSpPr>
          <p:spPr bwMode="auto">
            <a:xfrm rot="16200000" flipH="1">
              <a:off x="7691" y="12680"/>
              <a:ext cx="381" cy="1710"/>
            </a:xfrm>
            <a:prstGeom prst="bentConnector3">
              <a:avLst>
                <a:gd name="adj1" fmla="val 49870"/>
              </a:avLst>
            </a:prstGeom>
            <a:noFill/>
            <a:ln w="15875">
              <a:solidFill>
                <a:srgbClr val="000000"/>
              </a:solidFill>
              <a:miter lim="800000"/>
              <a:headEnd/>
              <a:tailEnd type="triangle" w="med" len="med"/>
            </a:ln>
          </p:spPr>
        </p:cxnSp>
      </p:grpSp>
      <p:sp>
        <p:nvSpPr>
          <p:cNvPr id="465933" name="Rectangle 13"/>
          <p:cNvSpPr>
            <a:spLocks noChangeArrowheads="1"/>
          </p:cNvSpPr>
          <p:nvPr/>
        </p:nvSpPr>
        <p:spPr bwMode="auto">
          <a:xfrm>
            <a:off x="381000" y="6019800"/>
            <a:ext cx="3933825" cy="412750"/>
          </a:xfrm>
          <a:prstGeom prst="rect">
            <a:avLst/>
          </a:prstGeom>
          <a:noFill/>
          <a:ln w="9525">
            <a:noFill/>
            <a:miter lim="800000"/>
            <a:headEnd/>
            <a:tailEnd/>
          </a:ln>
        </p:spPr>
        <p:txBody>
          <a:bodyPr wrap="none" anchor="ctr">
            <a:spAutoFit/>
          </a:bodyPr>
          <a:lstStyle/>
          <a:p>
            <a:pPr eaLnBrk="0" hangingPunct="0"/>
            <a:r>
              <a:rPr lang="en-US" sz="2100">
                <a:solidFill>
                  <a:srgbClr val="993300"/>
                </a:solidFill>
              </a:rPr>
              <a:t>Steps of structured interview</a:t>
            </a:r>
            <a:r>
              <a:rPr lang="en-US" sz="2100" b="0">
                <a:solidFill>
                  <a:srgbClr val="993300"/>
                </a:solidFill>
              </a:rPr>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5933"/>
                                        </p:tgtEl>
                                        <p:attrNameLst>
                                          <p:attrName>style.visibility</p:attrName>
                                        </p:attrNameLst>
                                      </p:cBhvr>
                                      <p:to>
                                        <p:strVal val="visible"/>
                                      </p:to>
                                    </p:set>
                                    <p:animEffect transition="in" filter="blinds(horizontal)">
                                      <p:cBhvr>
                                        <p:cTn id="7" dur="500"/>
                                        <p:tgtEl>
                                          <p:spTgt spid="46593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4038600"/>
          </a:xfrm>
        </p:spPr>
        <p:txBody>
          <a:bodyPr/>
          <a:lstStyle/>
          <a:p>
            <a:pPr marL="536575" indent="-536575" algn="just">
              <a:buFont typeface="Wingdings" pitchFamily="2" charset="2"/>
              <a:buNone/>
            </a:pPr>
            <a:r>
              <a:rPr lang="en-US" sz="2600"/>
              <a:t>Selection of stakeholders</a:t>
            </a:r>
          </a:p>
          <a:p>
            <a:pPr marL="536575" indent="-536575" algn="just"/>
            <a:r>
              <a:rPr lang="en-US" sz="2600">
                <a:solidFill>
                  <a:srgbClr val="993300"/>
                </a:solidFill>
              </a:rPr>
              <a:t>There are many stakeholders of any system. All cannot be interviewed. </a:t>
            </a:r>
          </a:p>
          <a:p>
            <a:pPr marL="536575" indent="-536575" algn="just"/>
            <a:r>
              <a:rPr lang="en-US" sz="2600">
                <a:solidFill>
                  <a:srgbClr val="008000"/>
                </a:solidFill>
              </a:rPr>
              <a:t>The representatives from a group of stakeholders may be selected on the basis of experience, qualification, intelligence, domain knowledge, credibility, loyalty etc.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2362200"/>
          </a:xfrm>
        </p:spPr>
        <p:txBody>
          <a:bodyPr/>
          <a:lstStyle/>
          <a:p>
            <a:pPr marL="536575" indent="-536575" algn="just">
              <a:buFont typeface="Wingdings" pitchFamily="2" charset="2"/>
              <a:buNone/>
            </a:pPr>
            <a:r>
              <a:rPr lang="en-US" sz="2600"/>
              <a:t>Design and distribution of questionnaire prior to interview</a:t>
            </a:r>
          </a:p>
          <a:p>
            <a:pPr marL="536575" indent="-536575" algn="just"/>
            <a:r>
              <a:rPr lang="en-US" sz="2600"/>
              <a:t>We may prepare a list of questions which should be simple and short. </a:t>
            </a:r>
          </a:p>
          <a:p>
            <a:pPr marL="536575" indent="-536575" algn="just"/>
            <a:r>
              <a:rPr lang="en-US" sz="2600"/>
              <a:t>Questionnaire should be well drafted and may be distributed to select group of stakeholders prior to interview. </a:t>
            </a:r>
          </a:p>
        </p:txBody>
      </p:sp>
      <p:sp>
        <p:nvSpPr>
          <p:cNvPr id="470020" name="Rectangle 4"/>
          <p:cNvSpPr>
            <a:spLocks noChangeArrowheads="1"/>
          </p:cNvSpPr>
          <p:nvPr/>
        </p:nvSpPr>
        <p:spPr bwMode="auto">
          <a:xfrm>
            <a:off x="6400800" y="5005388"/>
            <a:ext cx="1003300" cy="641350"/>
          </a:xfrm>
          <a:prstGeom prst="rect">
            <a:avLst/>
          </a:prstGeom>
          <a:noFill/>
          <a:ln w="9525">
            <a:noFill/>
            <a:miter lim="800000"/>
            <a:headEnd/>
            <a:tailEnd/>
          </a:ln>
        </p:spPr>
        <p:txBody>
          <a:bodyPr wrap="none" anchor="ctr">
            <a:spAutoFit/>
          </a:bodyPr>
          <a:lstStyle/>
          <a:p>
            <a:pPr eaLnBrk="0" hangingPunct="0"/>
            <a:r>
              <a:rPr lang="en-US" sz="1800" b="0">
                <a:latin typeface="Times New Roman" pitchFamily="18" charset="0"/>
                <a:cs typeface="Times New Roman" pitchFamily="18" charset="0"/>
              </a:rPr>
              <a:t>Section I</a:t>
            </a:r>
            <a:endParaRPr lang="en-US" sz="1800" b="0"/>
          </a:p>
          <a:p>
            <a:pPr eaLnBrk="0" hangingPunct="0"/>
            <a:endParaRPr lang="en-US" sz="1800" b="0"/>
          </a:p>
        </p:txBody>
      </p:sp>
      <p:graphicFrame>
        <p:nvGraphicFramePr>
          <p:cNvPr id="470089" name="Group 73"/>
          <p:cNvGraphicFramePr>
            <a:graphicFrameLocks noGrp="1"/>
          </p:cNvGraphicFramePr>
          <p:nvPr/>
        </p:nvGraphicFramePr>
        <p:xfrm>
          <a:off x="1371600" y="4495800"/>
          <a:ext cx="4437063" cy="2146300"/>
        </p:xfrm>
        <a:graphic>
          <a:graphicData uri="http://schemas.openxmlformats.org/drawingml/2006/table">
            <a:tbl>
              <a:tblPr/>
              <a:tblGrid>
                <a:gridCol w="2743200">
                  <a:extLst>
                    <a:ext uri="{9D8B030D-6E8A-4147-A177-3AD203B41FA5}">
                      <a16:colId xmlns:a16="http://schemas.microsoft.com/office/drawing/2014/main" val="20000"/>
                    </a:ext>
                  </a:extLst>
                </a:gridCol>
                <a:gridCol w="1693863">
                  <a:extLst>
                    <a:ext uri="{9D8B030D-6E8A-4147-A177-3AD203B41FA5}">
                      <a16:colId xmlns:a16="http://schemas.microsoft.com/office/drawing/2014/main" val="20001"/>
                    </a:ext>
                  </a:extLst>
                </a:gridCol>
              </a:tblGrid>
              <a:tr h="0">
                <a:tc>
                  <a:txBody>
                    <a:bodyPr/>
                    <a:lstStyle/>
                    <a:p>
                      <a:pPr marL="0" marR="0" lvl="0" indent="0" algn="just" defTabSz="914400" rtl="0" eaLnBrk="0" fontAlgn="base" latinLnBrk="0" hangingPunct="0">
                        <a:lnSpc>
                          <a:spcPct val="7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Times New Roman" pitchFamily="18" charset="0"/>
                          <a:cs typeface="Times New Roman" pitchFamily="18" charset="0"/>
                        </a:rPr>
                        <a:t>Name of the stakeholder</a:t>
                      </a:r>
                      <a:endParaRPr kumimoji="0" lang="en-US" sz="1800" b="0" i="0" u="none" strike="noStrike" cap="none" normalizeH="0" baseline="0">
                        <a:ln>
                          <a:noFill/>
                        </a:ln>
                        <a:solidFill>
                          <a:srgbClr val="008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ts val="825"/>
                        </a:spcBef>
                        <a:spcAft>
                          <a:spcPct val="0"/>
                        </a:spcAft>
                        <a:buClr>
                          <a:schemeClr val="accent2"/>
                        </a:buClr>
                        <a:buSzPct val="60000"/>
                        <a:buFont typeface="Wingdings" pitchFamily="2" charset="2"/>
                        <a:buNone/>
                        <a:tabLst/>
                      </a:pPr>
                      <a:endParaRPr kumimoji="0" lang="en-US" sz="3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just" defTabSz="914400" rtl="0" eaLnBrk="0" fontAlgn="base" latinLnBrk="0" hangingPunct="0">
                        <a:lnSpc>
                          <a:spcPct val="7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Times New Roman" pitchFamily="18" charset="0"/>
                          <a:cs typeface="Times New Roman" pitchFamily="18" charset="0"/>
                        </a:rPr>
                        <a:t>Organization</a:t>
                      </a:r>
                      <a:endParaRPr kumimoji="0" lang="en-US" sz="1800" b="0" i="0" u="none" strike="noStrike" cap="none" normalizeH="0" baseline="0">
                        <a:ln>
                          <a:noFill/>
                        </a:ln>
                        <a:solidFill>
                          <a:srgbClr val="008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ts val="825"/>
                        </a:spcBef>
                        <a:spcAft>
                          <a:spcPct val="0"/>
                        </a:spcAft>
                        <a:buClr>
                          <a:schemeClr val="accent2"/>
                        </a:buClr>
                        <a:buSzPct val="60000"/>
                        <a:buFont typeface="Wingdings" pitchFamily="2" charset="2"/>
                        <a:buNone/>
                        <a:tabLst/>
                      </a:pPr>
                      <a:endParaRPr kumimoji="0" lang="en-US" sz="3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7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Times New Roman" pitchFamily="18" charset="0"/>
                          <a:cs typeface="Times New Roman" pitchFamily="18" charset="0"/>
                        </a:rPr>
                        <a:t>Group</a:t>
                      </a:r>
                      <a:endParaRPr kumimoji="0" lang="en-US" sz="1800" b="0" i="0" u="none" strike="noStrike" cap="none" normalizeH="0" baseline="0">
                        <a:ln>
                          <a:noFill/>
                        </a:ln>
                        <a:solidFill>
                          <a:srgbClr val="008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ts val="825"/>
                        </a:spcBef>
                        <a:spcAft>
                          <a:spcPct val="0"/>
                        </a:spcAft>
                        <a:buClr>
                          <a:schemeClr val="accent2"/>
                        </a:buClr>
                        <a:buSzPct val="60000"/>
                        <a:buFont typeface="Wingdings" pitchFamily="2" charset="2"/>
                        <a:buNone/>
                        <a:tabLst/>
                      </a:pPr>
                      <a:endParaRPr kumimoji="0" lang="en-US" sz="3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7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Times New Roman" pitchFamily="18" charset="0"/>
                          <a:cs typeface="Times New Roman" pitchFamily="18" charset="0"/>
                        </a:rPr>
                        <a:t>Project</a:t>
                      </a:r>
                      <a:endParaRPr kumimoji="0" lang="en-US" sz="1800" b="0" i="0" u="none" strike="noStrike" cap="none" normalizeH="0" baseline="0">
                        <a:ln>
                          <a:noFill/>
                        </a:ln>
                        <a:solidFill>
                          <a:srgbClr val="008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ts val="825"/>
                        </a:spcBef>
                        <a:spcAft>
                          <a:spcPct val="0"/>
                        </a:spcAft>
                        <a:buClr>
                          <a:schemeClr val="accent2"/>
                        </a:buClr>
                        <a:buSzPct val="60000"/>
                        <a:buFont typeface="Wingdings" pitchFamily="2" charset="2"/>
                        <a:buNone/>
                        <a:tabLst/>
                      </a:pPr>
                      <a:endParaRPr kumimoji="0" lang="en-US" sz="3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0" fontAlgn="base" latinLnBrk="0" hangingPunct="0">
                        <a:lnSpc>
                          <a:spcPct val="70000"/>
                        </a:lnSpc>
                        <a:spcBef>
                          <a:spcPct val="0"/>
                        </a:spcBef>
                        <a:spcAft>
                          <a:spcPct val="0"/>
                        </a:spcAft>
                        <a:buClrTx/>
                        <a:buSzTx/>
                        <a:buFontTx/>
                        <a:buNone/>
                        <a:tabLst/>
                      </a:pPr>
                      <a:r>
                        <a:rPr kumimoji="0" lang="en-US" sz="1800" b="0" i="0" u="none" strike="noStrike" cap="none" normalizeH="0" baseline="0">
                          <a:ln>
                            <a:noFill/>
                          </a:ln>
                          <a:solidFill>
                            <a:srgbClr val="008000"/>
                          </a:solidFill>
                          <a:effectLst/>
                          <a:latin typeface="Times New Roman" pitchFamily="18" charset="0"/>
                          <a:cs typeface="Times New Roman" pitchFamily="18" charset="0"/>
                        </a:rPr>
                        <a:t>Date of interview</a:t>
                      </a:r>
                      <a:endParaRPr kumimoji="0" lang="en-US" sz="1800" b="0" i="0" u="none" strike="noStrike" cap="none" normalizeH="0" baseline="0">
                        <a:ln>
                          <a:noFill/>
                        </a:ln>
                        <a:solidFill>
                          <a:srgbClr val="008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ts val="825"/>
                        </a:spcBef>
                        <a:spcAft>
                          <a:spcPct val="0"/>
                        </a:spcAft>
                        <a:buClr>
                          <a:schemeClr val="accent2"/>
                        </a:buClr>
                        <a:buSzPct val="60000"/>
                        <a:buFont typeface="Wingdings" pitchFamily="2" charset="2"/>
                        <a:buNone/>
                        <a:tabLst/>
                      </a:pPr>
                      <a:endParaRPr kumimoji="0" lang="en-US" sz="3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0089"/>
                                        </p:tgtEl>
                                        <p:attrNameLst>
                                          <p:attrName>style.visibility</p:attrName>
                                        </p:attrNameLst>
                                      </p:cBhvr>
                                      <p:to>
                                        <p:strVal val="visible"/>
                                      </p:to>
                                    </p:set>
                                    <p:animEffect transition="in" filter="blinds(horizontal)">
                                      <p:cBhvr>
                                        <p:cTn id="22" dur="500"/>
                                        <p:tgtEl>
                                          <p:spTgt spid="47008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0020"/>
                                        </p:tgtEl>
                                        <p:attrNameLst>
                                          <p:attrName>style.visibility</p:attrName>
                                        </p:attrNameLst>
                                      </p:cBhvr>
                                      <p:to>
                                        <p:strVal val="visible"/>
                                      </p:to>
                                    </p:set>
                                    <p:animEffect transition="in" filter="blinds(horizontal)">
                                      <p:cBhvr>
                                        <p:cTn id="27" dur="500"/>
                                        <p:tgtEl>
                                          <p:spTgt spid="47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700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685800"/>
          </a:xfrm>
        </p:spPr>
        <p:txBody>
          <a:bodyPr/>
          <a:lstStyle/>
          <a:p>
            <a:pPr marL="536575" indent="-536575" algn="just">
              <a:buFont typeface="Wingdings" pitchFamily="2" charset="2"/>
              <a:buNone/>
            </a:pPr>
            <a:r>
              <a:rPr lang="en-US" sz="2600"/>
              <a:t>Design and distribution of questionnaire prior to interview</a:t>
            </a:r>
          </a:p>
        </p:txBody>
      </p:sp>
      <p:graphicFrame>
        <p:nvGraphicFramePr>
          <p:cNvPr id="472498" name="Group 434"/>
          <p:cNvGraphicFramePr>
            <a:graphicFrameLocks noGrp="1"/>
          </p:cNvGraphicFramePr>
          <p:nvPr/>
        </p:nvGraphicFramePr>
        <p:xfrm>
          <a:off x="990600" y="2286000"/>
          <a:ext cx="8077200" cy="4389120"/>
        </p:xfrm>
        <a:graphic>
          <a:graphicData uri="http://schemas.openxmlformats.org/drawingml/2006/table">
            <a:tbl>
              <a:tblPr/>
              <a:tblGrid>
                <a:gridCol w="908050">
                  <a:extLst>
                    <a:ext uri="{9D8B030D-6E8A-4147-A177-3AD203B41FA5}">
                      <a16:colId xmlns:a16="http://schemas.microsoft.com/office/drawing/2014/main" val="20000"/>
                    </a:ext>
                  </a:extLst>
                </a:gridCol>
                <a:gridCol w="7169150">
                  <a:extLst>
                    <a:ext uri="{9D8B030D-6E8A-4147-A177-3AD203B41FA5}">
                      <a16:colId xmlns:a16="http://schemas.microsoft.com/office/drawing/2014/main" val="20001"/>
                    </a:ext>
                  </a:extLst>
                </a:gridCol>
              </a:tblGrid>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S.No.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Questions </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Please specify your name and role in this project:_______________</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Are you satisfied with manual/present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problems with the current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strengths of the present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limitations of the present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possible benefits of automating the present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Are you satisfied with current processes and policies?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are you maintaining the present records?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few important objectives of the proposed automation?</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few problems which you want to resolve through automation.</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point wise the scope of the project in order of priority.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2498"/>
                                        </p:tgtEl>
                                        <p:attrNameLst>
                                          <p:attrName>style.visibility</p:attrName>
                                        </p:attrNameLst>
                                      </p:cBhvr>
                                      <p:to>
                                        <p:strVal val="visible"/>
                                      </p:to>
                                    </p:set>
                                    <p:animEffect transition="in" filter="blinds(horizontal)">
                                      <p:cBhvr>
                                        <p:cTn id="12" dur="500"/>
                                        <p:tgtEl>
                                          <p:spTgt spid="47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p:cNvSpPr>
          <p:nvPr>
            <p:ph type="title" idx="4294967295"/>
          </p:nvPr>
        </p:nvSpPr>
        <p:spPr/>
        <p:txBody>
          <a:bodyPr/>
          <a:lstStyle/>
          <a:p>
            <a:pPr eaLnBrk="1" hangingPunct="1"/>
            <a:r>
              <a:rPr lang="en-US" sz="4500" b="1"/>
              <a:t>Software Requirements Elicitation and Analysis</a:t>
            </a:r>
          </a:p>
        </p:txBody>
      </p:sp>
      <p:sp>
        <p:nvSpPr>
          <p:cNvPr id="9219" name="Rectangle 3"/>
          <p:cNvSpPr>
            <a:spLocks noGrp="1"/>
          </p:cNvSpPr>
          <p:nvPr>
            <p:ph sz="quarter" idx="4294967295"/>
          </p:nvPr>
        </p:nvSpPr>
        <p:spPr>
          <a:xfrm>
            <a:off x="304800" y="1905000"/>
            <a:ext cx="9372600" cy="4038600"/>
          </a:xfrm>
        </p:spPr>
        <p:txBody>
          <a:bodyPr/>
          <a:lstStyle/>
          <a:p>
            <a:pPr algn="just" eaLnBrk="1" hangingPunct="1">
              <a:spcBef>
                <a:spcPct val="50000"/>
              </a:spcBef>
            </a:pPr>
            <a:r>
              <a:rPr lang="en-US" sz="2600" b="1"/>
              <a:t>The key issue is the capturing of requirements. </a:t>
            </a:r>
          </a:p>
          <a:p>
            <a:pPr algn="just" eaLnBrk="1" hangingPunct="1">
              <a:spcBef>
                <a:spcPct val="50000"/>
              </a:spcBef>
            </a:pPr>
            <a:r>
              <a:rPr lang="en-US" sz="2600" b="1"/>
              <a:t>This is a very difficult and challenging phase of software development life cycle.</a:t>
            </a:r>
            <a:r>
              <a:rPr lang="en-US" sz="2600"/>
              <a:t> </a:t>
            </a:r>
            <a:endParaRPr lang="en-US" sz="2800" b="1">
              <a:solidFill>
                <a:srgbClr val="7030A0"/>
              </a:solidFill>
              <a:latin typeface="Arial" charset="0"/>
              <a:cs typeface="Arial" charset="0"/>
            </a:endParaRPr>
          </a:p>
          <a:p>
            <a:pPr algn="just" eaLnBrk="1" hangingPunct="1">
              <a:spcBef>
                <a:spcPct val="50000"/>
              </a:spcBef>
            </a:pPr>
            <a:endParaRPr lang="en-US" sz="2800" b="1">
              <a:latin typeface="Arial" charset="0"/>
              <a:cs typeface="Arial" charset="0"/>
            </a:endParaRPr>
          </a:p>
          <a:p>
            <a:pPr algn="just" eaLnBrk="1" hangingPunct="1">
              <a:spcBef>
                <a:spcPct val="50000"/>
              </a:spcBef>
            </a:pPr>
            <a:endParaRPr lang="en-US" sz="2800" b="1">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685800"/>
          </a:xfrm>
        </p:spPr>
        <p:txBody>
          <a:bodyPr/>
          <a:lstStyle/>
          <a:p>
            <a:pPr marL="536575" indent="-536575" algn="just">
              <a:buFont typeface="Wingdings" pitchFamily="2" charset="2"/>
              <a:buNone/>
            </a:pPr>
            <a:r>
              <a:rPr lang="en-US" sz="2600"/>
              <a:t>Design and distribution of questionnaire prior to interview</a:t>
            </a:r>
          </a:p>
        </p:txBody>
      </p:sp>
      <p:graphicFrame>
        <p:nvGraphicFramePr>
          <p:cNvPr id="474285" name="Group 173"/>
          <p:cNvGraphicFramePr>
            <a:graphicFrameLocks noGrp="1"/>
          </p:cNvGraphicFramePr>
          <p:nvPr/>
        </p:nvGraphicFramePr>
        <p:xfrm>
          <a:off x="533400" y="2362200"/>
          <a:ext cx="8229600" cy="4206240"/>
        </p:xfrm>
        <a:graphic>
          <a:graphicData uri="http://schemas.openxmlformats.org/drawingml/2006/table">
            <a:tbl>
              <a:tblPr/>
              <a:tblGrid>
                <a:gridCol w="925513">
                  <a:extLst>
                    <a:ext uri="{9D8B030D-6E8A-4147-A177-3AD203B41FA5}">
                      <a16:colId xmlns:a16="http://schemas.microsoft.com/office/drawing/2014/main" val="20000"/>
                    </a:ext>
                  </a:extLst>
                </a:gridCol>
                <a:gridCol w="7304087">
                  <a:extLst>
                    <a:ext uri="{9D8B030D-6E8A-4147-A177-3AD203B41FA5}">
                      <a16:colId xmlns:a16="http://schemas.microsoft.com/office/drawing/2014/main" val="20001"/>
                    </a:ext>
                  </a:extLst>
                </a:gridCol>
              </a:tblGrid>
              <a:tr h="1809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expect additional functionality to improve efficiency and performance of the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few stakeholders which must be interviewed.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Any specific problem faced in the previous years?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essential expectations from the new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List essential functional and non functional requirements.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Can you give system diagram that will provide an overview of the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17</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information will be stored in the proposed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various threats to the new project?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19</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Any suggestions for the success of the project?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mechanism would you like to suggest mechanisms for the prevention of unauthorized access and protection of your data?</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285"/>
                                        </p:tgtEl>
                                        <p:attrNameLst>
                                          <p:attrName>style.visibility</p:attrName>
                                        </p:attrNameLst>
                                      </p:cBhvr>
                                      <p:to>
                                        <p:strVal val="visible"/>
                                      </p:to>
                                    </p:set>
                                    <p:animEffect transition="in" filter="blinds(horizontal)">
                                      <p:cBhvr>
                                        <p:cTn id="12" dur="500"/>
                                        <p:tgtEl>
                                          <p:spTgt spid="47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304800" y="1752600"/>
            <a:ext cx="9067800" cy="4038600"/>
          </a:xfrm>
        </p:spPr>
        <p:txBody>
          <a:bodyPr/>
          <a:lstStyle/>
          <a:p>
            <a:pPr marL="536575" indent="-536575">
              <a:buFont typeface="Wingdings" pitchFamily="2" charset="2"/>
              <a:buNone/>
            </a:pPr>
            <a:r>
              <a:rPr lang="en-US" sz="2600"/>
              <a:t>Preparation of list of requirements of every stakeholder</a:t>
            </a:r>
          </a:p>
          <a:p>
            <a:pPr marL="536575" indent="-536575"/>
            <a:r>
              <a:rPr lang="en-US" sz="2600">
                <a:solidFill>
                  <a:srgbClr val="008000"/>
                </a:solidFill>
              </a:rPr>
              <a:t>A list of requirements is prepared on the basis of discussion during interview and filled questionnaire.</a:t>
            </a:r>
            <a:r>
              <a:rPr lang="en-US" sz="2600"/>
              <a:t> </a:t>
            </a:r>
          </a:p>
          <a:p>
            <a:pPr marL="536575" indent="-536575"/>
            <a:r>
              <a:rPr lang="en-US" sz="2600">
                <a:solidFill>
                  <a:srgbClr val="3366FF"/>
                </a:solidFill>
              </a:rPr>
              <a:t>The list is analyzed by experts and redundant requirements are removed.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0" y="2209800"/>
            <a:ext cx="6400800" cy="4038600"/>
          </a:xfrm>
        </p:spPr>
        <p:txBody>
          <a:bodyPr/>
          <a:lstStyle/>
          <a:p>
            <a:pPr marL="536575" indent="-536575" algn="just"/>
            <a:r>
              <a:rPr lang="en-US" sz="2400">
                <a:solidFill>
                  <a:srgbClr val="6600CC"/>
                </a:solidFill>
              </a:rPr>
              <a:t>A team of experts should combine the captured requirements. Redundancy should be removed. </a:t>
            </a:r>
          </a:p>
          <a:p>
            <a:pPr marL="536575" indent="-536575" algn="just"/>
            <a:r>
              <a:rPr lang="en-US" sz="2400">
                <a:solidFill>
                  <a:srgbClr val="008000"/>
                </a:solidFill>
              </a:rPr>
              <a:t>All requirements are reviewed to remove inconsistencies and ambiguities.</a:t>
            </a:r>
            <a:r>
              <a:rPr lang="en-US" sz="2400"/>
              <a:t> </a:t>
            </a:r>
          </a:p>
          <a:p>
            <a:pPr marL="536575" indent="-536575" algn="just"/>
            <a:r>
              <a:rPr lang="en-US" sz="2400">
                <a:solidFill>
                  <a:srgbClr val="3366FF"/>
                </a:solidFill>
              </a:rPr>
              <a:t>A long consolidated list of requirements may help us to understand the expectations from the new system and may become the basis for the design of document. </a:t>
            </a:r>
          </a:p>
          <a:p>
            <a:pPr marL="536575" indent="-536575" algn="just"/>
            <a:r>
              <a:rPr lang="en-US" sz="2400">
                <a:solidFill>
                  <a:schemeClr val="accent2"/>
                </a:solidFill>
              </a:rPr>
              <a:t>This document is known as Initial Requirements Document (IRD).</a:t>
            </a:r>
            <a:r>
              <a:rPr lang="en-US" sz="2600"/>
              <a:t> </a:t>
            </a:r>
          </a:p>
        </p:txBody>
      </p:sp>
      <p:pic>
        <p:nvPicPr>
          <p:cNvPr id="478213" name="Picture 5" descr="Requirements-Document"/>
          <p:cNvPicPr>
            <a:picLocks noChangeAspect="1" noChangeArrowheads="1"/>
          </p:cNvPicPr>
          <p:nvPr/>
        </p:nvPicPr>
        <p:blipFill>
          <a:blip r:embed="rId3"/>
          <a:srcRect/>
          <a:stretch>
            <a:fillRect/>
          </a:stretch>
        </p:blipFill>
        <p:spPr bwMode="auto">
          <a:xfrm>
            <a:off x="6324600" y="2133600"/>
            <a:ext cx="3200400" cy="2298700"/>
          </a:xfrm>
          <a:prstGeom prst="rect">
            <a:avLst/>
          </a:prstGeom>
          <a:noFill/>
          <a:ln w="9525">
            <a:noFill/>
            <a:miter lim="800000"/>
            <a:headEnd/>
            <a:tailEnd/>
          </a:ln>
        </p:spPr>
      </p:pic>
      <p:sp>
        <p:nvSpPr>
          <p:cNvPr id="27653" name="Rectangle 6"/>
          <p:cNvSpPr>
            <a:spLocks noChangeArrowheads="1"/>
          </p:cNvSpPr>
          <p:nvPr/>
        </p:nvSpPr>
        <p:spPr bwMode="auto">
          <a:xfrm>
            <a:off x="0" y="1752600"/>
            <a:ext cx="6651625" cy="412750"/>
          </a:xfrm>
          <a:prstGeom prst="rect">
            <a:avLst/>
          </a:prstGeom>
          <a:noFill/>
          <a:ln w="9525">
            <a:noFill/>
            <a:miter lim="800000"/>
            <a:headEnd/>
            <a:tailEnd/>
          </a:ln>
        </p:spPr>
        <p:txBody>
          <a:bodyPr wrap="none">
            <a:spAutoFit/>
          </a:bodyPr>
          <a:lstStyle/>
          <a:p>
            <a:r>
              <a:rPr lang="en-US" sz="2100" b="0"/>
              <a:t>Preparation of list of requirements of every stakeholder</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8213"/>
                                        </p:tgtEl>
                                        <p:attrNameLst>
                                          <p:attrName>style.visibility</p:attrName>
                                        </p:attrNameLst>
                                      </p:cBhvr>
                                      <p:to>
                                        <p:strVal val="visible"/>
                                      </p:to>
                                    </p:set>
                                    <p:animEffect transition="in" filter="checkerboard(across)">
                                      <p:cBhvr>
                                        <p:cTn id="7" dur="500"/>
                                        <p:tgtEl>
                                          <p:spTgt spid="478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sp>
        <p:nvSpPr>
          <p:cNvPr id="9219" name="Rectangle 3"/>
          <p:cNvSpPr>
            <a:spLocks noGrp="1"/>
          </p:cNvSpPr>
          <p:nvPr>
            <p:ph sz="quarter" idx="4294967295"/>
          </p:nvPr>
        </p:nvSpPr>
        <p:spPr>
          <a:xfrm>
            <a:off x="0" y="1828800"/>
            <a:ext cx="9220200" cy="4038600"/>
          </a:xfrm>
        </p:spPr>
        <p:txBody>
          <a:bodyPr/>
          <a:lstStyle/>
          <a:p>
            <a:pPr marL="536575" indent="-536575" algn="just"/>
            <a:r>
              <a:rPr lang="en-US" sz="2400"/>
              <a:t>Consider the case study of LMS, develop a questionnaire containing list of questions that may be distributed to the librarian before conducting an interview. </a:t>
            </a:r>
          </a:p>
        </p:txBody>
      </p:sp>
      <p:graphicFrame>
        <p:nvGraphicFramePr>
          <p:cNvPr id="480409" name="Group 153"/>
          <p:cNvGraphicFramePr>
            <a:graphicFrameLocks noGrp="1"/>
          </p:cNvGraphicFramePr>
          <p:nvPr/>
        </p:nvGraphicFramePr>
        <p:xfrm>
          <a:off x="381000" y="3048000"/>
          <a:ext cx="9144000" cy="3657600"/>
        </p:xfrm>
        <a:graphic>
          <a:graphicData uri="http://schemas.openxmlformats.org/drawingml/2006/table">
            <a:tbl>
              <a:tblPr/>
              <a:tblGrid>
                <a:gridCol w="1090613">
                  <a:extLst>
                    <a:ext uri="{9D8B030D-6E8A-4147-A177-3AD203B41FA5}">
                      <a16:colId xmlns:a16="http://schemas.microsoft.com/office/drawing/2014/main" val="20000"/>
                    </a:ext>
                  </a:extLst>
                </a:gridCol>
                <a:gridCol w="8053387">
                  <a:extLst>
                    <a:ext uri="{9D8B030D-6E8A-4147-A177-3AD203B41FA5}">
                      <a16:colId xmlns:a16="http://schemas.microsoft.com/office/drawing/2014/main" val="20001"/>
                    </a:ext>
                  </a:extLst>
                </a:gridCol>
              </a:tblGrid>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S.No.</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Questions for Library Management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gridSpan="2">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Librarian </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want to have an automated library management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problems with existing manual system of the library?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do you think is the best solution to the problems faced in existing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often are the new members registered?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many users are there in the library?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have different types of members? If yes how many?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many books are present in the library?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need a facility to reserve a book in advance?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0409"/>
                                        </p:tgtEl>
                                        <p:attrNameLst>
                                          <p:attrName>style.visibility</p:attrName>
                                        </p:attrNameLst>
                                      </p:cBhvr>
                                      <p:to>
                                        <p:strVal val="visible"/>
                                      </p:to>
                                    </p:set>
                                    <p:animEffect transition="in" filter="box(in)">
                                      <p:cBhvr>
                                        <p:cTn id="12" dur="500"/>
                                        <p:tgtEl>
                                          <p:spTgt spid="48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p:cNvSpPr>
          <p:nvPr>
            <p:ph type="title" idx="4294967295"/>
          </p:nvPr>
        </p:nvSpPr>
        <p:spPr>
          <a:xfrm>
            <a:off x="228600" y="304800"/>
            <a:ext cx="9264650" cy="985838"/>
          </a:xfrm>
        </p:spPr>
        <p:txBody>
          <a:bodyPr/>
          <a:lstStyle/>
          <a:p>
            <a:pPr eaLnBrk="1" hangingPunct="1"/>
            <a:r>
              <a:rPr lang="en-US" b="1"/>
              <a:t>Interviews</a:t>
            </a:r>
            <a:r>
              <a:rPr lang="en-US"/>
              <a:t> </a:t>
            </a:r>
          </a:p>
        </p:txBody>
      </p:sp>
      <p:graphicFrame>
        <p:nvGraphicFramePr>
          <p:cNvPr id="482432" name="Group 128"/>
          <p:cNvGraphicFramePr>
            <a:graphicFrameLocks noGrp="1"/>
          </p:cNvGraphicFramePr>
          <p:nvPr/>
        </p:nvGraphicFramePr>
        <p:xfrm>
          <a:off x="914400" y="2133600"/>
          <a:ext cx="7848600" cy="3383280"/>
        </p:xfrm>
        <a:graphic>
          <a:graphicData uri="http://schemas.openxmlformats.org/drawingml/2006/table">
            <a:tbl>
              <a:tblPr/>
              <a:tblGrid>
                <a:gridCol w="936625">
                  <a:extLst>
                    <a:ext uri="{9D8B030D-6E8A-4147-A177-3AD203B41FA5}">
                      <a16:colId xmlns:a16="http://schemas.microsoft.com/office/drawing/2014/main" val="20000"/>
                    </a:ext>
                  </a:extLst>
                </a:gridCol>
                <a:gridCol w="6911975">
                  <a:extLst>
                    <a:ext uri="{9D8B030D-6E8A-4147-A177-3AD203B41FA5}">
                      <a16:colId xmlns:a16="http://schemas.microsoft.com/office/drawing/2014/main" val="20001"/>
                    </a:ext>
                  </a:extLst>
                </a:gridCol>
              </a:tblGrid>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are the books categorized?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are the reports prepared in the present system?</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have any format for the reports? Do you want the format of the reports to remain the same?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How many books are issued to each type of member and for how many days?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Do you have any fine system to penalize the users who return books late?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search procedures should be categorized by: book title, author, publisher or any other.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What member and book information do you store in your records?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2432"/>
                                        </p:tgtEl>
                                        <p:attrNameLst>
                                          <p:attrName>style.visibility</p:attrName>
                                        </p:attrNameLst>
                                      </p:cBhvr>
                                      <p:to>
                                        <p:strVal val="visible"/>
                                      </p:to>
                                    </p:set>
                                    <p:animEffect transition="in" filter="box(in)">
                                      <p:cBhvr>
                                        <p:cTn id="7" dur="500"/>
                                        <p:tgtEl>
                                          <p:spTgt spid="482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p:cNvSpPr>
          <p:nvPr>
            <p:ph type="title" idx="4294967295"/>
          </p:nvPr>
        </p:nvSpPr>
        <p:spPr>
          <a:xfrm>
            <a:off x="228600" y="304800"/>
            <a:ext cx="9264650" cy="985838"/>
          </a:xfrm>
        </p:spPr>
        <p:txBody>
          <a:bodyPr/>
          <a:lstStyle/>
          <a:p>
            <a:pPr eaLnBrk="1" hangingPunct="1"/>
            <a:r>
              <a:rPr lang="en-US" b="1"/>
              <a:t>Brainstorming Sessions</a:t>
            </a:r>
            <a:r>
              <a:rPr lang="en-US"/>
              <a:t>  </a:t>
            </a:r>
          </a:p>
        </p:txBody>
      </p:sp>
      <p:sp>
        <p:nvSpPr>
          <p:cNvPr id="9219" name="Rectangle 3"/>
          <p:cNvSpPr>
            <a:spLocks noGrp="1"/>
          </p:cNvSpPr>
          <p:nvPr>
            <p:ph sz="quarter" idx="4294967295"/>
          </p:nvPr>
        </p:nvSpPr>
        <p:spPr>
          <a:xfrm>
            <a:off x="0" y="1828800"/>
            <a:ext cx="4419600" cy="4038600"/>
          </a:xfrm>
        </p:spPr>
        <p:txBody>
          <a:bodyPr/>
          <a:lstStyle/>
          <a:p>
            <a:pPr marL="536575" indent="-536575" algn="just"/>
            <a:r>
              <a:rPr lang="en-US" sz="2400" dirty="0">
                <a:solidFill>
                  <a:srgbClr val="008000"/>
                </a:solidFill>
              </a:rPr>
              <a:t>A group of various stakeholders is constituted to discuss the requirements.</a:t>
            </a:r>
            <a:r>
              <a:rPr lang="en-US" sz="2400" dirty="0"/>
              <a:t> </a:t>
            </a:r>
          </a:p>
          <a:p>
            <a:pPr marL="536575" indent="-536575" algn="just"/>
            <a:r>
              <a:rPr lang="en-US" sz="2400" dirty="0">
                <a:solidFill>
                  <a:schemeClr val="accent2"/>
                </a:solidFill>
              </a:rPr>
              <a:t>The group discussions may encourage new views and ideas quickly and also promotes creative thinking. </a:t>
            </a:r>
          </a:p>
          <a:p>
            <a:pPr marL="536575" indent="-536575" algn="just"/>
            <a:r>
              <a:rPr lang="en-US" sz="2400" dirty="0"/>
              <a:t>They may be from entry level personnel, middle level managements, project managers, developers, top level management, actual users etc. </a:t>
            </a:r>
          </a:p>
        </p:txBody>
      </p:sp>
      <p:pic>
        <p:nvPicPr>
          <p:cNvPr id="484359" name="Picture 7" descr="4087529_thumbnail"/>
          <p:cNvPicPr>
            <a:picLocks noChangeAspect="1" noChangeArrowheads="1"/>
          </p:cNvPicPr>
          <p:nvPr/>
        </p:nvPicPr>
        <p:blipFill>
          <a:blip r:embed="rId3"/>
          <a:srcRect/>
          <a:stretch>
            <a:fillRect/>
          </a:stretch>
        </p:blipFill>
        <p:spPr bwMode="auto">
          <a:xfrm>
            <a:off x="4572000" y="1905000"/>
            <a:ext cx="5076825"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4359"/>
                                        </p:tgtEl>
                                        <p:attrNameLst>
                                          <p:attrName>style.visibility</p:attrName>
                                        </p:attrNameLst>
                                      </p:cBhvr>
                                      <p:to>
                                        <p:strVal val="visible"/>
                                      </p:to>
                                    </p:set>
                                    <p:animEffect transition="in" filter="blinds(horizontal)">
                                      <p:cBhvr>
                                        <p:cTn id="12" dur="500"/>
                                        <p:tgtEl>
                                          <p:spTgt spid="4843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p:cNvSpPr>
          <p:nvPr>
            <p:ph type="title" idx="4294967295"/>
          </p:nvPr>
        </p:nvSpPr>
        <p:spPr>
          <a:xfrm>
            <a:off x="228600" y="304800"/>
            <a:ext cx="9264650" cy="985838"/>
          </a:xfrm>
        </p:spPr>
        <p:txBody>
          <a:bodyPr/>
          <a:lstStyle/>
          <a:p>
            <a:pPr eaLnBrk="1" hangingPunct="1"/>
            <a:r>
              <a:rPr lang="en-US" b="1"/>
              <a:t>Brainstorming Sessions</a:t>
            </a:r>
            <a:r>
              <a:rPr lang="en-US"/>
              <a:t>  </a:t>
            </a:r>
          </a:p>
        </p:txBody>
      </p:sp>
      <p:sp>
        <p:nvSpPr>
          <p:cNvPr id="9219" name="Rectangle 3"/>
          <p:cNvSpPr>
            <a:spLocks noGrp="1"/>
          </p:cNvSpPr>
          <p:nvPr>
            <p:ph sz="quarter" idx="4294967295"/>
          </p:nvPr>
        </p:nvSpPr>
        <p:spPr>
          <a:xfrm>
            <a:off x="0" y="1828800"/>
            <a:ext cx="5867400" cy="4038600"/>
          </a:xfrm>
        </p:spPr>
        <p:txBody>
          <a:bodyPr/>
          <a:lstStyle/>
          <a:p>
            <a:pPr marL="536575" indent="-536575" algn="just"/>
            <a:r>
              <a:rPr lang="en-US" sz="2600">
                <a:solidFill>
                  <a:srgbClr val="993300"/>
                </a:solidFill>
              </a:rPr>
              <a:t>The sessions should be conducted in a conference room with at least two white boards and other presentation devices like projector. </a:t>
            </a:r>
          </a:p>
          <a:p>
            <a:pPr marL="536575" indent="-536575" algn="just"/>
            <a:r>
              <a:rPr lang="en-US" sz="2600">
                <a:solidFill>
                  <a:srgbClr val="008000"/>
                </a:solidFill>
              </a:rPr>
              <a:t>A facilitator (normally author of the document) explains the purpose of the meeting and presents an already prepared document to sanitize everyone about the purpose. </a:t>
            </a:r>
          </a:p>
        </p:txBody>
      </p:sp>
      <p:pic>
        <p:nvPicPr>
          <p:cNvPr id="486406" name="Picture 6" descr="0511-1001-3118-4539_Cliche_For_A_Brainstorming_Session_clipart_image"/>
          <p:cNvPicPr>
            <a:picLocks noChangeAspect="1" noChangeArrowheads="1"/>
          </p:cNvPicPr>
          <p:nvPr/>
        </p:nvPicPr>
        <p:blipFill>
          <a:blip r:embed="rId3"/>
          <a:srcRect/>
          <a:stretch>
            <a:fillRect/>
          </a:stretch>
        </p:blipFill>
        <p:spPr bwMode="auto">
          <a:xfrm>
            <a:off x="6019800" y="1981200"/>
            <a:ext cx="3295650" cy="3333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6406"/>
                                        </p:tgtEl>
                                        <p:attrNameLst>
                                          <p:attrName>style.visibility</p:attrName>
                                        </p:attrNameLst>
                                      </p:cBhvr>
                                      <p:to>
                                        <p:strVal val="visible"/>
                                      </p:to>
                                    </p:set>
                                    <p:animEffect transition="in" filter="box(in)">
                                      <p:cBhvr>
                                        <p:cTn id="7" dur="500"/>
                                        <p:tgtEl>
                                          <p:spTgt spid="4864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p:cNvSpPr>
          <p:nvPr>
            <p:ph type="title" idx="4294967295"/>
          </p:nvPr>
        </p:nvSpPr>
        <p:spPr>
          <a:xfrm>
            <a:off x="228600" y="304800"/>
            <a:ext cx="9264650" cy="985838"/>
          </a:xfrm>
        </p:spPr>
        <p:txBody>
          <a:bodyPr/>
          <a:lstStyle/>
          <a:p>
            <a:pPr eaLnBrk="1" hangingPunct="1"/>
            <a:r>
              <a:rPr lang="en-US" b="1"/>
              <a:t>Brainstorming Sessions</a:t>
            </a:r>
            <a:r>
              <a:rPr lang="en-US"/>
              <a:t>  </a:t>
            </a:r>
          </a:p>
        </p:txBody>
      </p:sp>
      <p:sp>
        <p:nvSpPr>
          <p:cNvPr id="9219" name="Rectangle 3"/>
          <p:cNvSpPr>
            <a:spLocks noGrp="1"/>
          </p:cNvSpPr>
          <p:nvPr>
            <p:ph sz="quarter" idx="4294967295"/>
          </p:nvPr>
        </p:nvSpPr>
        <p:spPr>
          <a:xfrm>
            <a:off x="0" y="1828800"/>
            <a:ext cx="9372600" cy="4038600"/>
          </a:xfrm>
        </p:spPr>
        <p:txBody>
          <a:bodyPr/>
          <a:lstStyle/>
          <a:p>
            <a:pPr marL="536575" indent="-536575" algn="just"/>
            <a:r>
              <a:rPr lang="en-US" sz="2600">
                <a:solidFill>
                  <a:srgbClr val="993300"/>
                </a:solidFill>
              </a:rPr>
              <a:t>Brainstorming sessions are very useful for capturing requirements and are used by most of the software companies. </a:t>
            </a:r>
          </a:p>
          <a:p>
            <a:pPr marL="536575" indent="-536575" algn="just"/>
            <a:r>
              <a:rPr lang="en-US" sz="2600">
                <a:solidFill>
                  <a:srgbClr val="008000"/>
                </a:solidFill>
              </a:rPr>
              <a:t>It encourages creative thinking, promotes new idea and provides a platform to share views, apprehensions and expectations. </a:t>
            </a:r>
          </a:p>
          <a:p>
            <a:pPr marL="536575" indent="-536575" algn="just"/>
            <a:r>
              <a:rPr lang="en-US" sz="2600">
                <a:solidFill>
                  <a:srgbClr val="6600CC"/>
                </a:solidFill>
              </a:rPr>
              <a:t>A long list of requirements is prepared which can further be categorized, prioritized and pruned.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p:cNvSpPr>
          <p:nvPr>
            <p:ph type="title" idx="4294967295"/>
          </p:nvPr>
        </p:nvSpPr>
        <p:spPr>
          <a:xfrm>
            <a:off x="228600" y="304800"/>
            <a:ext cx="9264650" cy="985838"/>
          </a:xfrm>
        </p:spPr>
        <p:txBody>
          <a:bodyPr/>
          <a:lstStyle/>
          <a:p>
            <a:pPr eaLnBrk="1" hangingPunct="1"/>
            <a:r>
              <a:rPr lang="en-US" b="1"/>
              <a:t>Brainstorming Sessions</a:t>
            </a:r>
            <a:r>
              <a:rPr lang="en-US"/>
              <a:t>  </a:t>
            </a:r>
          </a:p>
        </p:txBody>
      </p:sp>
      <p:sp>
        <p:nvSpPr>
          <p:cNvPr id="9219" name="Rectangle 3"/>
          <p:cNvSpPr>
            <a:spLocks noGrp="1"/>
          </p:cNvSpPr>
          <p:nvPr>
            <p:ph sz="quarter" idx="4294967295"/>
          </p:nvPr>
        </p:nvSpPr>
        <p:spPr>
          <a:xfrm>
            <a:off x="0" y="1828800"/>
            <a:ext cx="5943600" cy="4038600"/>
          </a:xfrm>
        </p:spPr>
        <p:txBody>
          <a:bodyPr/>
          <a:lstStyle/>
          <a:p>
            <a:pPr marL="536575" indent="-536575" algn="just"/>
            <a:r>
              <a:rPr lang="en-US" sz="2600"/>
              <a:t>The role of facilitator is very important. </a:t>
            </a:r>
          </a:p>
          <a:p>
            <a:pPr marL="536575" indent="-536575" algn="just"/>
            <a:r>
              <a:rPr lang="en-US" sz="2600">
                <a:solidFill>
                  <a:schemeClr val="accent2"/>
                </a:solidFill>
              </a:rPr>
              <a:t>He/she may handle group bias and conflicts carefully.</a:t>
            </a:r>
            <a:r>
              <a:rPr lang="en-US" sz="2600"/>
              <a:t> </a:t>
            </a:r>
          </a:p>
          <a:p>
            <a:pPr marL="536575" indent="-536575" algn="just"/>
            <a:r>
              <a:rPr lang="en-US" sz="2600">
                <a:solidFill>
                  <a:schemeClr val="accent1"/>
                </a:solidFill>
              </a:rPr>
              <a:t>The facilitator is also responsible to handle individual egos and to ensure the conduct the meeting smoothly. </a:t>
            </a:r>
          </a:p>
          <a:p>
            <a:pPr marL="536575" indent="-536575" algn="just"/>
            <a:r>
              <a:rPr lang="en-US" sz="2600">
                <a:solidFill>
                  <a:srgbClr val="993300"/>
                </a:solidFill>
              </a:rPr>
              <a:t>Every idea is written in such a way that everyone can see it. </a:t>
            </a:r>
          </a:p>
          <a:p>
            <a:pPr marL="536575" indent="-536575" algn="just"/>
            <a:r>
              <a:rPr lang="en-US" sz="2600">
                <a:solidFill>
                  <a:srgbClr val="6600CC"/>
                </a:solidFill>
              </a:rPr>
              <a:t>After the session, a detailed report is prepared and same may be reviewed by facilitator. </a:t>
            </a:r>
          </a:p>
        </p:txBody>
      </p:sp>
      <p:pic>
        <p:nvPicPr>
          <p:cNvPr id="490501" name="Picture 5" descr="facilitator_cartoon"/>
          <p:cNvPicPr>
            <a:picLocks noChangeAspect="1" noChangeArrowheads="1"/>
          </p:cNvPicPr>
          <p:nvPr/>
        </p:nvPicPr>
        <p:blipFill>
          <a:blip r:embed="rId3"/>
          <a:srcRect/>
          <a:stretch>
            <a:fillRect/>
          </a:stretch>
        </p:blipFill>
        <p:spPr bwMode="auto">
          <a:xfrm>
            <a:off x="6172200" y="1828800"/>
            <a:ext cx="3733800" cy="35528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1"/>
                                        </p:tgtEl>
                                        <p:attrNameLst>
                                          <p:attrName>style.visibility</p:attrName>
                                        </p:attrNameLst>
                                      </p:cBhvr>
                                      <p:to>
                                        <p:strVal val="visible"/>
                                      </p:to>
                                    </p:set>
                                    <p:animEffect transition="in" filter="blinds(horizontal)">
                                      <p:cBhvr>
                                        <p:cTn id="12" dur="500"/>
                                        <p:tgtEl>
                                          <p:spTgt spid="4905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4" end="4"/>
                                            </p:txEl>
                                          </p:spTgt>
                                        </p:tgtEl>
                                        <p:attrNameLst>
                                          <p:attrName>style.visibility</p:attrName>
                                        </p:attrNameLst>
                                      </p:cBhvr>
                                      <p:to>
                                        <p:strVal val="visible"/>
                                      </p:to>
                                    </p:set>
                                    <p:animEffect transition="in" filter="blinds(horizontal)">
                                      <p:cBhvr>
                                        <p:cTn id="3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p:cNvSpPr>
          <p:nvPr>
            <p:ph type="title" idx="4294967295"/>
          </p:nvPr>
        </p:nvSpPr>
        <p:spPr>
          <a:xfrm>
            <a:off x="228600" y="533400"/>
            <a:ext cx="9264650" cy="985838"/>
          </a:xfrm>
        </p:spPr>
        <p:txBody>
          <a:bodyPr/>
          <a:lstStyle/>
          <a:p>
            <a:pPr eaLnBrk="1" hangingPunct="1"/>
            <a:r>
              <a:rPr lang="en-US" sz="4500" b="1"/>
              <a:t>Facilitated Application Specification Technique</a:t>
            </a:r>
            <a:r>
              <a:rPr lang="en-US" sz="4500"/>
              <a:t> </a:t>
            </a:r>
          </a:p>
        </p:txBody>
      </p:sp>
      <p:sp>
        <p:nvSpPr>
          <p:cNvPr id="9219" name="Rectangle 3"/>
          <p:cNvSpPr>
            <a:spLocks noGrp="1"/>
          </p:cNvSpPr>
          <p:nvPr>
            <p:ph sz="quarter" idx="4294967295"/>
          </p:nvPr>
        </p:nvSpPr>
        <p:spPr>
          <a:xfrm>
            <a:off x="0" y="1828800"/>
            <a:ext cx="6400800" cy="4038600"/>
          </a:xfrm>
        </p:spPr>
        <p:txBody>
          <a:bodyPr/>
          <a:lstStyle/>
          <a:p>
            <a:pPr marL="536575" indent="-536575" algn="just"/>
            <a:r>
              <a:rPr lang="en-US" sz="2600">
                <a:solidFill>
                  <a:schemeClr val="accent2"/>
                </a:solidFill>
              </a:rPr>
              <a:t>This is a team oriented approach and works on the pattern of brainstorming sessions. </a:t>
            </a:r>
          </a:p>
          <a:p>
            <a:pPr marL="536575" indent="-536575" algn="just"/>
            <a:r>
              <a:rPr lang="en-US" sz="2600">
                <a:solidFill>
                  <a:srgbClr val="3366FF"/>
                </a:solidFill>
              </a:rPr>
              <a:t>A joint team of customers and developers is constituted to frame the requirements.</a:t>
            </a:r>
            <a:r>
              <a:rPr lang="en-US" sz="2600"/>
              <a:t> </a:t>
            </a:r>
          </a:p>
          <a:p>
            <a:pPr marL="536575" indent="-536575" algn="just"/>
            <a:r>
              <a:rPr lang="en-US" sz="2600">
                <a:solidFill>
                  <a:schemeClr val="accent2"/>
                </a:solidFill>
              </a:rPr>
              <a:t>All meetings are conducted under the chairpersonship of a facilitator. </a:t>
            </a:r>
          </a:p>
          <a:p>
            <a:pPr marL="536575" indent="-536575" algn="just"/>
            <a:r>
              <a:rPr lang="en-US" sz="2600">
                <a:solidFill>
                  <a:srgbClr val="008000"/>
                </a:solidFill>
              </a:rPr>
              <a:t>A facilitator may be appointed from the developers or customers. </a:t>
            </a:r>
          </a:p>
        </p:txBody>
      </p:sp>
      <p:pic>
        <p:nvPicPr>
          <p:cNvPr id="494597" name="Picture 5" descr="gd"/>
          <p:cNvPicPr>
            <a:picLocks noChangeAspect="1" noChangeArrowheads="1"/>
          </p:cNvPicPr>
          <p:nvPr/>
        </p:nvPicPr>
        <p:blipFill>
          <a:blip r:embed="rId3"/>
          <a:srcRect/>
          <a:stretch>
            <a:fillRect/>
          </a:stretch>
        </p:blipFill>
        <p:spPr bwMode="auto">
          <a:xfrm>
            <a:off x="6629400" y="1905000"/>
            <a:ext cx="3048000" cy="3048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4597"/>
                                        </p:tgtEl>
                                        <p:attrNameLst>
                                          <p:attrName>style.visibility</p:attrName>
                                        </p:attrNameLst>
                                      </p:cBhvr>
                                      <p:to>
                                        <p:strVal val="visible"/>
                                      </p:to>
                                    </p:set>
                                    <p:animEffect transition="in" filter="blinds(horizontal)">
                                      <p:cBhvr>
                                        <p:cTn id="12" dur="500"/>
                                        <p:tgtEl>
                                          <p:spTgt spid="4945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idx="4294967295"/>
          </p:nvPr>
        </p:nvSpPr>
        <p:spPr/>
        <p:txBody>
          <a:bodyPr/>
          <a:lstStyle/>
          <a:p>
            <a:pPr eaLnBrk="1" hangingPunct="1"/>
            <a:r>
              <a:rPr lang="en-US" sz="4500" b="1"/>
              <a:t>Case Study: Library Management System</a:t>
            </a:r>
            <a:r>
              <a:rPr lang="en-US" sz="4500"/>
              <a:t> </a:t>
            </a:r>
          </a:p>
        </p:txBody>
      </p:sp>
      <p:sp>
        <p:nvSpPr>
          <p:cNvPr id="9219" name="Rectangle 3"/>
          <p:cNvSpPr>
            <a:spLocks noGrp="1"/>
          </p:cNvSpPr>
          <p:nvPr>
            <p:ph sz="quarter" idx="4294967295"/>
          </p:nvPr>
        </p:nvSpPr>
        <p:spPr>
          <a:xfrm>
            <a:off x="304800" y="1905000"/>
            <a:ext cx="9372600" cy="4038600"/>
          </a:xfrm>
        </p:spPr>
        <p:txBody>
          <a:bodyPr/>
          <a:lstStyle/>
          <a:p>
            <a:pPr algn="just" eaLnBrk="1" hangingPunct="1">
              <a:spcBef>
                <a:spcPct val="50000"/>
              </a:spcBef>
            </a:pPr>
            <a:r>
              <a:rPr lang="en-US" sz="2600" b="1"/>
              <a:t>The key issue is the capturing of requirements. </a:t>
            </a:r>
          </a:p>
          <a:p>
            <a:pPr algn="just" eaLnBrk="1" hangingPunct="1">
              <a:spcBef>
                <a:spcPct val="50000"/>
              </a:spcBef>
            </a:pPr>
            <a:r>
              <a:rPr lang="en-US" sz="2600" b="1"/>
              <a:t>This is a very difficult and challenging phase of software development life cycle.</a:t>
            </a:r>
            <a:r>
              <a:rPr lang="en-US" sz="2600"/>
              <a:t> </a:t>
            </a:r>
            <a:endParaRPr lang="en-US" sz="2800" b="1">
              <a:solidFill>
                <a:srgbClr val="7030A0"/>
              </a:solidFill>
              <a:latin typeface="Arial" charset="0"/>
              <a:cs typeface="Arial" charset="0"/>
            </a:endParaRPr>
          </a:p>
          <a:p>
            <a:pPr algn="just" eaLnBrk="1" hangingPunct="1">
              <a:spcBef>
                <a:spcPct val="50000"/>
              </a:spcBef>
            </a:pPr>
            <a:endParaRPr lang="en-US" sz="2800" b="1">
              <a:latin typeface="Arial" charset="0"/>
              <a:cs typeface="Arial" charset="0"/>
            </a:endParaRPr>
          </a:p>
          <a:p>
            <a:pPr algn="just" eaLnBrk="1" hangingPunct="1">
              <a:spcBef>
                <a:spcPct val="50000"/>
              </a:spcBef>
            </a:pPr>
            <a:endParaRPr lang="en-US" sz="2800" b="1">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p:cNvSpPr>
          <p:nvPr>
            <p:ph type="title" idx="4294967295"/>
          </p:nvPr>
        </p:nvSpPr>
        <p:spPr>
          <a:xfrm>
            <a:off x="228600" y="533400"/>
            <a:ext cx="9264650" cy="985838"/>
          </a:xfrm>
        </p:spPr>
        <p:txBody>
          <a:bodyPr/>
          <a:lstStyle/>
          <a:p>
            <a:pPr eaLnBrk="1" hangingPunct="1"/>
            <a:r>
              <a:rPr lang="en-US" sz="4500" b="1"/>
              <a:t>Facilitated Application Specification Technique</a:t>
            </a:r>
            <a:r>
              <a:rPr lang="en-US" sz="4500"/>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b="1" i="1" dirty="0"/>
              <a:t>Guidelines for conducting FAST session</a:t>
            </a:r>
          </a:p>
          <a:p>
            <a:pPr marL="911225" lvl="1" indent="-454025" algn="just"/>
            <a:r>
              <a:rPr lang="en-US" sz="2200" dirty="0"/>
              <a:t>FAST session must be conducted at neutral site. All members of joint team (developers and customers) travel to that site. This may help to get their maximum involvement and focus on the requirements capturing.</a:t>
            </a:r>
          </a:p>
          <a:p>
            <a:pPr marL="911225" lvl="1" indent="-454025" algn="just"/>
            <a:r>
              <a:rPr lang="en-US" sz="2200" dirty="0"/>
              <a:t>Rules for participation are framed and circulated to all members in advance.</a:t>
            </a:r>
          </a:p>
          <a:p>
            <a:pPr marL="911225" lvl="1" indent="-454025" algn="just"/>
            <a:r>
              <a:rPr lang="en-US" sz="2200" dirty="0"/>
              <a:t>All members are made comfortable to encourage free flow of ideas.</a:t>
            </a:r>
          </a:p>
          <a:p>
            <a:pPr marL="911225" lvl="1" indent="-454025" algn="just"/>
            <a:r>
              <a:rPr lang="en-US" sz="2200" dirty="0"/>
              <a:t>Facilitator gives the overview of the project.</a:t>
            </a:r>
          </a:p>
          <a:p>
            <a:pPr marL="911225" lvl="1" indent="-454025" algn="just"/>
            <a:r>
              <a:rPr lang="en-US" sz="2200" dirty="0"/>
              <a:t>A display mechanism like projector, wall </a:t>
            </a:r>
            <a:r>
              <a:rPr lang="en-US" sz="2200" dirty="0" err="1"/>
              <a:t>strickers</a:t>
            </a:r>
            <a:r>
              <a:rPr lang="en-US" sz="2200" dirty="0"/>
              <a:t>, flip chats, white boards should be available in the committee room where meeting is conducted.</a:t>
            </a:r>
          </a:p>
          <a:p>
            <a:pPr marL="911225" lvl="1" indent="-454025" algn="just"/>
            <a:r>
              <a:rPr lang="en-US" sz="2200" dirty="0"/>
              <a:t>All members should be directed to give only their views. Unnecessary prolonged debates and criticism should be avoided.</a:t>
            </a:r>
            <a:r>
              <a:rPr lang="en-US" sz="2000" dirty="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p:cNvSpPr>
          <p:nvPr>
            <p:ph type="title" idx="4294967295"/>
          </p:nvPr>
        </p:nvSpPr>
        <p:spPr>
          <a:xfrm>
            <a:off x="228600" y="533400"/>
            <a:ext cx="9264650" cy="985838"/>
          </a:xfrm>
        </p:spPr>
        <p:txBody>
          <a:bodyPr/>
          <a:lstStyle/>
          <a:p>
            <a:pPr eaLnBrk="1" hangingPunct="1"/>
            <a:r>
              <a:rPr lang="en-US" sz="4500" b="1"/>
              <a:t>Facilitated Application Specification Technique</a:t>
            </a:r>
            <a:r>
              <a:rPr lang="en-US" sz="4500"/>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b="1" i="1" dirty="0"/>
              <a:t>Preparation of FAST session</a:t>
            </a:r>
            <a:endParaRPr lang="en-US" sz="2600" dirty="0"/>
          </a:p>
          <a:p>
            <a:pPr marL="911225" lvl="1" indent="-454025" algn="just"/>
            <a:r>
              <a:rPr lang="en-US" sz="2200" dirty="0"/>
              <a:t>Rules for participation are framed and circulated to all members in advance.</a:t>
            </a:r>
          </a:p>
          <a:p>
            <a:pPr marL="911225" lvl="1" indent="-454025" algn="just"/>
            <a:r>
              <a:rPr lang="en-US" sz="2200" dirty="0"/>
              <a:t>All members are made comfortable to encourage free flow of ideas.</a:t>
            </a:r>
          </a:p>
          <a:p>
            <a:pPr marL="911225" lvl="1" indent="-454025" algn="just"/>
            <a:r>
              <a:rPr lang="en-US" sz="2200" dirty="0"/>
              <a:t>Facilitator gives the overview of the project.</a:t>
            </a:r>
          </a:p>
          <a:p>
            <a:pPr marL="911225" lvl="1" indent="-454025" algn="just"/>
            <a:r>
              <a:rPr lang="en-US" sz="2200" dirty="0"/>
              <a:t>A display mechanism like projector, wall </a:t>
            </a:r>
            <a:r>
              <a:rPr lang="en-US" sz="2200" dirty="0" err="1"/>
              <a:t>strickers</a:t>
            </a:r>
            <a:r>
              <a:rPr lang="en-US" sz="2200" dirty="0"/>
              <a:t>, flip chats, white boards should be available in the committee room where meeting is conducted.</a:t>
            </a:r>
          </a:p>
          <a:p>
            <a:pPr marL="911225" lvl="1" indent="-454025" algn="just"/>
            <a:r>
              <a:rPr lang="en-US" sz="2200" dirty="0"/>
              <a:t>All members should be directed to give only their views. Unnecessary prolonged debates and criticism should be avoided.</a:t>
            </a:r>
            <a:r>
              <a:rPr lang="en-US" sz="2000" dirty="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p:cNvSpPr>
          <p:nvPr>
            <p:ph type="title" idx="4294967295"/>
          </p:nvPr>
        </p:nvSpPr>
        <p:spPr>
          <a:xfrm>
            <a:off x="228600" y="533400"/>
            <a:ext cx="9264650" cy="985838"/>
          </a:xfrm>
        </p:spPr>
        <p:txBody>
          <a:bodyPr/>
          <a:lstStyle/>
          <a:p>
            <a:pPr eaLnBrk="1" hangingPunct="1"/>
            <a:r>
              <a:rPr lang="en-US" sz="4500" b="1"/>
              <a:t>Facilitated Application Specification Technique</a:t>
            </a:r>
            <a:r>
              <a:rPr lang="en-US" sz="4500"/>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b="1" i="1"/>
              <a:t>Activities of FAST session</a:t>
            </a:r>
            <a:endParaRPr lang="en-US" sz="2600"/>
          </a:p>
          <a:p>
            <a:pPr marL="1327150" lvl="2" indent="-412750" algn="just"/>
            <a:r>
              <a:rPr lang="en-US" sz="2000"/>
              <a:t>Each member presents his/her lists of objects, constraints, services and performance for discussion. A list may be displayed using any display mechanism (say projector) or may be written on white board in such a way that it is visible to every team member of the team.</a:t>
            </a:r>
          </a:p>
          <a:p>
            <a:pPr marL="1327150" lvl="2" indent="-412750" algn="just"/>
            <a:r>
              <a:rPr lang="en-US" sz="2000"/>
              <a:t>A small group is constituted to prepare a consolidated list after removing redundant entries.</a:t>
            </a:r>
          </a:p>
          <a:p>
            <a:pPr marL="1327150" lvl="2" indent="-412750" algn="just"/>
            <a:r>
              <a:rPr lang="en-US" sz="2000"/>
              <a:t>The convener of the small group presents the consolidated list. Discussions take place under the directions of facilitator. List is further modified, if required, in order to prepare a consensus list. </a:t>
            </a:r>
          </a:p>
          <a:p>
            <a:pPr marL="1327150" lvl="2" indent="-412750" algn="just"/>
            <a:r>
              <a:rPr lang="en-US" sz="2000"/>
              <a:t>Few small groups are constituted to draft mini specifications for one or more entries of the consensus list.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p:cNvSpPr>
          <p:nvPr>
            <p:ph type="title" idx="4294967295"/>
          </p:nvPr>
        </p:nvSpPr>
        <p:spPr>
          <a:xfrm>
            <a:off x="228600" y="533400"/>
            <a:ext cx="9264650" cy="985838"/>
          </a:xfrm>
        </p:spPr>
        <p:txBody>
          <a:bodyPr/>
          <a:lstStyle/>
          <a:p>
            <a:pPr eaLnBrk="1" hangingPunct="1"/>
            <a:r>
              <a:rPr lang="en-US" sz="4500" b="1"/>
              <a:t>Facilitated Application Specification Technique</a:t>
            </a:r>
            <a:r>
              <a:rPr lang="en-US" sz="4500"/>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b="1" i="1"/>
              <a:t>Activities of FAST session</a:t>
            </a:r>
            <a:endParaRPr lang="en-US" sz="2600"/>
          </a:p>
          <a:p>
            <a:pPr marL="1327150" lvl="2" indent="-412750" algn="just"/>
            <a:r>
              <a:rPr lang="en-US" sz="2000"/>
              <a:t>Each sub team presents mini specifications to all FAST attendees. After thorough discussions, modifications are carried out in mini specifications.</a:t>
            </a:r>
          </a:p>
          <a:p>
            <a:pPr marL="1327150" lvl="2" indent="-412750" algn="just"/>
            <a:r>
              <a:rPr lang="en-US" sz="2000"/>
              <a:t>Some issues may not be resolved during meeting. A list of such issues is prepared for consideration at any later stage.</a:t>
            </a:r>
          </a:p>
          <a:p>
            <a:pPr marL="1327150" lvl="2" indent="-412750" algn="just"/>
            <a:r>
              <a:rPr lang="en-US" sz="2000"/>
              <a:t>A validation criteria is also decided for every requirement.</a:t>
            </a:r>
          </a:p>
          <a:p>
            <a:pPr marL="1327150" lvl="2" indent="-412750" algn="just"/>
            <a:r>
              <a:rPr lang="en-US" sz="2000"/>
              <a:t>A sub team for drafting the specification is constituted. Final draft is prepared considering all inputs of FAST meeting.</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6553200" cy="461665"/>
          </a:xfrm>
          <a:prstGeom prst="rect">
            <a:avLst/>
          </a:prstGeom>
        </p:spPr>
        <p:txBody>
          <a:bodyPr wrap="square">
            <a:spAutoFit/>
          </a:bodyPr>
          <a:lstStyle/>
          <a:p>
            <a:r>
              <a:rPr lang="en-IN" dirty="0">
                <a:solidFill>
                  <a:srgbClr val="273239"/>
                </a:solidFill>
                <a:latin typeface="sofia-pro"/>
              </a:rPr>
              <a:t>Quality Function Deployment (QFD)</a:t>
            </a:r>
          </a:p>
        </p:txBody>
      </p:sp>
      <p:sp>
        <p:nvSpPr>
          <p:cNvPr id="3" name="Rectangle 2"/>
          <p:cNvSpPr/>
          <p:nvPr/>
        </p:nvSpPr>
        <p:spPr>
          <a:xfrm>
            <a:off x="609600" y="1783140"/>
            <a:ext cx="9296400" cy="1569660"/>
          </a:xfrm>
          <a:prstGeom prst="rect">
            <a:avLst/>
          </a:prstGeom>
        </p:spPr>
        <p:txBody>
          <a:bodyPr wrap="square">
            <a:spAutoFit/>
          </a:bodyPr>
          <a:lstStyle/>
          <a:p>
            <a:r>
              <a:rPr lang="en-US" dirty="0">
                <a:solidFill>
                  <a:srgbClr val="273239"/>
                </a:solidFill>
                <a:latin typeface="urw-din"/>
              </a:rPr>
              <a:t>Quality Function Deployment (QFD)</a:t>
            </a:r>
            <a:r>
              <a:rPr lang="en-US" b="0" dirty="0">
                <a:solidFill>
                  <a:srgbClr val="273239"/>
                </a:solidFill>
                <a:latin typeface="urw-din"/>
              </a:rPr>
              <a:t> is process or set of tools used to define the customer requirements for product and convert those requirements into engineering specifications and plans such that the customer requirements for that product are satisfied.</a:t>
            </a:r>
            <a:endParaRPr lang="en-IN" dirty="0"/>
          </a:p>
        </p:txBody>
      </p:sp>
    </p:spTree>
    <p:extLst>
      <p:ext uri="{BB962C8B-B14F-4D97-AF65-F5344CB8AC3E}">
        <p14:creationId xmlns:p14="http://schemas.microsoft.com/office/powerpoint/2010/main" val="39101212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14600"/>
            <a:ext cx="9144000" cy="4154984"/>
          </a:xfrm>
          <a:prstGeom prst="rect">
            <a:avLst/>
          </a:prstGeom>
        </p:spPr>
        <p:txBody>
          <a:bodyPr wrap="square">
            <a:spAutoFit/>
          </a:bodyPr>
          <a:lstStyle/>
          <a:p>
            <a:r>
              <a:rPr lang="en-IN" dirty="0">
                <a:solidFill>
                  <a:srgbClr val="273239"/>
                </a:solidFill>
                <a:latin typeface="urw-din"/>
              </a:rPr>
              <a:t>1. </a:t>
            </a:r>
            <a:r>
              <a:rPr lang="en-US" dirty="0"/>
              <a:t>Product planning :</a:t>
            </a:r>
            <a:endParaRPr lang="en-US" b="0" dirty="0"/>
          </a:p>
          <a:p>
            <a:pPr lvl="1"/>
            <a:r>
              <a:rPr lang="en-US" b="0" dirty="0"/>
              <a:t>Translating what customer wants or needs into set of prioritized design requirements.</a:t>
            </a:r>
          </a:p>
          <a:p>
            <a:pPr lvl="1"/>
            <a:r>
              <a:rPr lang="en-US" b="0" dirty="0"/>
              <a:t>Prioritized design requirements describe looks/design of product.</a:t>
            </a:r>
          </a:p>
          <a:p>
            <a:pPr lvl="1"/>
            <a:r>
              <a:rPr lang="en-US" b="0" dirty="0"/>
              <a:t>Involves benchmarking – comparing product’s performance with competitor’s products.</a:t>
            </a:r>
          </a:p>
          <a:p>
            <a:pPr lvl="1"/>
            <a:r>
              <a:rPr lang="en-US" b="0" dirty="0"/>
              <a:t>Setting targets for improvements and for achieving competitive edge.</a:t>
            </a:r>
          </a:p>
          <a:p>
            <a:br>
              <a:rPr lang="en-US" dirty="0"/>
            </a:br>
            <a:endParaRPr lang="en-IN" dirty="0"/>
          </a:p>
        </p:txBody>
      </p:sp>
      <p:sp>
        <p:nvSpPr>
          <p:cNvPr id="5" name="Rectangle 4"/>
          <p:cNvSpPr/>
          <p:nvPr/>
        </p:nvSpPr>
        <p:spPr>
          <a:xfrm>
            <a:off x="1143000" y="566918"/>
            <a:ext cx="2898550" cy="461665"/>
          </a:xfrm>
          <a:prstGeom prst="rect">
            <a:avLst/>
          </a:prstGeom>
        </p:spPr>
        <p:txBody>
          <a:bodyPr wrap="none">
            <a:spAutoFit/>
          </a:bodyPr>
          <a:lstStyle/>
          <a:p>
            <a:r>
              <a:rPr lang="en-IN" dirty="0">
                <a:solidFill>
                  <a:srgbClr val="273239"/>
                </a:solidFill>
                <a:latin typeface="urw-din"/>
              </a:rPr>
              <a:t>Product planning :</a:t>
            </a:r>
            <a:endParaRPr lang="en-IN" dirty="0"/>
          </a:p>
        </p:txBody>
      </p:sp>
    </p:spTree>
    <p:extLst>
      <p:ext uri="{BB962C8B-B14F-4D97-AF65-F5344CB8AC3E}">
        <p14:creationId xmlns:p14="http://schemas.microsoft.com/office/powerpoint/2010/main" val="19800225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2353529" cy="461665"/>
          </a:xfrm>
          <a:prstGeom prst="rect">
            <a:avLst/>
          </a:prstGeom>
        </p:spPr>
        <p:txBody>
          <a:bodyPr wrap="none">
            <a:spAutoFit/>
          </a:bodyPr>
          <a:lstStyle/>
          <a:p>
            <a:r>
              <a:rPr lang="en-IN">
                <a:solidFill>
                  <a:srgbClr val="273239"/>
                </a:solidFill>
                <a:latin typeface="urw-din"/>
              </a:rPr>
              <a:t>Part Planning :</a:t>
            </a:r>
            <a:endParaRPr lang="en-IN" dirty="0"/>
          </a:p>
        </p:txBody>
      </p:sp>
      <p:sp>
        <p:nvSpPr>
          <p:cNvPr id="3" name="Rectangle 2"/>
          <p:cNvSpPr/>
          <p:nvPr/>
        </p:nvSpPr>
        <p:spPr>
          <a:xfrm>
            <a:off x="685800" y="2209800"/>
            <a:ext cx="8991600" cy="1938992"/>
          </a:xfrm>
          <a:prstGeom prst="rect">
            <a:avLst/>
          </a:prstGeom>
        </p:spPr>
        <p:txBody>
          <a:bodyPr wrap="square">
            <a:spAutoFit/>
          </a:bodyPr>
          <a:lstStyle/>
          <a:p>
            <a:pPr>
              <a:buFont typeface="Arial" panose="020B0604020202020204" pitchFamily="34" charset="0"/>
              <a:buChar char="•"/>
            </a:pPr>
            <a:r>
              <a:rPr lang="en-US" b="0" dirty="0">
                <a:solidFill>
                  <a:srgbClr val="273239"/>
                </a:solidFill>
                <a:latin typeface="urw-din"/>
              </a:rPr>
              <a:t>Translating product requirement specifications into part of characteristics.</a:t>
            </a:r>
          </a:p>
          <a:p>
            <a:pPr>
              <a:buFont typeface="Arial" panose="020B0604020202020204" pitchFamily="34" charset="0"/>
              <a:buChar char="•"/>
            </a:pPr>
            <a:r>
              <a:rPr lang="en-US" b="0" dirty="0">
                <a:solidFill>
                  <a:srgbClr val="273239"/>
                </a:solidFill>
                <a:latin typeface="urw-din"/>
              </a:rPr>
              <a:t>For example, if requirement is that product should be portable, then characteristics could be light-weight, small size, compact, etc.</a:t>
            </a:r>
            <a:endParaRPr lang="en-US" b="0" i="0" dirty="0">
              <a:solidFill>
                <a:srgbClr val="273239"/>
              </a:solidFill>
              <a:effectLst/>
              <a:latin typeface="urw-din"/>
            </a:endParaRPr>
          </a:p>
        </p:txBody>
      </p:sp>
    </p:spTree>
    <p:extLst>
      <p:ext uri="{BB962C8B-B14F-4D97-AF65-F5344CB8AC3E}">
        <p14:creationId xmlns:p14="http://schemas.microsoft.com/office/powerpoint/2010/main" val="17164286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9" y="3200400"/>
            <a:ext cx="9590959" cy="830997"/>
          </a:xfrm>
          <a:prstGeom prst="rect">
            <a:avLst/>
          </a:prstGeom>
        </p:spPr>
        <p:txBody>
          <a:bodyPr wrap="none">
            <a:spAutoFit/>
          </a:bodyPr>
          <a:lstStyle/>
          <a:p>
            <a:r>
              <a:rPr lang="en-US" b="0"/>
              <a:t>Translating part characteristics into an effective and efficient process.</a:t>
            </a:r>
          </a:p>
          <a:p>
            <a:r>
              <a:rPr lang="en-US" b="0"/>
              <a:t>The ability to deliver six sigma quality should be maximized.</a:t>
            </a:r>
          </a:p>
        </p:txBody>
      </p:sp>
      <p:sp>
        <p:nvSpPr>
          <p:cNvPr id="3" name="Rectangle 2"/>
          <p:cNvSpPr/>
          <p:nvPr/>
        </p:nvSpPr>
        <p:spPr>
          <a:xfrm>
            <a:off x="838200" y="533400"/>
            <a:ext cx="2953053" cy="461665"/>
          </a:xfrm>
          <a:prstGeom prst="rect">
            <a:avLst/>
          </a:prstGeom>
        </p:spPr>
        <p:txBody>
          <a:bodyPr wrap="none">
            <a:spAutoFit/>
          </a:bodyPr>
          <a:lstStyle/>
          <a:p>
            <a:r>
              <a:rPr lang="en-IN" dirty="0">
                <a:solidFill>
                  <a:srgbClr val="273239"/>
                </a:solidFill>
                <a:latin typeface="urw-din"/>
              </a:rPr>
              <a:t>Process Planning :</a:t>
            </a:r>
            <a:endParaRPr lang="en-IN" dirty="0"/>
          </a:p>
        </p:txBody>
      </p:sp>
    </p:spTree>
    <p:extLst>
      <p:ext uri="{BB962C8B-B14F-4D97-AF65-F5344CB8AC3E}">
        <p14:creationId xmlns:p14="http://schemas.microsoft.com/office/powerpoint/2010/main" val="3901177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85800"/>
            <a:ext cx="3376245" cy="461665"/>
          </a:xfrm>
          <a:prstGeom prst="rect">
            <a:avLst/>
          </a:prstGeom>
        </p:spPr>
        <p:txBody>
          <a:bodyPr wrap="none">
            <a:spAutoFit/>
          </a:bodyPr>
          <a:lstStyle/>
          <a:p>
            <a:r>
              <a:rPr lang="en-IN" dirty="0">
                <a:solidFill>
                  <a:srgbClr val="273239"/>
                </a:solidFill>
                <a:latin typeface="urw-din"/>
              </a:rPr>
              <a:t>Production Planning :</a:t>
            </a:r>
            <a:endParaRPr lang="en-IN" dirty="0"/>
          </a:p>
        </p:txBody>
      </p:sp>
      <p:sp>
        <p:nvSpPr>
          <p:cNvPr id="3" name="Rectangle 2"/>
          <p:cNvSpPr/>
          <p:nvPr/>
        </p:nvSpPr>
        <p:spPr>
          <a:xfrm>
            <a:off x="457200" y="2274838"/>
            <a:ext cx="9220200" cy="1569660"/>
          </a:xfrm>
          <a:prstGeom prst="rect">
            <a:avLst/>
          </a:prstGeom>
        </p:spPr>
        <p:txBody>
          <a:bodyPr wrap="square">
            <a:spAutoFit/>
          </a:bodyPr>
          <a:lstStyle/>
          <a:p>
            <a:pPr>
              <a:buFont typeface="Arial" panose="020B0604020202020204" pitchFamily="34" charset="0"/>
              <a:buChar char="•"/>
            </a:pPr>
            <a:r>
              <a:rPr lang="en-US" b="0" dirty="0">
                <a:solidFill>
                  <a:srgbClr val="273239"/>
                </a:solidFill>
                <a:latin typeface="urw-din"/>
              </a:rPr>
              <a:t>Translating process into manufacturing or service delivery methods.</a:t>
            </a:r>
          </a:p>
          <a:p>
            <a:pPr>
              <a:buFont typeface="Arial" panose="020B0604020202020204" pitchFamily="34" charset="0"/>
              <a:buChar char="•"/>
            </a:pPr>
            <a:r>
              <a:rPr lang="en-US" b="0" dirty="0">
                <a:solidFill>
                  <a:srgbClr val="273239"/>
                </a:solidFill>
                <a:latin typeface="urw-din"/>
              </a:rPr>
              <a:t>In this step too, ability to deliver six sigma quality should be improved.</a:t>
            </a:r>
            <a:endParaRPr lang="en-US" b="0" i="0" dirty="0">
              <a:solidFill>
                <a:srgbClr val="273239"/>
              </a:solidFill>
              <a:effectLst/>
              <a:latin typeface="urw-din"/>
            </a:endParaRPr>
          </a:p>
        </p:txBody>
      </p:sp>
    </p:spTree>
    <p:extLst>
      <p:ext uri="{BB962C8B-B14F-4D97-AF65-F5344CB8AC3E}">
        <p14:creationId xmlns:p14="http://schemas.microsoft.com/office/powerpoint/2010/main" val="180535555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p:cNvSpPr>
          <p:nvPr>
            <p:ph type="title" idx="4294967295"/>
          </p:nvPr>
        </p:nvSpPr>
        <p:spPr>
          <a:xfrm>
            <a:off x="228600" y="533400"/>
            <a:ext cx="9264650" cy="985838"/>
          </a:xfrm>
        </p:spPr>
        <p:txBody>
          <a:bodyPr/>
          <a:lstStyle/>
          <a:p>
            <a:pPr eaLnBrk="1" hangingPunct="1"/>
            <a:r>
              <a:rPr lang="en-US"/>
              <a:t> </a:t>
            </a:r>
            <a:r>
              <a:rPr lang="en-US" b="1"/>
              <a:t>Prototyping</a:t>
            </a:r>
            <a:r>
              <a:rPr lang="en-US"/>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a:t>Prototyping is one of the expensive but powerful ways to capture requirements. </a:t>
            </a:r>
          </a:p>
          <a:p>
            <a:pPr marL="536575" indent="-536575" algn="just"/>
            <a:r>
              <a:rPr lang="en-US" sz="2600"/>
              <a:t>A prototype is a simplified version of the system. When it is shown to the customers, they get an idea about the final system. </a:t>
            </a:r>
          </a:p>
          <a:p>
            <a:pPr marL="536575" indent="-536575" algn="just"/>
            <a:r>
              <a:rPr lang="en-US" sz="2600"/>
              <a:t>At this point, their feedback and views are very important and may help us to read their minds. </a:t>
            </a:r>
          </a:p>
          <a:p>
            <a:pPr marL="536575" indent="-536575" algn="just"/>
            <a:r>
              <a:rPr lang="en-US" sz="2600"/>
              <a:t>We generally use prototype to understand the requirements. </a:t>
            </a:r>
          </a:p>
          <a:p>
            <a:pPr marL="536575" indent="-536575" algn="just"/>
            <a:r>
              <a:rPr lang="en-US" sz="2600"/>
              <a:t>After finalization of requirements, purpose of a prototype is over and it is discarded.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idx="4294967295"/>
          </p:nvPr>
        </p:nvSpPr>
        <p:spPr/>
        <p:txBody>
          <a:bodyPr/>
          <a:lstStyle/>
          <a:p>
            <a:pPr eaLnBrk="1" hangingPunct="1"/>
            <a:r>
              <a:rPr lang="en-US" b="1"/>
              <a:t>What is Software Requirement?</a:t>
            </a:r>
            <a:r>
              <a:rPr lang="en-US"/>
              <a:t> </a:t>
            </a:r>
          </a:p>
        </p:txBody>
      </p:sp>
      <p:sp>
        <p:nvSpPr>
          <p:cNvPr id="9219" name="Rectangle 3"/>
          <p:cNvSpPr>
            <a:spLocks noGrp="1"/>
          </p:cNvSpPr>
          <p:nvPr>
            <p:ph sz="quarter" idx="4294967295"/>
          </p:nvPr>
        </p:nvSpPr>
        <p:spPr>
          <a:xfrm>
            <a:off x="0" y="1905000"/>
            <a:ext cx="4267200" cy="4038600"/>
          </a:xfrm>
        </p:spPr>
        <p:txBody>
          <a:bodyPr/>
          <a:lstStyle/>
          <a:p>
            <a:pPr algn="just" eaLnBrk="1" hangingPunct="1">
              <a:spcBef>
                <a:spcPct val="50000"/>
              </a:spcBef>
            </a:pPr>
            <a:r>
              <a:rPr lang="en-US" sz="2400"/>
              <a:t>Requirements describe the ‘what’ of a system and not the ‘how’. </a:t>
            </a:r>
          </a:p>
          <a:p>
            <a:pPr algn="just" eaLnBrk="1" hangingPunct="1">
              <a:spcBef>
                <a:spcPct val="50000"/>
              </a:spcBef>
            </a:pPr>
            <a:r>
              <a:rPr lang="en-US" sz="2400">
                <a:solidFill>
                  <a:schemeClr val="accent1"/>
                </a:solidFill>
              </a:rPr>
              <a:t>‘What’ is related to expectations from a system. </a:t>
            </a:r>
          </a:p>
          <a:p>
            <a:pPr algn="just" eaLnBrk="1" hangingPunct="1">
              <a:spcBef>
                <a:spcPct val="50000"/>
              </a:spcBef>
            </a:pPr>
            <a:r>
              <a:rPr lang="en-US" sz="2400">
                <a:solidFill>
                  <a:srgbClr val="3366FF"/>
                </a:solidFill>
              </a:rPr>
              <a:t>A requirement is defined as “a condition or capability to which a system must conform”. </a:t>
            </a:r>
          </a:p>
          <a:p>
            <a:pPr algn="just" eaLnBrk="1" hangingPunct="1">
              <a:spcBef>
                <a:spcPct val="50000"/>
              </a:spcBef>
            </a:pPr>
            <a:r>
              <a:rPr lang="en-US" sz="2400">
                <a:solidFill>
                  <a:srgbClr val="008000"/>
                </a:solidFill>
              </a:rPr>
              <a:t>Who will provide us these conditions or capabilities?</a:t>
            </a:r>
            <a:r>
              <a:rPr lang="en-US" sz="2600">
                <a:solidFill>
                  <a:srgbClr val="008000"/>
                </a:solidFill>
              </a:rPr>
              <a:t> </a:t>
            </a:r>
            <a:endParaRPr lang="en-US" sz="2800">
              <a:solidFill>
                <a:srgbClr val="008000"/>
              </a:solidFill>
              <a:latin typeface="Arial" charset="0"/>
              <a:cs typeface="Arial" charset="0"/>
            </a:endParaRPr>
          </a:p>
          <a:p>
            <a:pPr algn="just" eaLnBrk="1" hangingPunct="1">
              <a:spcBef>
                <a:spcPct val="50000"/>
              </a:spcBef>
            </a:pPr>
            <a:endParaRPr lang="en-US" sz="2800">
              <a:solidFill>
                <a:srgbClr val="008000"/>
              </a:solidFill>
              <a:latin typeface="Arial" charset="0"/>
              <a:cs typeface="Arial" charset="0"/>
            </a:endParaRPr>
          </a:p>
          <a:p>
            <a:pPr algn="just" eaLnBrk="1" hangingPunct="1">
              <a:spcBef>
                <a:spcPct val="50000"/>
              </a:spcBef>
            </a:pPr>
            <a:endParaRPr lang="en-US" sz="2800" b="1">
              <a:latin typeface="Arial" charset="0"/>
              <a:cs typeface="Arial" charset="0"/>
            </a:endParaRPr>
          </a:p>
        </p:txBody>
      </p:sp>
      <p:pic>
        <p:nvPicPr>
          <p:cNvPr id="441349" name="Picture 5" descr="ProjectManagement"/>
          <p:cNvPicPr>
            <a:picLocks noChangeAspect="1" noChangeArrowheads="1"/>
          </p:cNvPicPr>
          <p:nvPr/>
        </p:nvPicPr>
        <p:blipFill>
          <a:blip r:embed="rId3"/>
          <a:srcRect/>
          <a:stretch>
            <a:fillRect/>
          </a:stretch>
        </p:blipFill>
        <p:spPr bwMode="auto">
          <a:xfrm>
            <a:off x="4829175" y="2057400"/>
            <a:ext cx="5076825"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blinds(horizontal)">
                                      <p:cBhvr>
                                        <p:cTn id="12" dur="500"/>
                                        <p:tgtEl>
                                          <p:spTgt spid="44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9219">
                                            <p:txEl>
                                              <p:pRg st="0" end="0"/>
                                            </p:txEl>
                                          </p:spTgt>
                                        </p:tgtEl>
                                        <p:attrNameLst>
                                          <p:attrName>style.visibility</p:attrName>
                                        </p:attrNameLst>
                                      </p:cBhvr>
                                      <p:to>
                                        <p:strVal val="visible"/>
                                      </p:to>
                                    </p:set>
                                    <p:animEffect transition="in" filter="fade">
                                      <p:cBhvr>
                                        <p:cTn id="32" dur="10"/>
                                        <p:tgtEl>
                                          <p:spTgt spid="92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9219">
                                            <p:txEl>
                                              <p:pRg st="1" end="1"/>
                                            </p:txEl>
                                          </p:spTgt>
                                        </p:tgtEl>
                                        <p:attrNameLst>
                                          <p:attrName>style.visibility</p:attrName>
                                        </p:attrNameLst>
                                      </p:cBhvr>
                                      <p:to>
                                        <p:strVal val="visible"/>
                                      </p:to>
                                    </p:set>
                                    <p:animEffect transition="in" filter="fade">
                                      <p:cBhvr>
                                        <p:cTn id="37" dur="10"/>
                                        <p:tgtEl>
                                          <p:spTgt spid="921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9219">
                                            <p:txEl>
                                              <p:pRg st="2" end="2"/>
                                            </p:txEl>
                                          </p:spTgt>
                                        </p:tgtEl>
                                        <p:attrNameLst>
                                          <p:attrName>style.visibility</p:attrName>
                                        </p:attrNameLst>
                                      </p:cBhvr>
                                      <p:to>
                                        <p:strVal val="visible"/>
                                      </p:to>
                                    </p:set>
                                    <p:animEffect transition="in" filter="fade">
                                      <p:cBhvr>
                                        <p:cTn id="42" dur="10"/>
                                        <p:tgtEl>
                                          <p:spTgt spid="92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9219">
                                            <p:txEl>
                                              <p:pRg st="3" end="3"/>
                                            </p:txEl>
                                          </p:spTgt>
                                        </p:tgtEl>
                                        <p:attrNameLst>
                                          <p:attrName>style.visibility</p:attrName>
                                        </p:attrNameLst>
                                      </p:cBhvr>
                                      <p:to>
                                        <p:strVal val="visible"/>
                                      </p:to>
                                    </p:set>
                                    <p:animEffect transition="in" filter="fade">
                                      <p:cBhvr>
                                        <p:cTn id="47" dur="1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19"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p:cNvSpPr>
          <p:nvPr>
            <p:ph type="title" idx="4294967295"/>
          </p:nvPr>
        </p:nvSpPr>
        <p:spPr>
          <a:xfrm>
            <a:off x="228600" y="533400"/>
            <a:ext cx="9264650" cy="985838"/>
          </a:xfrm>
        </p:spPr>
        <p:txBody>
          <a:bodyPr/>
          <a:lstStyle/>
          <a:p>
            <a:pPr eaLnBrk="1" hangingPunct="1"/>
            <a:r>
              <a:rPr lang="en-US"/>
              <a:t> </a:t>
            </a:r>
            <a:r>
              <a:rPr lang="en-US" b="1"/>
              <a:t>Prototyping</a:t>
            </a:r>
            <a:r>
              <a:rPr lang="en-US"/>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a:t>Prototyping is the rapid development of a system for the purpose of understanding requirements. </a:t>
            </a:r>
          </a:p>
          <a:p>
            <a:pPr marL="536575" indent="-536575" algn="just"/>
            <a:r>
              <a:rPr lang="en-US" sz="2600"/>
              <a:t>Customers and users can use the prototype to see how the system will look and behave finally. </a:t>
            </a:r>
          </a:p>
          <a:p>
            <a:pPr marL="536575" indent="-536575" algn="just"/>
            <a:r>
              <a:rPr lang="en-US" sz="2600"/>
              <a:t>This may reduce the chances of misunderstanding between customers/users and developers.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p:cNvSpPr>
          <p:nvPr>
            <p:ph type="title" idx="4294967295"/>
          </p:nvPr>
        </p:nvSpPr>
        <p:spPr>
          <a:xfrm>
            <a:off x="228600" y="533400"/>
            <a:ext cx="9264650" cy="985838"/>
          </a:xfrm>
        </p:spPr>
        <p:txBody>
          <a:bodyPr/>
          <a:lstStyle/>
          <a:p>
            <a:pPr eaLnBrk="1" hangingPunct="1"/>
            <a:r>
              <a:rPr lang="en-US"/>
              <a:t> </a:t>
            </a:r>
            <a:r>
              <a:rPr lang="en-US" b="1"/>
              <a:t>Initial Requirements Document</a:t>
            </a:r>
            <a:r>
              <a:rPr lang="en-US"/>
              <a:t> </a:t>
            </a:r>
          </a:p>
        </p:txBody>
      </p:sp>
      <p:sp>
        <p:nvSpPr>
          <p:cNvPr id="9219" name="Rectangle 3"/>
          <p:cNvSpPr>
            <a:spLocks noGrp="1"/>
          </p:cNvSpPr>
          <p:nvPr>
            <p:ph sz="quarter" idx="4294967295"/>
          </p:nvPr>
        </p:nvSpPr>
        <p:spPr>
          <a:xfrm>
            <a:off x="0" y="1828800"/>
            <a:ext cx="9525000" cy="4038600"/>
          </a:xfrm>
        </p:spPr>
        <p:txBody>
          <a:bodyPr/>
          <a:lstStyle/>
          <a:p>
            <a:pPr marL="536575" indent="-536575" algn="just"/>
            <a:r>
              <a:rPr lang="en-US" sz="2600"/>
              <a:t>After the requirements are captured, the Initial Requirements Document (IRD) may be prepared. </a:t>
            </a:r>
          </a:p>
          <a:p>
            <a:pPr marL="536575" indent="-536575" algn="just"/>
            <a:r>
              <a:rPr lang="en-US" sz="2600"/>
              <a:t>IRD is used to document and list the initial set of requirements gathered through various stakeholders.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p:cNvSpPr>
          <p:nvPr>
            <p:ph type="title" idx="4294967295"/>
          </p:nvPr>
        </p:nvSpPr>
        <p:spPr>
          <a:xfrm>
            <a:off x="228600" y="533400"/>
            <a:ext cx="9264650" cy="985838"/>
          </a:xfrm>
        </p:spPr>
        <p:txBody>
          <a:bodyPr/>
          <a:lstStyle/>
          <a:p>
            <a:pPr eaLnBrk="1" hangingPunct="1"/>
            <a:r>
              <a:rPr lang="en-US"/>
              <a:t> </a:t>
            </a:r>
            <a:r>
              <a:rPr lang="en-US" b="1"/>
              <a:t>Initial Requirements Document</a:t>
            </a:r>
            <a:r>
              <a:rPr lang="en-US"/>
              <a:t> </a:t>
            </a:r>
          </a:p>
        </p:txBody>
      </p:sp>
      <p:graphicFrame>
        <p:nvGraphicFramePr>
          <p:cNvPr id="509015" name="Group 87"/>
          <p:cNvGraphicFramePr>
            <a:graphicFrameLocks noGrp="1"/>
          </p:cNvGraphicFramePr>
          <p:nvPr/>
        </p:nvGraphicFramePr>
        <p:xfrm>
          <a:off x="1066800" y="2057400"/>
          <a:ext cx="7010400" cy="4268153"/>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187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Title of the Project </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738">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28650" algn="l"/>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Stakeholders Involved in Capturing Requirements </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7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Techniques Used for Requirement Capturing</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57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Name of the Persons along with Designations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57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Date	                                          </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57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Version</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7631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Consolidate List Of Initial Requirements:</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9015"/>
                                        </p:tgtEl>
                                        <p:attrNameLst>
                                          <p:attrName>style.visibility</p:attrName>
                                        </p:attrNameLst>
                                      </p:cBhvr>
                                      <p:to>
                                        <p:strVal val="visible"/>
                                      </p:to>
                                    </p:set>
                                    <p:animEffect transition="in" filter="blinds(horizontal)">
                                      <p:cBhvr>
                                        <p:cTn id="7" dur="500"/>
                                        <p:tgtEl>
                                          <p:spTgt spid="50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algn="just" eaLnBrk="1" hangingPunct="1">
              <a:spcBef>
                <a:spcPct val="50000"/>
              </a:spcBef>
            </a:pPr>
            <a:r>
              <a:rPr lang="en-US" sz="2800" b="1">
                <a:solidFill>
                  <a:srgbClr val="7030A0"/>
                </a:solidFill>
                <a:latin typeface="Arial" charset="0"/>
                <a:cs typeface="Arial" charset="0"/>
              </a:rPr>
              <a:t>Used for requirement elicitation and modeling.</a:t>
            </a:r>
          </a:p>
          <a:p>
            <a:pPr algn="just" eaLnBrk="1" hangingPunct="1">
              <a:spcBef>
                <a:spcPct val="50000"/>
              </a:spcBef>
            </a:pPr>
            <a:r>
              <a:rPr lang="en-US" sz="2800" b="1">
                <a:solidFill>
                  <a:srgbClr val="7030A0"/>
                </a:solidFill>
                <a:latin typeface="Arial" charset="0"/>
                <a:cs typeface="Arial" charset="0"/>
              </a:rPr>
              <a:t>Addresses only the functional requirements.</a:t>
            </a:r>
          </a:p>
          <a:p>
            <a:pPr algn="just" eaLnBrk="1" hangingPunct="1">
              <a:spcBef>
                <a:spcPct val="50000"/>
              </a:spcBef>
            </a:pPr>
            <a:r>
              <a:rPr lang="en-US" sz="2800" b="1">
                <a:solidFill>
                  <a:srgbClr val="7030A0"/>
                </a:solidFill>
                <a:latin typeface="Arial" charset="0"/>
                <a:cs typeface="Arial" charset="0"/>
              </a:rPr>
              <a:t>Capture the expectations in terms of achieving goals and interactions of the users with the system.</a:t>
            </a:r>
          </a:p>
          <a:p>
            <a:pPr algn="just" eaLnBrk="1" hangingPunct="1">
              <a:spcBef>
                <a:spcPct val="50000"/>
              </a:spcBef>
            </a:pPr>
            <a:endParaRPr lang="en-US" sz="2800" b="1">
              <a:latin typeface="Arial" charset="0"/>
              <a:cs typeface="Arial" charset="0"/>
            </a:endParaRPr>
          </a:p>
          <a:p>
            <a:pPr algn="just" eaLnBrk="1" hangingPunct="1">
              <a:spcBef>
                <a:spcPct val="50000"/>
              </a:spcBef>
            </a:pPr>
            <a:endParaRPr lang="en-US" sz="2800" b="1">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algn="just" eaLnBrk="1" hangingPunct="1">
              <a:spcBef>
                <a:spcPct val="50000"/>
              </a:spcBef>
              <a:buFont typeface="Wingdings" pitchFamily="2" charset="2"/>
              <a:buNone/>
              <a:defRPr/>
            </a:pPr>
            <a:r>
              <a:rPr lang="en-US" sz="2800" b="1" dirty="0">
                <a:solidFill>
                  <a:srgbClr val="7030A0"/>
                </a:solidFill>
                <a:latin typeface="Arial" pitchFamily="34" charset="0"/>
                <a:cs typeface="Arial" pitchFamily="34" charset="0"/>
              </a:rPr>
              <a:t>USE CASE DIAGRAM</a:t>
            </a:r>
          </a:p>
          <a:p>
            <a:pPr algn="just" eaLnBrk="1" hangingPunct="1">
              <a:spcBef>
                <a:spcPct val="50000"/>
              </a:spcBef>
              <a:defRPr/>
            </a:pPr>
            <a:r>
              <a:rPr lang="en-US" sz="2800" b="1" dirty="0">
                <a:solidFill>
                  <a:srgbClr val="FF0000"/>
                </a:solidFill>
                <a:latin typeface="Arial" pitchFamily="34" charset="0"/>
                <a:cs typeface="Arial" pitchFamily="34" charset="0"/>
              </a:rPr>
              <a:t>Used along with use cases to explain the functionality of the system. </a:t>
            </a:r>
          </a:p>
          <a:p>
            <a:pPr algn="just" eaLnBrk="1" hangingPunct="1">
              <a:spcBef>
                <a:spcPct val="50000"/>
              </a:spcBef>
              <a:defRPr/>
            </a:pPr>
            <a:r>
              <a:rPr lang="en-US" sz="2800" b="1" dirty="0">
                <a:solidFill>
                  <a:schemeClr val="bg2">
                    <a:lumMod val="10000"/>
                  </a:schemeClr>
                </a:solidFill>
                <a:latin typeface="Arial" pitchFamily="34" charset="0"/>
                <a:cs typeface="Arial" pitchFamily="34" charset="0"/>
              </a:rPr>
              <a:t>Graphical representation and gives the top view of the system along with its users and use cases that may be decomposed into further level of abstraction.</a:t>
            </a:r>
          </a:p>
          <a:p>
            <a:pPr algn="just" eaLnBrk="1" hangingPunct="1">
              <a:spcBef>
                <a:spcPct val="50000"/>
              </a:spcBef>
              <a:defRPr/>
            </a:pPr>
            <a:endParaRPr lang="en-US" sz="2800" b="1"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algn="just" eaLnBrk="1" hangingPunct="1">
              <a:spcBef>
                <a:spcPct val="50000"/>
              </a:spcBef>
              <a:buFont typeface="Wingdings" pitchFamily="2" charset="2"/>
              <a:buNone/>
              <a:defRPr/>
            </a:pPr>
            <a:r>
              <a:rPr lang="en-US" sz="2800" b="1" dirty="0">
                <a:solidFill>
                  <a:srgbClr val="7030A0"/>
                </a:solidFill>
                <a:latin typeface="Arial" pitchFamily="34" charset="0"/>
                <a:cs typeface="Arial" pitchFamily="34" charset="0"/>
              </a:rPr>
              <a:t>ACTORS</a:t>
            </a:r>
          </a:p>
          <a:p>
            <a:pPr algn="just" eaLnBrk="1" hangingPunct="1">
              <a:spcBef>
                <a:spcPct val="50000"/>
              </a:spcBef>
              <a:defRPr/>
            </a:pPr>
            <a:r>
              <a:rPr lang="en-US" sz="2800" b="1" dirty="0">
                <a:solidFill>
                  <a:srgbClr val="7030A0"/>
                </a:solidFill>
                <a:latin typeface="Arial" pitchFamily="34" charset="0"/>
                <a:cs typeface="Arial" pitchFamily="34" charset="0"/>
              </a:rPr>
              <a:t>Represents role of a user that interact with the system. </a:t>
            </a:r>
          </a:p>
          <a:p>
            <a:pPr algn="just" eaLnBrk="1" hangingPunct="1">
              <a:spcBef>
                <a:spcPct val="50000"/>
              </a:spcBef>
              <a:defRPr/>
            </a:pPr>
            <a:r>
              <a:rPr lang="en-US" sz="2800" b="1" dirty="0">
                <a:solidFill>
                  <a:srgbClr val="C00000"/>
                </a:solidFill>
                <a:latin typeface="Arial" pitchFamily="34" charset="0"/>
                <a:cs typeface="Arial" pitchFamily="34" charset="0"/>
              </a:rPr>
              <a:t>They are outsider to the system and can be human beings, other systems, devices.</a:t>
            </a:r>
          </a:p>
          <a:p>
            <a:pPr algn="just" eaLnBrk="1" hangingPunct="1">
              <a:spcBef>
                <a:spcPct val="50000"/>
              </a:spcBef>
              <a:defRPr/>
            </a:pPr>
            <a:endParaRPr lang="en-US" sz="2800" b="1" dirty="0">
              <a:solidFill>
                <a:schemeClr val="accent1">
                  <a:lumMod val="50000"/>
                </a:schemeClr>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marL="536575" indent="-536575" algn="just" eaLnBrk="1" hangingPunct="1">
              <a:spcBef>
                <a:spcPct val="50000"/>
              </a:spcBef>
              <a:buFont typeface="Wingdings" pitchFamily="2" charset="2"/>
              <a:buNone/>
            </a:pPr>
            <a:r>
              <a:rPr lang="en-US" sz="2600" b="1"/>
              <a:t>Identification of Actors</a:t>
            </a:r>
            <a:r>
              <a:rPr lang="en-US" sz="2600"/>
              <a:t> </a:t>
            </a:r>
          </a:p>
          <a:p>
            <a:pPr marL="536575" indent="-536575" algn="just" eaLnBrk="1" hangingPunct="1">
              <a:spcBef>
                <a:spcPct val="50000"/>
              </a:spcBef>
            </a:pPr>
            <a:r>
              <a:rPr lang="en-US" sz="2600" b="1"/>
              <a:t>We consider LMS and identify the following actors:</a:t>
            </a:r>
            <a:r>
              <a:rPr lang="en-US" sz="2600"/>
              <a:t> </a:t>
            </a:r>
            <a:endParaRPr lang="en-US" sz="2800" b="1">
              <a:solidFill>
                <a:srgbClr val="C00000"/>
              </a:solidFill>
              <a:latin typeface="Arial" charset="0"/>
              <a:cs typeface="Arial" charset="0"/>
            </a:endParaRPr>
          </a:p>
          <a:p>
            <a:pPr marL="911225" lvl="1" indent="-454025"/>
            <a:r>
              <a:rPr lang="en-US" sz="2200" b="1"/>
              <a:t>Administrator</a:t>
            </a:r>
          </a:p>
          <a:p>
            <a:pPr marL="911225" lvl="1" indent="-454025"/>
            <a:r>
              <a:rPr lang="en-US" sz="2200" b="1"/>
              <a:t>Data entry operator</a:t>
            </a:r>
          </a:p>
          <a:p>
            <a:pPr marL="911225" lvl="1" indent="-454025"/>
            <a:r>
              <a:rPr lang="en-US" sz="2200" b="1"/>
              <a:t>Librarian </a:t>
            </a:r>
          </a:p>
          <a:p>
            <a:pPr marL="911225" lvl="1" indent="-454025"/>
            <a:r>
              <a:rPr lang="en-US" sz="2200" b="1"/>
              <a:t>Library staff</a:t>
            </a:r>
          </a:p>
          <a:p>
            <a:pPr marL="911225" lvl="1" indent="-454025"/>
            <a:r>
              <a:rPr lang="en-US" sz="2200" b="1"/>
              <a:t>Faculty</a:t>
            </a:r>
          </a:p>
          <a:p>
            <a:pPr marL="911225" lvl="1" indent="-454025"/>
            <a:r>
              <a:rPr lang="en-US" sz="2200" b="1"/>
              <a:t>Student</a:t>
            </a:r>
          </a:p>
          <a:p>
            <a:pPr marL="911225" lvl="1" indent="-454025"/>
            <a:r>
              <a:rPr lang="en-US" sz="2200" b="1"/>
              <a:t>Employee</a:t>
            </a:r>
            <a:r>
              <a:rPr lang="en-US" sz="200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linds(horizontal)">
                                      <p:cBhvr>
                                        <p:cTn id="4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p:cNvSpPr>
          <p:nvPr>
            <p:ph type="title" idx="4294967295"/>
          </p:nvPr>
        </p:nvSpPr>
        <p:spPr>
          <a:xfrm>
            <a:off x="838200" y="152400"/>
            <a:ext cx="8832850" cy="812800"/>
          </a:xfrm>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990600"/>
            <a:ext cx="9372600" cy="5715000"/>
          </a:xfrm>
        </p:spPr>
        <p:txBody>
          <a:bodyPr/>
          <a:lstStyle/>
          <a:p>
            <a:pPr algn="just" eaLnBrk="1" hangingPunct="1">
              <a:spcBef>
                <a:spcPct val="50000"/>
              </a:spcBef>
              <a:buFont typeface="Wingdings" pitchFamily="2" charset="2"/>
              <a:buNone/>
              <a:defRPr/>
            </a:pPr>
            <a:r>
              <a:rPr lang="en-US" sz="2800" b="1" dirty="0">
                <a:solidFill>
                  <a:srgbClr val="7030A0"/>
                </a:solidFill>
                <a:latin typeface="Arial" pitchFamily="34" charset="0"/>
                <a:cs typeface="Arial" pitchFamily="34" charset="0"/>
              </a:rPr>
              <a:t>USE CASE</a:t>
            </a:r>
          </a:p>
          <a:p>
            <a:pPr algn="just">
              <a:buFont typeface="Wingdings" pitchFamily="2" charset="2"/>
              <a:buNone/>
              <a:defRPr/>
            </a:pPr>
            <a:r>
              <a:rPr lang="en-US" sz="2800" dirty="0"/>
              <a:t>	</a:t>
            </a:r>
          </a:p>
          <a:p>
            <a:pPr algn="just">
              <a:buFont typeface="Wingdings" pitchFamily="2" charset="2"/>
              <a:buNone/>
              <a:defRPr/>
            </a:pPr>
            <a:r>
              <a:rPr lang="en-US" sz="2800" b="1" dirty="0">
                <a:solidFill>
                  <a:schemeClr val="accent1">
                    <a:lumMod val="50000"/>
                  </a:schemeClr>
                </a:solidFill>
              </a:rPr>
              <a:t>“The real value of a use case is the dynamic relationship between the actor and the system.  A well written use case clarifies how a system is used by the actor for a given goal or reason. </a:t>
            </a:r>
            <a:endParaRPr lang="en-US" sz="2800" b="1">
              <a:solidFill>
                <a:schemeClr val="accent1">
                  <a:lumMod val="50000"/>
                </a:schemeClr>
              </a:solidFill>
            </a:endParaRPr>
          </a:p>
          <a:p>
            <a:pPr algn="just">
              <a:buFont typeface="Wingdings" pitchFamily="2" charset="2"/>
              <a:buNone/>
              <a:defRPr/>
            </a:pPr>
            <a:endParaRPr lang="en-US" sz="2800" b="1" dirty="0">
              <a:solidFill>
                <a:schemeClr val="accent1">
                  <a:lumMod val="50000"/>
                </a:schemeClr>
              </a:solidFill>
            </a:endParaRPr>
          </a:p>
          <a:p>
            <a:pPr algn="just">
              <a:buFont typeface="Wingdings" pitchFamily="2" charset="2"/>
              <a:buNone/>
              <a:defRPr/>
            </a:pPr>
            <a:r>
              <a:rPr lang="en-US" sz="2800" b="1" dirty="0">
                <a:solidFill>
                  <a:schemeClr val="accent1">
                    <a:lumMod val="50000"/>
                  </a:schemeClr>
                </a:solidFill>
              </a:rPr>
              <a:t> If there are any questions about what a system does to provide some specific value to someone or something outside the system, including conditional </a:t>
            </a:r>
            <a:r>
              <a:rPr lang="en-US" sz="2800" b="1" dirty="0" err="1">
                <a:solidFill>
                  <a:schemeClr val="accent1">
                    <a:lumMod val="50000"/>
                  </a:schemeClr>
                </a:solidFill>
              </a:rPr>
              <a:t>behaviour</a:t>
            </a:r>
            <a:r>
              <a:rPr lang="en-US" sz="2800" b="1" dirty="0">
                <a:solidFill>
                  <a:schemeClr val="accent1">
                    <a:lumMod val="50000"/>
                  </a:schemeClr>
                </a:solidFill>
              </a:rPr>
              <a:t> and handling conditions of when something goes wrong, the use case is the place to find the answers”.</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marL="404813" indent="-404813" algn="just" eaLnBrk="1" hangingPunct="1">
              <a:spcBef>
                <a:spcPct val="50000"/>
              </a:spcBef>
              <a:buFont typeface="Wingdings" pitchFamily="2" charset="2"/>
              <a:buNone/>
            </a:pPr>
            <a:r>
              <a:rPr lang="en-US" sz="2800" b="1">
                <a:solidFill>
                  <a:srgbClr val="7030A0"/>
                </a:solidFill>
                <a:latin typeface="Arial" charset="0"/>
                <a:cs typeface="Arial" charset="0"/>
              </a:rPr>
              <a:t>USE CASE</a:t>
            </a:r>
          </a:p>
          <a:p>
            <a:pPr marL="404813" indent="-404813"/>
            <a:r>
              <a:rPr lang="en-US" sz="2600" b="1"/>
              <a:t>Some guidelines for creation of use cases are given as:</a:t>
            </a:r>
          </a:p>
          <a:p>
            <a:pPr marL="1077913" lvl="1" indent="-454025"/>
            <a:r>
              <a:rPr lang="en-US" sz="2200" b="1"/>
              <a:t>Every specified functionality should have a use case.</a:t>
            </a:r>
          </a:p>
          <a:p>
            <a:pPr marL="1077913" lvl="1" indent="-454025"/>
            <a:r>
              <a:rPr lang="en-US" sz="2200" b="1"/>
              <a:t>A unique name is assigned to a use case. Name should be meaningful and should be able to indicate the purpose of a use case.</a:t>
            </a:r>
          </a:p>
          <a:p>
            <a:pPr marL="1077913" lvl="1" indent="-454025"/>
            <a:r>
              <a:rPr lang="en-US" sz="2200" b="1"/>
              <a:t>One or more actors may interact with a use case.</a:t>
            </a:r>
          </a:p>
          <a:p>
            <a:pPr marL="1077913" lvl="1" indent="-454025"/>
            <a:r>
              <a:rPr lang="en-US" sz="2200" b="1"/>
              <a:t>Use case should describe the sequence of actions.</a:t>
            </a:r>
          </a:p>
          <a:p>
            <a:pPr marL="1077913" lvl="1" indent="-454025"/>
            <a:r>
              <a:rPr lang="en-US" sz="2200" b="1"/>
              <a:t>A use case is initiated by an actor with specified purpose.</a:t>
            </a:r>
          </a:p>
          <a:p>
            <a:pPr marL="1077913" lvl="1" indent="-454025"/>
            <a:r>
              <a:rPr lang="en-US" sz="2200" b="1"/>
              <a:t>Role of actors must be defined clearly.</a:t>
            </a:r>
          </a:p>
          <a:p>
            <a:pPr marL="1077913" lvl="1" indent="-454025"/>
            <a:r>
              <a:rPr lang="en-US" sz="2200" b="1"/>
              <a:t>A use case should represent a complete and meaningful flow of events.</a:t>
            </a:r>
            <a:r>
              <a:rPr lang="en-US" sz="220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linds(horizontal)">
                                      <p:cBhvr>
                                        <p:cTn id="4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marL="404813" indent="-404813" algn="just" eaLnBrk="1" hangingPunct="1">
              <a:spcBef>
                <a:spcPct val="50000"/>
              </a:spcBef>
              <a:buFont typeface="Wingdings" pitchFamily="2" charset="2"/>
              <a:buNone/>
            </a:pPr>
            <a:r>
              <a:rPr lang="en-US" sz="2800" b="1">
                <a:solidFill>
                  <a:srgbClr val="7030A0"/>
                </a:solidFill>
                <a:latin typeface="Arial" charset="0"/>
                <a:cs typeface="Arial" charset="0"/>
              </a:rPr>
              <a:t>USE CASE</a:t>
            </a:r>
          </a:p>
          <a:p>
            <a:pPr marL="404813" indent="-404813"/>
            <a:r>
              <a:rPr lang="en-US" sz="2600" b="1"/>
              <a:t>In LMS, we may identify following use cases:</a:t>
            </a:r>
          </a:p>
          <a:p>
            <a:pPr marL="1077913" lvl="1" indent="-454025"/>
            <a:r>
              <a:rPr lang="en-US" sz="2200" b="1"/>
              <a:t>Maintain book details</a:t>
            </a:r>
          </a:p>
          <a:p>
            <a:pPr marL="1077913" lvl="1" indent="-454025"/>
            <a:r>
              <a:rPr lang="en-US" sz="2200" b="1"/>
              <a:t>Maintain student details</a:t>
            </a:r>
          </a:p>
          <a:p>
            <a:pPr marL="1077913" lvl="1" indent="-454025"/>
            <a:r>
              <a:rPr lang="en-US" sz="2200" b="1"/>
              <a:t>Maintain faculty/employee details</a:t>
            </a:r>
          </a:p>
          <a:p>
            <a:pPr marL="1077913" lvl="1" indent="-454025"/>
            <a:r>
              <a:rPr lang="en-US" sz="2200" b="1"/>
              <a:t>Maintain login details</a:t>
            </a:r>
          </a:p>
          <a:p>
            <a:pPr marL="1077913" lvl="1" indent="-454025"/>
            <a:r>
              <a:rPr lang="en-US" sz="2200" b="1"/>
              <a:t>Issue book</a:t>
            </a:r>
          </a:p>
          <a:p>
            <a:pPr marL="1077913" lvl="1" indent="-454025"/>
            <a:r>
              <a:rPr lang="en-US" sz="2200" b="1"/>
              <a:t>Return book</a:t>
            </a:r>
          </a:p>
          <a:p>
            <a:pPr marL="1077913" lvl="1" indent="-454025"/>
            <a:r>
              <a:rPr lang="en-US" sz="2200" b="1"/>
              <a:t>Fine calculation</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linds(horizontal)">
                                      <p:cBhvr>
                                        <p:cTn id="4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idx="4294967295"/>
          </p:nvPr>
        </p:nvSpPr>
        <p:spPr/>
        <p:txBody>
          <a:bodyPr/>
          <a:lstStyle/>
          <a:p>
            <a:pPr eaLnBrk="1" hangingPunct="1"/>
            <a:r>
              <a:rPr lang="en-US" b="1"/>
              <a:t>Identification of Stakeholders</a:t>
            </a:r>
            <a:r>
              <a:rPr lang="en-US"/>
              <a:t> </a:t>
            </a:r>
          </a:p>
        </p:txBody>
      </p:sp>
      <p:sp>
        <p:nvSpPr>
          <p:cNvPr id="9219" name="Rectangle 3"/>
          <p:cNvSpPr>
            <a:spLocks noGrp="1"/>
          </p:cNvSpPr>
          <p:nvPr>
            <p:ph sz="quarter" idx="4294967295"/>
          </p:nvPr>
        </p:nvSpPr>
        <p:spPr>
          <a:xfrm>
            <a:off x="304800" y="1905000"/>
            <a:ext cx="5334000" cy="4038600"/>
          </a:xfrm>
        </p:spPr>
        <p:txBody>
          <a:bodyPr/>
          <a:lstStyle/>
          <a:p>
            <a:pPr algn="just" eaLnBrk="1" hangingPunct="1">
              <a:spcBef>
                <a:spcPct val="50000"/>
              </a:spcBef>
            </a:pPr>
            <a:r>
              <a:rPr lang="en-US" sz="2600">
                <a:solidFill>
                  <a:srgbClr val="3366FF"/>
                </a:solidFill>
              </a:rPr>
              <a:t>Identification of stakeholders is a very important task. </a:t>
            </a:r>
          </a:p>
          <a:p>
            <a:pPr algn="just" eaLnBrk="1" hangingPunct="1">
              <a:spcBef>
                <a:spcPct val="50000"/>
              </a:spcBef>
            </a:pPr>
            <a:r>
              <a:rPr lang="en-US" sz="2600">
                <a:solidFill>
                  <a:srgbClr val="008000"/>
                </a:solidFill>
              </a:rPr>
              <a:t>Every affected person (directly or indirectly) is a stakeholder of the system. </a:t>
            </a:r>
            <a:endParaRPr lang="en-US" sz="2800">
              <a:solidFill>
                <a:srgbClr val="008000"/>
              </a:solidFill>
              <a:latin typeface="Arial" charset="0"/>
              <a:cs typeface="Arial" charset="0"/>
            </a:endParaRPr>
          </a:p>
          <a:p>
            <a:pPr algn="just" eaLnBrk="1" hangingPunct="1">
              <a:spcBef>
                <a:spcPct val="50000"/>
              </a:spcBef>
            </a:pPr>
            <a:endParaRPr lang="en-US" sz="2800">
              <a:solidFill>
                <a:srgbClr val="008000"/>
              </a:solidFill>
              <a:latin typeface="Arial" charset="0"/>
              <a:cs typeface="Arial" charset="0"/>
            </a:endParaRPr>
          </a:p>
          <a:p>
            <a:pPr algn="just" eaLnBrk="1" hangingPunct="1">
              <a:spcBef>
                <a:spcPct val="50000"/>
              </a:spcBef>
            </a:pPr>
            <a:endParaRPr lang="en-US" sz="2800" b="1">
              <a:solidFill>
                <a:srgbClr val="008000"/>
              </a:solidFill>
              <a:latin typeface="Arial" charset="0"/>
              <a:cs typeface="Arial" charset="0"/>
            </a:endParaRPr>
          </a:p>
        </p:txBody>
      </p:sp>
      <p:pic>
        <p:nvPicPr>
          <p:cNvPr id="443397" name="Picture 5" descr="imgname--stakeholder_vs_shareholder_capitalism---50226711--smallshareholders"/>
          <p:cNvPicPr>
            <a:picLocks noChangeAspect="1" noChangeArrowheads="1"/>
          </p:cNvPicPr>
          <p:nvPr/>
        </p:nvPicPr>
        <p:blipFill>
          <a:blip r:embed="rId3"/>
          <a:srcRect/>
          <a:stretch>
            <a:fillRect/>
          </a:stretch>
        </p:blipFill>
        <p:spPr bwMode="auto">
          <a:xfrm>
            <a:off x="5715000" y="1981200"/>
            <a:ext cx="3943350" cy="29622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blinds(horizontal)">
                                      <p:cBhvr>
                                        <p:cTn id="7" dur="500"/>
                                        <p:tgtEl>
                                          <p:spTgt spid="4433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linds(horizontal)">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marL="404813" indent="-404813" algn="just" eaLnBrk="1" hangingPunct="1">
              <a:spcBef>
                <a:spcPct val="50000"/>
              </a:spcBef>
              <a:buFont typeface="Wingdings" pitchFamily="2" charset="2"/>
              <a:buNone/>
            </a:pPr>
            <a:r>
              <a:rPr lang="en-US" sz="2800" b="1">
                <a:solidFill>
                  <a:srgbClr val="7030A0"/>
                </a:solidFill>
                <a:latin typeface="Arial" charset="0"/>
                <a:cs typeface="Arial" charset="0"/>
              </a:rPr>
              <a:t>USE CASE</a:t>
            </a:r>
          </a:p>
          <a:p>
            <a:pPr marL="404813" indent="-404813"/>
            <a:r>
              <a:rPr lang="en-US" sz="2600" b="1"/>
              <a:t>In LMS, we may identify following use cases:</a:t>
            </a:r>
          </a:p>
          <a:p>
            <a:pPr marL="1077913" lvl="1" indent="-454025"/>
            <a:r>
              <a:rPr lang="en-US" sz="2200" b="1"/>
              <a:t>Reserve book</a:t>
            </a:r>
          </a:p>
          <a:p>
            <a:pPr marL="1077913" lvl="1" indent="-454025"/>
            <a:r>
              <a:rPr lang="en-US" sz="2200" b="1"/>
              <a:t>Query book</a:t>
            </a:r>
          </a:p>
          <a:p>
            <a:pPr marL="1077913" lvl="1" indent="-454025"/>
            <a:r>
              <a:rPr lang="en-US" sz="2200" b="1"/>
              <a:t>Search book</a:t>
            </a:r>
          </a:p>
          <a:p>
            <a:pPr marL="1077913" lvl="1" indent="-454025"/>
            <a:r>
              <a:rPr lang="en-US" sz="2200" b="1"/>
              <a:t>Report generation</a:t>
            </a:r>
            <a:r>
              <a:rPr lang="en-US" sz="220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905000"/>
            <a:ext cx="9372600" cy="4038600"/>
          </a:xfrm>
        </p:spPr>
        <p:txBody>
          <a:bodyPr/>
          <a:lstStyle/>
          <a:p>
            <a:pPr marL="404813" indent="-404813" algn="just" eaLnBrk="1" hangingPunct="1">
              <a:spcBef>
                <a:spcPct val="50000"/>
              </a:spcBef>
              <a:buFont typeface="Wingdings" pitchFamily="2" charset="2"/>
              <a:buNone/>
            </a:pPr>
            <a:r>
              <a:rPr lang="en-US" sz="2800" b="1">
                <a:solidFill>
                  <a:srgbClr val="7030A0"/>
                </a:solidFill>
                <a:latin typeface="Arial" charset="0"/>
                <a:cs typeface="Arial" charset="0"/>
              </a:rPr>
              <a:t>USE CASE</a:t>
            </a:r>
          </a:p>
          <a:p>
            <a:pPr marL="404813" indent="-404813"/>
            <a:r>
              <a:rPr lang="en-US" sz="2600" b="1" i="1"/>
              <a:t>Extend</a:t>
            </a:r>
            <a:endParaRPr lang="en-US" sz="2600" b="1"/>
          </a:p>
          <a:p>
            <a:pPr marL="1077913" lvl="1" indent="-454025"/>
            <a:r>
              <a:rPr lang="en-US" sz="2200" b="1"/>
              <a:t>Extend relationship is used to model the occurrence of some optional, alternative or special part of the use case. This relationship is used to extend the functionality of the original use cases. The new use case is inserted in to the original use case. The procedure when the extended use case is inserted into the original is as follows:</a:t>
            </a:r>
          </a:p>
          <a:p>
            <a:pPr marL="1604963" lvl="2" indent="-412750"/>
            <a:r>
              <a:rPr lang="en-US" sz="2000" b="1"/>
              <a:t>The original use case executes in usual manner to the point where the new use case has to be inserted.</a:t>
            </a:r>
          </a:p>
          <a:p>
            <a:pPr marL="1604963" lvl="2" indent="-412750"/>
            <a:r>
              <a:rPr lang="en-US" sz="2000" b="1"/>
              <a:t>At this point the new use case is inserted and executed.</a:t>
            </a:r>
          </a:p>
          <a:p>
            <a:pPr marL="1604963" lvl="2" indent="-412750"/>
            <a:r>
              <a:rPr lang="en-US" sz="2000" b="1"/>
              <a:t>After the inserted use case completes, the original use case resumes again.</a:t>
            </a:r>
            <a:r>
              <a:rPr lang="en-US" sz="200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p:cNvSpPr>
          <p:nvPr>
            <p:ph type="title" idx="4294967295"/>
          </p:nvPr>
        </p:nvSpPr>
        <p:spPr/>
        <p:txBody>
          <a:bodyPr/>
          <a:lstStyle/>
          <a:p>
            <a:pPr eaLnBrk="1" hangingPunct="1"/>
            <a:r>
              <a:rPr lang="en-US" b="1"/>
              <a:t>Use case approach</a:t>
            </a:r>
            <a:r>
              <a:rPr lang="en-US"/>
              <a:t> </a:t>
            </a:r>
          </a:p>
        </p:txBody>
      </p:sp>
      <p:pic>
        <p:nvPicPr>
          <p:cNvPr id="418820" name="Picture 4"/>
          <p:cNvPicPr>
            <a:picLocks noChangeAspect="1" noChangeArrowheads="1"/>
          </p:cNvPicPr>
          <p:nvPr/>
        </p:nvPicPr>
        <p:blipFill>
          <a:blip r:embed="rId3"/>
          <a:srcRect/>
          <a:stretch>
            <a:fillRect/>
          </a:stretch>
        </p:blipFill>
        <p:spPr bwMode="auto">
          <a:xfrm>
            <a:off x="2895600" y="2286000"/>
            <a:ext cx="3871913" cy="4343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Effect transition="in" filter="blinds(horizontal)">
                                      <p:cBhvr>
                                        <p:cTn id="7" dur="500"/>
                                        <p:tgtEl>
                                          <p:spTgt spid="41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p:cNvSpPr>
          <p:nvPr>
            <p:ph type="title" idx="4294967295"/>
          </p:nvPr>
        </p:nvSpPr>
        <p:spPr/>
        <p:txBody>
          <a:bodyPr/>
          <a:lstStyle/>
          <a:p>
            <a:pPr eaLnBrk="1" hangingPunct="1"/>
            <a:r>
              <a:rPr lang="en-US" b="1"/>
              <a:t>Use case approach</a:t>
            </a:r>
            <a:r>
              <a:rPr lang="en-US"/>
              <a:t> </a:t>
            </a:r>
          </a:p>
        </p:txBody>
      </p:sp>
      <p:sp>
        <p:nvSpPr>
          <p:cNvPr id="54275" name="Rectangle 5"/>
          <p:cNvSpPr>
            <a:spLocks noChangeArrowheads="1"/>
          </p:cNvSpPr>
          <p:nvPr/>
        </p:nvSpPr>
        <p:spPr bwMode="auto">
          <a:xfrm>
            <a:off x="0" y="2187575"/>
            <a:ext cx="9906000" cy="0"/>
          </a:xfrm>
          <a:prstGeom prst="rect">
            <a:avLst/>
          </a:prstGeom>
          <a:noFill/>
          <a:ln w="9525">
            <a:noFill/>
            <a:miter lim="800000"/>
            <a:headEnd/>
            <a:tailEnd/>
          </a:ln>
        </p:spPr>
        <p:txBody>
          <a:bodyPr wrap="none" anchor="ctr">
            <a:spAutoFit/>
          </a:bodyPr>
          <a:lstStyle/>
          <a:p>
            <a:endParaRPr lang="en-US"/>
          </a:p>
        </p:txBody>
      </p:sp>
      <p:pic>
        <p:nvPicPr>
          <p:cNvPr id="420868" name="Picture 4"/>
          <p:cNvPicPr>
            <a:picLocks noChangeAspect="1" noChangeArrowheads="1"/>
          </p:cNvPicPr>
          <p:nvPr/>
        </p:nvPicPr>
        <p:blipFill>
          <a:blip r:embed="rId3"/>
          <a:srcRect/>
          <a:stretch>
            <a:fillRect/>
          </a:stretch>
        </p:blipFill>
        <p:spPr bwMode="auto">
          <a:xfrm>
            <a:off x="762000" y="2209800"/>
            <a:ext cx="9144000" cy="3906838"/>
          </a:xfrm>
          <a:prstGeom prst="rect">
            <a:avLst/>
          </a:prstGeom>
          <a:noFill/>
          <a:ln w="9525">
            <a:noFill/>
            <a:miter lim="800000"/>
            <a:headEnd/>
            <a:tailEnd/>
          </a:ln>
        </p:spPr>
      </p:pic>
      <p:sp>
        <p:nvSpPr>
          <p:cNvPr id="54277" name="Rectangle 6"/>
          <p:cNvSpPr>
            <a:spLocks noChangeArrowheads="1"/>
          </p:cNvSpPr>
          <p:nvPr/>
        </p:nvSpPr>
        <p:spPr bwMode="auto">
          <a:xfrm>
            <a:off x="3787775" y="5913438"/>
            <a:ext cx="3375025" cy="396875"/>
          </a:xfrm>
          <a:prstGeom prst="rect">
            <a:avLst/>
          </a:prstGeom>
          <a:noFill/>
          <a:ln w="9525">
            <a:noFill/>
            <a:miter lim="800000"/>
            <a:headEnd/>
            <a:tailEnd/>
          </a:ln>
        </p:spPr>
        <p:txBody>
          <a:bodyPr anchor="ctr">
            <a:spAutoFit/>
          </a:bodyPr>
          <a:lstStyle/>
          <a:p>
            <a:pPr algn="ctr" eaLnBrk="0" hangingPunct="0"/>
            <a:r>
              <a:rPr lang="en-US" sz="2000">
                <a:latin typeface="Times New Roman" pitchFamily="18" charset="0"/>
                <a:cs typeface="Times New Roman" pitchFamily="18" charset="0"/>
              </a:rPr>
              <a:t>Include relationship</a:t>
            </a:r>
            <a:endParaRPr lang="en-US" sz="2000" b="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ox(in)">
                                      <p:cBhvr>
                                        <p:cTn id="7" dur="500"/>
                                        <p:tgtEl>
                                          <p:spTgt spid="420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p:cNvSpPr>
          <p:nvPr>
            <p:ph type="title" idx="4294967295"/>
          </p:nvPr>
        </p:nvSpPr>
        <p:spPr/>
        <p:txBody>
          <a:bodyPr/>
          <a:lstStyle/>
          <a:p>
            <a:pPr eaLnBrk="1" hangingPunct="1"/>
            <a:r>
              <a:rPr lang="en-US" b="1"/>
              <a:t>Use case approach</a:t>
            </a:r>
            <a:r>
              <a:rPr lang="en-US"/>
              <a:t> </a:t>
            </a:r>
          </a:p>
        </p:txBody>
      </p:sp>
      <p:sp>
        <p:nvSpPr>
          <p:cNvPr id="9219" name="Rectangle 3"/>
          <p:cNvSpPr>
            <a:spLocks noGrp="1"/>
          </p:cNvSpPr>
          <p:nvPr>
            <p:ph sz="quarter" idx="4294967295"/>
          </p:nvPr>
        </p:nvSpPr>
        <p:spPr>
          <a:xfrm>
            <a:off x="304800" y="1752600"/>
            <a:ext cx="9372600" cy="4038600"/>
          </a:xfrm>
        </p:spPr>
        <p:txBody>
          <a:bodyPr/>
          <a:lstStyle/>
          <a:p>
            <a:pPr algn="just" eaLnBrk="1" hangingPunct="1">
              <a:spcBef>
                <a:spcPct val="50000"/>
              </a:spcBef>
              <a:buFont typeface="Wingdings" pitchFamily="2" charset="2"/>
              <a:buNone/>
              <a:defRPr/>
            </a:pPr>
            <a:r>
              <a:rPr lang="en-US" sz="2800" b="1" dirty="0">
                <a:solidFill>
                  <a:srgbClr val="7030A0"/>
                </a:solidFill>
                <a:latin typeface="Arial" pitchFamily="34" charset="0"/>
                <a:cs typeface="Arial" pitchFamily="34" charset="0"/>
              </a:rPr>
              <a:t>There are two types of flow:</a:t>
            </a:r>
          </a:p>
          <a:p>
            <a:pPr lvl="1" algn="just">
              <a:defRPr/>
            </a:pPr>
            <a:r>
              <a:rPr lang="en-US" sz="2800" b="1" dirty="0"/>
              <a:t>Basic Flow</a:t>
            </a:r>
            <a:r>
              <a:rPr lang="en-US" sz="2800" dirty="0"/>
              <a:t>:  It is the main flow and describes the sequence of events that takes place most of the time between actor &amp; system to achieve the purpose of the use case.</a:t>
            </a:r>
          </a:p>
          <a:p>
            <a:pPr lvl="1" algn="just">
              <a:defRPr/>
            </a:pPr>
            <a:r>
              <a:rPr lang="en-US" sz="2800" b="1" dirty="0"/>
              <a:t>Alternate Flows</a:t>
            </a:r>
            <a:r>
              <a:rPr lang="en-US" sz="2800" dirty="0"/>
              <a:t>:  If basic flow is not successful due to any condition, system takes an alternate flow.  There may be more than one alternate flows of a use case, but may not occur most of the time. An alternate flow may occur due to failure of an expected service because of exceptional </a:t>
            </a:r>
            <a:r>
              <a:rPr lang="en-US" sz="2800" dirty="0" err="1"/>
              <a:t>behaviour</a:t>
            </a:r>
            <a:r>
              <a:rPr lang="en-US" sz="2800" dirty="0"/>
              <a:t>, error handling etc.</a:t>
            </a:r>
          </a:p>
          <a:p>
            <a:pPr algn="just" eaLnBrk="1" hangingPunct="1">
              <a:spcBef>
                <a:spcPct val="50000"/>
              </a:spcBef>
              <a:defRPr/>
            </a:pPr>
            <a:endParaRPr lang="en-US" sz="2800" b="1"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txBox="1">
            <a:spLocks noGrp="1"/>
          </p:cNvSpPr>
          <p:nvPr/>
        </p:nvSpPr>
        <p:spPr bwMode="auto">
          <a:xfrm>
            <a:off x="0" y="6248400"/>
            <a:ext cx="577850" cy="381000"/>
          </a:xfrm>
          <a:prstGeom prst="rect">
            <a:avLst/>
          </a:prstGeom>
          <a:noFill/>
          <a:ln w="9525">
            <a:noFill/>
            <a:miter lim="800000"/>
            <a:headEnd/>
            <a:tailEnd/>
          </a:ln>
        </p:spPr>
        <p:txBody>
          <a:bodyPr lIns="107287" tIns="53643" rIns="107287" bIns="53643" anchor="ctr"/>
          <a:lstStyle/>
          <a:p>
            <a:pPr algn="ctr"/>
            <a:fld id="{C6AE3D32-B93C-464D-AB13-DC67104C5CCE}" type="slidenum">
              <a:rPr lang="en-US" sz="1600">
                <a:solidFill>
                  <a:schemeClr val="tx2"/>
                </a:solidFill>
                <a:cs typeface="Arial" charset="0"/>
              </a:rPr>
              <a:pPr algn="ctr"/>
              <a:t>55</a:t>
            </a:fld>
            <a:endParaRPr lang="en-US" sz="1600">
              <a:solidFill>
                <a:schemeClr val="tx2"/>
              </a:solidFill>
              <a:cs typeface="Arial" charset="0"/>
            </a:endParaRPr>
          </a:p>
        </p:txBody>
      </p:sp>
      <p:sp>
        <p:nvSpPr>
          <p:cNvPr id="24581" name="Oval 5"/>
          <p:cNvSpPr>
            <a:spLocks noChangeArrowheads="1"/>
          </p:cNvSpPr>
          <p:nvPr/>
        </p:nvSpPr>
        <p:spPr bwMode="auto">
          <a:xfrm>
            <a:off x="3714750" y="2667000"/>
            <a:ext cx="1403350" cy="838200"/>
          </a:xfrm>
          <a:prstGeom prst="ellipse">
            <a:avLst/>
          </a:prstGeom>
          <a:solidFill>
            <a:srgbClr val="FFFFFF"/>
          </a:solidFill>
          <a:ln w="38100">
            <a:solidFill>
              <a:srgbClr val="FF0000"/>
            </a:solidFill>
            <a:round/>
            <a:headEnd/>
            <a:tailEnd/>
          </a:ln>
        </p:spPr>
        <p:txBody>
          <a:bodyPr wrap="none" anchor="ctr"/>
          <a:lstStyle/>
          <a:p>
            <a:endParaRPr lang="en-US" sz="2100" b="0"/>
          </a:p>
        </p:txBody>
      </p:sp>
      <p:sp>
        <p:nvSpPr>
          <p:cNvPr id="24582" name="Line 6"/>
          <p:cNvSpPr>
            <a:spLocks noChangeShapeType="1"/>
          </p:cNvSpPr>
          <p:nvPr/>
        </p:nvSpPr>
        <p:spPr bwMode="auto">
          <a:xfrm flipV="1">
            <a:off x="7016750" y="2438400"/>
            <a:ext cx="1403350" cy="838200"/>
          </a:xfrm>
          <a:prstGeom prst="line">
            <a:avLst/>
          </a:prstGeom>
          <a:noFill/>
          <a:ln w="38100">
            <a:solidFill>
              <a:srgbClr val="FF0000"/>
            </a:solidFill>
            <a:round/>
            <a:headEnd/>
            <a:tailEnd type="triangle" w="med" len="med"/>
          </a:ln>
        </p:spPr>
        <p:txBody>
          <a:bodyPr/>
          <a:lstStyle/>
          <a:p>
            <a:endParaRPr lang="en-US"/>
          </a:p>
        </p:txBody>
      </p:sp>
      <p:grpSp>
        <p:nvGrpSpPr>
          <p:cNvPr id="2" name="Group 14"/>
          <p:cNvGrpSpPr>
            <a:grpSpLocks/>
          </p:cNvGrpSpPr>
          <p:nvPr/>
        </p:nvGrpSpPr>
        <p:grpSpPr bwMode="auto">
          <a:xfrm>
            <a:off x="990600" y="2057400"/>
            <a:ext cx="495300" cy="1066800"/>
            <a:chOff x="672" y="960"/>
            <a:chExt cx="288" cy="672"/>
          </a:xfrm>
        </p:grpSpPr>
        <p:sp>
          <p:nvSpPr>
            <p:cNvPr id="56330" name="Oval 7"/>
            <p:cNvSpPr>
              <a:spLocks noChangeArrowheads="1"/>
            </p:cNvSpPr>
            <p:nvPr/>
          </p:nvSpPr>
          <p:spPr bwMode="auto">
            <a:xfrm>
              <a:off x="672" y="960"/>
              <a:ext cx="288" cy="240"/>
            </a:xfrm>
            <a:prstGeom prst="ellipse">
              <a:avLst/>
            </a:prstGeom>
            <a:solidFill>
              <a:schemeClr val="bg1"/>
            </a:solidFill>
            <a:ln w="38100">
              <a:solidFill>
                <a:srgbClr val="FF0000"/>
              </a:solidFill>
              <a:round/>
              <a:headEnd/>
              <a:tailEnd/>
            </a:ln>
          </p:spPr>
          <p:txBody>
            <a:bodyPr wrap="none" anchor="ctr"/>
            <a:lstStyle/>
            <a:p>
              <a:endParaRPr lang="en-US" sz="2100" b="0"/>
            </a:p>
          </p:txBody>
        </p:sp>
        <p:sp>
          <p:nvSpPr>
            <p:cNvPr id="56331" name="Line 8"/>
            <p:cNvSpPr>
              <a:spLocks noChangeShapeType="1"/>
            </p:cNvSpPr>
            <p:nvPr/>
          </p:nvSpPr>
          <p:spPr bwMode="auto">
            <a:xfrm>
              <a:off x="816" y="1200"/>
              <a:ext cx="0" cy="288"/>
            </a:xfrm>
            <a:prstGeom prst="line">
              <a:avLst/>
            </a:prstGeom>
            <a:noFill/>
            <a:ln w="38100">
              <a:solidFill>
                <a:srgbClr val="FF0000"/>
              </a:solidFill>
              <a:round/>
              <a:headEnd/>
              <a:tailEnd/>
            </a:ln>
          </p:spPr>
          <p:txBody>
            <a:bodyPr/>
            <a:lstStyle/>
            <a:p>
              <a:endParaRPr lang="en-US"/>
            </a:p>
          </p:txBody>
        </p:sp>
        <p:grpSp>
          <p:nvGrpSpPr>
            <p:cNvPr id="56332" name="Group 12"/>
            <p:cNvGrpSpPr>
              <a:grpSpLocks/>
            </p:cNvGrpSpPr>
            <p:nvPr/>
          </p:nvGrpSpPr>
          <p:grpSpPr bwMode="auto">
            <a:xfrm>
              <a:off x="672" y="1488"/>
              <a:ext cx="240" cy="144"/>
              <a:chOff x="672" y="1392"/>
              <a:chExt cx="240" cy="144"/>
            </a:xfrm>
          </p:grpSpPr>
          <p:sp>
            <p:nvSpPr>
              <p:cNvPr id="56334" name="Line 9"/>
              <p:cNvSpPr>
                <a:spLocks noChangeShapeType="1"/>
              </p:cNvSpPr>
              <p:nvPr/>
            </p:nvSpPr>
            <p:spPr bwMode="auto">
              <a:xfrm flipH="1">
                <a:off x="672" y="1392"/>
                <a:ext cx="144" cy="144"/>
              </a:xfrm>
              <a:prstGeom prst="line">
                <a:avLst/>
              </a:prstGeom>
              <a:noFill/>
              <a:ln w="38100">
                <a:solidFill>
                  <a:srgbClr val="FF0000"/>
                </a:solidFill>
                <a:round/>
                <a:headEnd/>
                <a:tailEnd/>
              </a:ln>
            </p:spPr>
            <p:txBody>
              <a:bodyPr/>
              <a:lstStyle/>
              <a:p>
                <a:endParaRPr lang="en-US"/>
              </a:p>
            </p:txBody>
          </p:sp>
          <p:sp>
            <p:nvSpPr>
              <p:cNvPr id="56335" name="Line 10"/>
              <p:cNvSpPr>
                <a:spLocks noChangeShapeType="1"/>
              </p:cNvSpPr>
              <p:nvPr/>
            </p:nvSpPr>
            <p:spPr bwMode="auto">
              <a:xfrm>
                <a:off x="816" y="1392"/>
                <a:ext cx="96" cy="144"/>
              </a:xfrm>
              <a:prstGeom prst="line">
                <a:avLst/>
              </a:prstGeom>
              <a:noFill/>
              <a:ln w="38100">
                <a:solidFill>
                  <a:srgbClr val="FF0000"/>
                </a:solidFill>
                <a:round/>
                <a:headEnd/>
                <a:tailEnd/>
              </a:ln>
            </p:spPr>
            <p:txBody>
              <a:bodyPr/>
              <a:lstStyle/>
              <a:p>
                <a:endParaRPr lang="en-US"/>
              </a:p>
            </p:txBody>
          </p:sp>
        </p:grpSp>
        <p:sp>
          <p:nvSpPr>
            <p:cNvPr id="56333" name="Line 11"/>
            <p:cNvSpPr>
              <a:spLocks noChangeShapeType="1"/>
            </p:cNvSpPr>
            <p:nvPr/>
          </p:nvSpPr>
          <p:spPr bwMode="auto">
            <a:xfrm>
              <a:off x="672" y="1344"/>
              <a:ext cx="288" cy="0"/>
            </a:xfrm>
            <a:prstGeom prst="line">
              <a:avLst/>
            </a:prstGeom>
            <a:noFill/>
            <a:ln w="38100">
              <a:solidFill>
                <a:srgbClr val="FF0000"/>
              </a:solidFill>
              <a:round/>
              <a:headEnd/>
              <a:tailEnd/>
            </a:ln>
          </p:spPr>
          <p:txBody>
            <a:bodyPr/>
            <a:lstStyle/>
            <a:p>
              <a:endParaRPr lang="en-US"/>
            </a:p>
          </p:txBody>
        </p:sp>
      </p:grpSp>
      <p:sp>
        <p:nvSpPr>
          <p:cNvPr id="24592" name="Text Box 16"/>
          <p:cNvSpPr txBox="1">
            <a:spLocks noChangeArrowheads="1"/>
          </p:cNvSpPr>
          <p:nvPr/>
        </p:nvSpPr>
        <p:spPr bwMode="auto">
          <a:xfrm>
            <a:off x="3714750" y="3575050"/>
            <a:ext cx="1311275" cy="400050"/>
          </a:xfrm>
          <a:prstGeom prst="rect">
            <a:avLst/>
          </a:prstGeom>
          <a:noFill/>
          <a:ln w="9525">
            <a:noFill/>
            <a:miter lim="800000"/>
            <a:headEnd/>
            <a:tailEnd/>
          </a:ln>
        </p:spPr>
        <p:txBody>
          <a:bodyPr wrap="none">
            <a:spAutoFit/>
          </a:bodyPr>
          <a:lstStyle/>
          <a:p>
            <a:r>
              <a:rPr lang="en-US" sz="2000" b="0"/>
              <a:t>Use Case</a:t>
            </a:r>
          </a:p>
        </p:txBody>
      </p:sp>
      <p:sp>
        <p:nvSpPr>
          <p:cNvPr id="24593" name="Text Box 17"/>
          <p:cNvSpPr txBox="1">
            <a:spLocks noChangeArrowheads="1"/>
          </p:cNvSpPr>
          <p:nvPr/>
        </p:nvSpPr>
        <p:spPr bwMode="auto">
          <a:xfrm>
            <a:off x="6273800" y="3422650"/>
            <a:ext cx="2638425" cy="1631950"/>
          </a:xfrm>
          <a:prstGeom prst="rect">
            <a:avLst/>
          </a:prstGeom>
          <a:noFill/>
          <a:ln w="9525">
            <a:noFill/>
            <a:miter lim="800000"/>
            <a:headEnd/>
            <a:tailEnd/>
          </a:ln>
        </p:spPr>
        <p:txBody>
          <a:bodyPr wrap="none">
            <a:spAutoFit/>
          </a:bodyPr>
          <a:lstStyle/>
          <a:p>
            <a:r>
              <a:rPr lang="en-US" sz="2000" b="0"/>
              <a:t>Relationship between</a:t>
            </a:r>
          </a:p>
          <a:p>
            <a:r>
              <a:rPr lang="en-US" sz="2000" b="0"/>
              <a:t>actors and use case </a:t>
            </a:r>
          </a:p>
          <a:p>
            <a:r>
              <a:rPr lang="en-US" sz="2000" b="0"/>
              <a:t>and/or between the </a:t>
            </a:r>
          </a:p>
          <a:p>
            <a:r>
              <a:rPr lang="en-US" sz="2000" b="0"/>
              <a:t>use cases.</a:t>
            </a:r>
          </a:p>
          <a:p>
            <a:endParaRPr lang="en-US" sz="2000" b="0"/>
          </a:p>
        </p:txBody>
      </p:sp>
      <p:sp>
        <p:nvSpPr>
          <p:cNvPr id="24599" name="Rectangle 23"/>
          <p:cNvSpPr>
            <a:spLocks noChangeArrowheads="1"/>
          </p:cNvSpPr>
          <p:nvPr/>
        </p:nvSpPr>
        <p:spPr bwMode="auto">
          <a:xfrm>
            <a:off x="742950" y="3402013"/>
            <a:ext cx="838200" cy="400050"/>
          </a:xfrm>
          <a:prstGeom prst="rect">
            <a:avLst/>
          </a:prstGeom>
          <a:noFill/>
          <a:ln w="9525">
            <a:noFill/>
            <a:miter lim="800000"/>
            <a:headEnd/>
            <a:tailEnd/>
          </a:ln>
        </p:spPr>
        <p:txBody>
          <a:bodyPr wrap="none">
            <a:spAutoFit/>
          </a:bodyPr>
          <a:lstStyle/>
          <a:p>
            <a:r>
              <a:rPr lang="en-US" sz="2000" b="0"/>
              <a:t> Actor</a:t>
            </a:r>
          </a:p>
        </p:txBody>
      </p:sp>
      <p:sp>
        <p:nvSpPr>
          <p:cNvPr id="56329" name="Rectangle 1"/>
          <p:cNvSpPr txBox="1">
            <a:spLocks/>
          </p:cNvSpPr>
          <p:nvPr/>
        </p:nvSpPr>
        <p:spPr bwMode="auto">
          <a:xfrm>
            <a:off x="685800" y="533400"/>
            <a:ext cx="8832850" cy="1341438"/>
          </a:xfrm>
          <a:prstGeom prst="rect">
            <a:avLst/>
          </a:prstGeom>
          <a:noFill/>
          <a:ln w="9525">
            <a:noFill/>
            <a:miter lim="800000"/>
            <a:headEnd/>
            <a:tailEnd/>
          </a:ln>
        </p:spPr>
        <p:txBody>
          <a:bodyPr/>
          <a:lstStyle/>
          <a:p>
            <a:r>
              <a:rPr lang="en-US" sz="4900">
                <a:solidFill>
                  <a:schemeClr val="tx2"/>
                </a:solidFill>
                <a:latin typeface="Tw Cen MT" pitchFamily="34" charset="0"/>
              </a:rPr>
              <a:t>Use case approach</a:t>
            </a:r>
            <a:r>
              <a:rPr lang="en-US" sz="2100" b="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599"/>
                                        </p:tgtEl>
                                        <p:attrNameLst>
                                          <p:attrName>style.visibility</p:attrName>
                                        </p:attrNameLst>
                                      </p:cBhvr>
                                      <p:to>
                                        <p:strVal val="visible"/>
                                      </p:to>
                                    </p:set>
                                    <p:anim calcmode="lin" valueType="num">
                                      <p:cBhvr additive="base">
                                        <p:cTn id="11" dur="500" fill="hold"/>
                                        <p:tgtEl>
                                          <p:spTgt spid="24599"/>
                                        </p:tgtEl>
                                        <p:attrNameLst>
                                          <p:attrName>ppt_x</p:attrName>
                                        </p:attrNameLst>
                                      </p:cBhvr>
                                      <p:tavLst>
                                        <p:tav tm="0">
                                          <p:val>
                                            <p:strVal val="0-#ppt_w/2"/>
                                          </p:val>
                                        </p:tav>
                                        <p:tav tm="100000">
                                          <p:val>
                                            <p:strVal val="#ppt_x"/>
                                          </p:val>
                                        </p:tav>
                                      </p:tavLst>
                                    </p:anim>
                                    <p:anim calcmode="lin" valueType="num">
                                      <p:cBhvr additive="base">
                                        <p:cTn id="12" dur="500" fill="hold"/>
                                        <p:tgtEl>
                                          <p:spTgt spid="2459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58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459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458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4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2" grpId="0" animBg="1"/>
      <p:bldP spid="24592" grpId="0" autoUpdateAnimBg="0"/>
      <p:bldP spid="24593" grpId="0" autoUpdateAnimBg="0"/>
      <p:bldP spid="2459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r>
              <a:rPr lang="en-US" b="1"/>
              <a:t>Use case approach</a:t>
            </a:r>
          </a:p>
        </p:txBody>
      </p:sp>
      <p:sp>
        <p:nvSpPr>
          <p:cNvPr id="431107" name="Rectangle 3"/>
          <p:cNvSpPr>
            <a:spLocks noGrp="1"/>
          </p:cNvSpPr>
          <p:nvPr>
            <p:ph type="body" idx="1"/>
          </p:nvPr>
        </p:nvSpPr>
        <p:spPr/>
        <p:txBody>
          <a:bodyPr/>
          <a:lstStyle/>
          <a:p>
            <a:r>
              <a:rPr lang="en-US"/>
              <a:t>Use case diagram represents the top view of the system. </a:t>
            </a:r>
          </a:p>
          <a:p>
            <a:r>
              <a:rPr lang="en-US"/>
              <a:t>Use cases reside within the system and actors act from outside the system. Use case diagram is also used to present functionality of the system, but for proper explanation, it should read along with use cases.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box(in)">
                                      <p:cBhvr>
                                        <p:cTn id="7" dur="500"/>
                                        <p:tgtEl>
                                          <p:spTgt spid="431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1107">
                                            <p:txEl>
                                              <p:pRg st="1" end="1"/>
                                            </p:txEl>
                                          </p:spTgt>
                                        </p:tgtEl>
                                        <p:attrNameLst>
                                          <p:attrName>style.visibility</p:attrName>
                                        </p:attrNameLst>
                                      </p:cBhvr>
                                      <p:to>
                                        <p:strVal val="visible"/>
                                      </p:to>
                                    </p:set>
                                    <p:animEffect transition="in" filter="box(in)">
                                      <p:cBhvr>
                                        <p:cTn id="12" dur="500"/>
                                        <p:tgtEl>
                                          <p:spTgt spid="431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5"/>
          <p:cNvGrpSpPr>
            <a:grpSpLocks noChangeAspect="1"/>
          </p:cNvGrpSpPr>
          <p:nvPr/>
        </p:nvGrpSpPr>
        <p:grpSpPr bwMode="auto">
          <a:xfrm>
            <a:off x="762000" y="0"/>
            <a:ext cx="7696200" cy="6858000"/>
            <a:chOff x="480" y="0"/>
            <a:chExt cx="4848" cy="4320"/>
          </a:xfrm>
        </p:grpSpPr>
        <p:sp>
          <p:nvSpPr>
            <p:cNvPr id="58377" name="AutoShape 4"/>
            <p:cNvSpPr>
              <a:spLocks noChangeAspect="1" noChangeArrowheads="1" noTextEdit="1"/>
            </p:cNvSpPr>
            <p:nvPr/>
          </p:nvSpPr>
          <p:spPr bwMode="auto">
            <a:xfrm>
              <a:off x="480" y="0"/>
              <a:ext cx="4848" cy="4320"/>
            </a:xfrm>
            <a:prstGeom prst="rect">
              <a:avLst/>
            </a:prstGeom>
            <a:noFill/>
            <a:ln w="9525">
              <a:noFill/>
              <a:miter lim="800000"/>
              <a:headEnd/>
              <a:tailEnd/>
            </a:ln>
          </p:spPr>
          <p:txBody>
            <a:bodyPr/>
            <a:lstStyle/>
            <a:p>
              <a:endParaRPr lang="en-US"/>
            </a:p>
          </p:txBody>
        </p:sp>
        <p:sp>
          <p:nvSpPr>
            <p:cNvPr id="58378" name="Oval 6"/>
            <p:cNvSpPr>
              <a:spLocks noChangeArrowheads="1"/>
            </p:cNvSpPr>
            <p:nvPr/>
          </p:nvSpPr>
          <p:spPr bwMode="auto">
            <a:xfrm>
              <a:off x="3941" y="2674"/>
              <a:ext cx="584" cy="190"/>
            </a:xfrm>
            <a:prstGeom prst="ellipse">
              <a:avLst/>
            </a:prstGeom>
            <a:solidFill>
              <a:srgbClr val="FFFFFF"/>
            </a:solidFill>
            <a:ln w="2">
              <a:solidFill>
                <a:srgbClr val="400040"/>
              </a:solidFill>
              <a:round/>
              <a:headEnd/>
              <a:tailEnd/>
            </a:ln>
          </p:spPr>
          <p:txBody>
            <a:bodyPr/>
            <a:lstStyle/>
            <a:p>
              <a:endParaRPr lang="en-US"/>
            </a:p>
          </p:txBody>
        </p:sp>
        <p:sp>
          <p:nvSpPr>
            <p:cNvPr id="58379" name="Rectangle 7"/>
            <p:cNvSpPr>
              <a:spLocks noChangeArrowheads="1"/>
            </p:cNvSpPr>
            <p:nvPr/>
          </p:nvSpPr>
          <p:spPr bwMode="auto">
            <a:xfrm>
              <a:off x="3795" y="2919"/>
              <a:ext cx="926" cy="99"/>
            </a:xfrm>
            <a:prstGeom prst="rect">
              <a:avLst/>
            </a:prstGeom>
            <a:noFill/>
            <a:ln w="9525">
              <a:noFill/>
              <a:miter lim="800000"/>
              <a:headEnd/>
              <a:tailEnd/>
            </a:ln>
          </p:spPr>
          <p:txBody>
            <a:bodyPr wrap="none" lIns="0" tIns="0" rIns="0" bIns="0">
              <a:spAutoFit/>
            </a:bodyPr>
            <a:lstStyle/>
            <a:p>
              <a:r>
                <a:rPr lang="en-US" sz="900">
                  <a:solidFill>
                    <a:srgbClr val="000000"/>
                  </a:solidFill>
                </a:rPr>
                <a:t>Fine Calculation</a:t>
              </a:r>
              <a:endParaRPr lang="en-US"/>
            </a:p>
          </p:txBody>
        </p:sp>
        <p:sp>
          <p:nvSpPr>
            <p:cNvPr id="58380" name="Oval 8"/>
            <p:cNvSpPr>
              <a:spLocks noChangeArrowheads="1"/>
            </p:cNvSpPr>
            <p:nvPr/>
          </p:nvSpPr>
          <p:spPr bwMode="auto">
            <a:xfrm>
              <a:off x="2774" y="2973"/>
              <a:ext cx="584" cy="190"/>
            </a:xfrm>
            <a:prstGeom prst="ellipse">
              <a:avLst/>
            </a:prstGeom>
            <a:solidFill>
              <a:srgbClr val="FFFFFF"/>
            </a:solidFill>
            <a:ln w="3">
              <a:solidFill>
                <a:srgbClr val="400040"/>
              </a:solidFill>
              <a:round/>
              <a:headEnd/>
              <a:tailEnd/>
            </a:ln>
          </p:spPr>
          <p:txBody>
            <a:bodyPr/>
            <a:lstStyle/>
            <a:p>
              <a:endParaRPr lang="en-US"/>
            </a:p>
          </p:txBody>
        </p:sp>
        <p:sp>
          <p:nvSpPr>
            <p:cNvPr id="58381" name="Rectangle 9"/>
            <p:cNvSpPr>
              <a:spLocks noChangeArrowheads="1"/>
            </p:cNvSpPr>
            <p:nvPr/>
          </p:nvSpPr>
          <p:spPr bwMode="auto">
            <a:xfrm>
              <a:off x="2755" y="3218"/>
              <a:ext cx="694" cy="99"/>
            </a:xfrm>
            <a:prstGeom prst="rect">
              <a:avLst/>
            </a:prstGeom>
            <a:noFill/>
            <a:ln w="9525">
              <a:noFill/>
              <a:miter lim="800000"/>
              <a:headEnd/>
              <a:tailEnd/>
            </a:ln>
          </p:spPr>
          <p:txBody>
            <a:bodyPr wrap="none" lIns="0" tIns="0" rIns="0" bIns="0">
              <a:spAutoFit/>
            </a:bodyPr>
            <a:lstStyle/>
            <a:p>
              <a:r>
                <a:rPr lang="en-US" sz="900">
                  <a:solidFill>
                    <a:srgbClr val="000000"/>
                  </a:solidFill>
                </a:rPr>
                <a:t>Query Book</a:t>
              </a:r>
              <a:endParaRPr lang="en-US"/>
            </a:p>
          </p:txBody>
        </p:sp>
        <p:grpSp>
          <p:nvGrpSpPr>
            <p:cNvPr id="58382" name="Group 14"/>
            <p:cNvGrpSpPr>
              <a:grpSpLocks/>
            </p:cNvGrpSpPr>
            <p:nvPr/>
          </p:nvGrpSpPr>
          <p:grpSpPr bwMode="auto">
            <a:xfrm>
              <a:off x="1310" y="2093"/>
              <a:ext cx="313" cy="267"/>
              <a:chOff x="1310" y="2093"/>
              <a:chExt cx="313" cy="267"/>
            </a:xfrm>
          </p:grpSpPr>
          <p:sp>
            <p:nvSpPr>
              <p:cNvPr id="58507" name="Oval 10"/>
              <p:cNvSpPr>
                <a:spLocks noChangeArrowheads="1"/>
              </p:cNvSpPr>
              <p:nvPr/>
            </p:nvSpPr>
            <p:spPr bwMode="auto">
              <a:xfrm>
                <a:off x="1397" y="2093"/>
                <a:ext cx="145" cy="90"/>
              </a:xfrm>
              <a:prstGeom prst="ellipse">
                <a:avLst/>
              </a:prstGeom>
              <a:noFill/>
              <a:ln w="2">
                <a:solidFill>
                  <a:srgbClr val="400040"/>
                </a:solidFill>
                <a:round/>
                <a:headEnd/>
                <a:tailEnd/>
              </a:ln>
            </p:spPr>
            <p:txBody>
              <a:bodyPr/>
              <a:lstStyle/>
              <a:p>
                <a:endParaRPr lang="en-US"/>
              </a:p>
            </p:txBody>
          </p:sp>
          <p:sp>
            <p:nvSpPr>
              <p:cNvPr id="58508" name="Line 11"/>
              <p:cNvSpPr>
                <a:spLocks noChangeShapeType="1"/>
              </p:cNvSpPr>
              <p:nvPr/>
            </p:nvSpPr>
            <p:spPr bwMode="auto">
              <a:xfrm>
                <a:off x="1466" y="2181"/>
                <a:ext cx="1" cy="82"/>
              </a:xfrm>
              <a:prstGeom prst="line">
                <a:avLst/>
              </a:prstGeom>
              <a:noFill/>
              <a:ln w="2">
                <a:solidFill>
                  <a:srgbClr val="400040"/>
                </a:solidFill>
                <a:round/>
                <a:headEnd/>
                <a:tailEnd/>
              </a:ln>
            </p:spPr>
            <p:txBody>
              <a:bodyPr/>
              <a:lstStyle/>
              <a:p>
                <a:endParaRPr lang="en-US"/>
              </a:p>
            </p:txBody>
          </p:sp>
          <p:sp>
            <p:nvSpPr>
              <p:cNvPr id="58509" name="Line 12"/>
              <p:cNvSpPr>
                <a:spLocks noChangeShapeType="1"/>
              </p:cNvSpPr>
              <p:nvPr/>
            </p:nvSpPr>
            <p:spPr bwMode="auto">
              <a:xfrm>
                <a:off x="1353" y="2204"/>
                <a:ext cx="226" cy="1"/>
              </a:xfrm>
              <a:prstGeom prst="line">
                <a:avLst/>
              </a:prstGeom>
              <a:noFill/>
              <a:ln w="2">
                <a:solidFill>
                  <a:srgbClr val="400040"/>
                </a:solidFill>
                <a:round/>
                <a:headEnd/>
                <a:tailEnd/>
              </a:ln>
            </p:spPr>
            <p:txBody>
              <a:bodyPr/>
              <a:lstStyle/>
              <a:p>
                <a:endParaRPr lang="en-US"/>
              </a:p>
            </p:txBody>
          </p:sp>
          <p:sp>
            <p:nvSpPr>
              <p:cNvPr id="58510" name="Freeform 13"/>
              <p:cNvSpPr>
                <a:spLocks/>
              </p:cNvSpPr>
              <p:nvPr/>
            </p:nvSpPr>
            <p:spPr bwMode="auto">
              <a:xfrm>
                <a:off x="1310" y="2263"/>
                <a:ext cx="313" cy="97"/>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
                <a:solidFill>
                  <a:srgbClr val="400040"/>
                </a:solidFill>
                <a:round/>
                <a:headEnd/>
                <a:tailEnd/>
              </a:ln>
            </p:spPr>
            <p:txBody>
              <a:bodyPr/>
              <a:lstStyle/>
              <a:p>
                <a:endParaRPr lang="en-US"/>
              </a:p>
            </p:txBody>
          </p:sp>
        </p:grpSp>
        <p:sp>
          <p:nvSpPr>
            <p:cNvPr id="58383" name="Rectangle 15"/>
            <p:cNvSpPr>
              <a:spLocks noChangeArrowheads="1"/>
            </p:cNvSpPr>
            <p:nvPr/>
          </p:nvSpPr>
          <p:spPr bwMode="auto">
            <a:xfrm>
              <a:off x="1031" y="2412"/>
              <a:ext cx="932" cy="99"/>
            </a:xfrm>
            <a:prstGeom prst="rect">
              <a:avLst/>
            </a:prstGeom>
            <a:noFill/>
            <a:ln w="9525">
              <a:noFill/>
              <a:miter lim="800000"/>
              <a:headEnd/>
              <a:tailEnd/>
            </a:ln>
          </p:spPr>
          <p:txBody>
            <a:bodyPr wrap="none" lIns="0" tIns="0" rIns="0" bIns="0">
              <a:spAutoFit/>
            </a:bodyPr>
            <a:lstStyle/>
            <a:p>
              <a:r>
                <a:rPr lang="en-US" sz="900">
                  <a:solidFill>
                    <a:srgbClr val="000000"/>
                  </a:solidFill>
                </a:rPr>
                <a:t>Student/Faculty/</a:t>
              </a:r>
              <a:endParaRPr lang="en-US"/>
            </a:p>
          </p:txBody>
        </p:sp>
        <p:sp>
          <p:nvSpPr>
            <p:cNvPr id="58384" name="Rectangle 16"/>
            <p:cNvSpPr>
              <a:spLocks noChangeArrowheads="1"/>
            </p:cNvSpPr>
            <p:nvPr/>
          </p:nvSpPr>
          <p:spPr bwMode="auto">
            <a:xfrm>
              <a:off x="1218" y="2497"/>
              <a:ext cx="556" cy="99"/>
            </a:xfrm>
            <a:prstGeom prst="rect">
              <a:avLst/>
            </a:prstGeom>
            <a:noFill/>
            <a:ln w="9525">
              <a:noFill/>
              <a:miter lim="800000"/>
              <a:headEnd/>
              <a:tailEnd/>
            </a:ln>
          </p:spPr>
          <p:txBody>
            <a:bodyPr wrap="none" lIns="0" tIns="0" rIns="0" bIns="0">
              <a:spAutoFit/>
            </a:bodyPr>
            <a:lstStyle/>
            <a:p>
              <a:r>
                <a:rPr lang="en-US" sz="900">
                  <a:solidFill>
                    <a:srgbClr val="000000"/>
                  </a:solidFill>
                </a:rPr>
                <a:t>Empoyee</a:t>
              </a:r>
              <a:endParaRPr lang="en-US"/>
            </a:p>
          </p:txBody>
        </p:sp>
        <p:sp>
          <p:nvSpPr>
            <p:cNvPr id="58385" name="Oval 17"/>
            <p:cNvSpPr>
              <a:spLocks noChangeArrowheads="1"/>
            </p:cNvSpPr>
            <p:nvPr/>
          </p:nvSpPr>
          <p:spPr bwMode="auto">
            <a:xfrm>
              <a:off x="2817" y="3517"/>
              <a:ext cx="584" cy="190"/>
            </a:xfrm>
            <a:prstGeom prst="ellipse">
              <a:avLst/>
            </a:prstGeom>
            <a:solidFill>
              <a:srgbClr val="FFFFFF"/>
            </a:solidFill>
            <a:ln w="2">
              <a:solidFill>
                <a:srgbClr val="400040"/>
              </a:solidFill>
              <a:round/>
              <a:headEnd/>
              <a:tailEnd/>
            </a:ln>
          </p:spPr>
          <p:txBody>
            <a:bodyPr/>
            <a:lstStyle/>
            <a:p>
              <a:endParaRPr lang="en-US"/>
            </a:p>
          </p:txBody>
        </p:sp>
        <p:sp>
          <p:nvSpPr>
            <p:cNvPr id="58386" name="Rectangle 18"/>
            <p:cNvSpPr>
              <a:spLocks noChangeArrowheads="1"/>
            </p:cNvSpPr>
            <p:nvPr/>
          </p:nvSpPr>
          <p:spPr bwMode="auto">
            <a:xfrm>
              <a:off x="2696" y="3762"/>
              <a:ext cx="878" cy="99"/>
            </a:xfrm>
            <a:prstGeom prst="rect">
              <a:avLst/>
            </a:prstGeom>
            <a:noFill/>
            <a:ln w="9525">
              <a:noFill/>
              <a:miter lim="800000"/>
              <a:headEnd/>
              <a:tailEnd/>
            </a:ln>
          </p:spPr>
          <p:txBody>
            <a:bodyPr wrap="none" lIns="0" tIns="0" rIns="0" bIns="0">
              <a:spAutoFit/>
            </a:bodyPr>
            <a:lstStyle/>
            <a:p>
              <a:r>
                <a:rPr lang="en-US" sz="900">
                  <a:solidFill>
                    <a:srgbClr val="000000"/>
                  </a:solidFill>
                </a:rPr>
                <a:t>Search Catalog</a:t>
              </a:r>
              <a:endParaRPr lang="en-US"/>
            </a:p>
          </p:txBody>
        </p:sp>
        <p:sp>
          <p:nvSpPr>
            <p:cNvPr id="58387" name="Line 19"/>
            <p:cNvSpPr>
              <a:spLocks noChangeShapeType="1"/>
            </p:cNvSpPr>
            <p:nvPr/>
          </p:nvSpPr>
          <p:spPr bwMode="auto">
            <a:xfrm>
              <a:off x="2439" y="3048"/>
              <a:ext cx="548" cy="465"/>
            </a:xfrm>
            <a:prstGeom prst="line">
              <a:avLst/>
            </a:prstGeom>
            <a:noFill/>
            <a:ln w="2">
              <a:solidFill>
                <a:srgbClr val="400040"/>
              </a:solidFill>
              <a:round/>
              <a:headEnd/>
              <a:tailEnd/>
            </a:ln>
          </p:spPr>
          <p:txBody>
            <a:bodyPr/>
            <a:lstStyle/>
            <a:p>
              <a:endParaRPr lang="en-US"/>
            </a:p>
          </p:txBody>
        </p:sp>
        <p:sp>
          <p:nvSpPr>
            <p:cNvPr id="58388" name="Line 20"/>
            <p:cNvSpPr>
              <a:spLocks noChangeShapeType="1"/>
            </p:cNvSpPr>
            <p:nvPr/>
          </p:nvSpPr>
          <p:spPr bwMode="auto">
            <a:xfrm flipH="1" flipV="1">
              <a:off x="2963" y="3449"/>
              <a:ext cx="24" cy="64"/>
            </a:xfrm>
            <a:prstGeom prst="line">
              <a:avLst/>
            </a:prstGeom>
            <a:noFill/>
            <a:ln w="2">
              <a:solidFill>
                <a:srgbClr val="400040"/>
              </a:solidFill>
              <a:round/>
              <a:headEnd/>
              <a:tailEnd/>
            </a:ln>
          </p:spPr>
          <p:txBody>
            <a:bodyPr/>
            <a:lstStyle/>
            <a:p>
              <a:endParaRPr lang="en-US"/>
            </a:p>
          </p:txBody>
        </p:sp>
        <p:sp>
          <p:nvSpPr>
            <p:cNvPr id="58389" name="Line 21"/>
            <p:cNvSpPr>
              <a:spLocks noChangeShapeType="1"/>
            </p:cNvSpPr>
            <p:nvPr/>
          </p:nvSpPr>
          <p:spPr bwMode="auto">
            <a:xfrm flipH="1" flipV="1">
              <a:off x="2898" y="3479"/>
              <a:ext cx="89" cy="34"/>
            </a:xfrm>
            <a:prstGeom prst="line">
              <a:avLst/>
            </a:prstGeom>
            <a:noFill/>
            <a:ln w="2">
              <a:solidFill>
                <a:srgbClr val="400040"/>
              </a:solidFill>
              <a:round/>
              <a:headEnd/>
              <a:tailEnd/>
            </a:ln>
          </p:spPr>
          <p:txBody>
            <a:bodyPr/>
            <a:lstStyle/>
            <a:p>
              <a:endParaRPr lang="en-US"/>
            </a:p>
          </p:txBody>
        </p:sp>
        <p:sp>
          <p:nvSpPr>
            <p:cNvPr id="58390" name="Line 22"/>
            <p:cNvSpPr>
              <a:spLocks noChangeShapeType="1"/>
            </p:cNvSpPr>
            <p:nvPr/>
          </p:nvSpPr>
          <p:spPr bwMode="auto">
            <a:xfrm flipH="1" flipV="1">
              <a:off x="1890" y="2582"/>
              <a:ext cx="549" cy="466"/>
            </a:xfrm>
            <a:prstGeom prst="line">
              <a:avLst/>
            </a:prstGeom>
            <a:noFill/>
            <a:ln w="2">
              <a:solidFill>
                <a:srgbClr val="400040"/>
              </a:solidFill>
              <a:round/>
              <a:headEnd/>
              <a:tailEnd/>
            </a:ln>
          </p:spPr>
          <p:txBody>
            <a:bodyPr/>
            <a:lstStyle/>
            <a:p>
              <a:endParaRPr lang="en-US"/>
            </a:p>
          </p:txBody>
        </p:sp>
        <p:sp>
          <p:nvSpPr>
            <p:cNvPr id="58391" name="Oval 23"/>
            <p:cNvSpPr>
              <a:spLocks noChangeArrowheads="1"/>
            </p:cNvSpPr>
            <p:nvPr/>
          </p:nvSpPr>
          <p:spPr bwMode="auto">
            <a:xfrm>
              <a:off x="2731" y="1777"/>
              <a:ext cx="583" cy="190"/>
            </a:xfrm>
            <a:prstGeom prst="ellipse">
              <a:avLst/>
            </a:prstGeom>
            <a:solidFill>
              <a:srgbClr val="FFFFFF"/>
            </a:solidFill>
            <a:ln w="3">
              <a:solidFill>
                <a:srgbClr val="400040"/>
              </a:solidFill>
              <a:round/>
              <a:headEnd/>
              <a:tailEnd/>
            </a:ln>
          </p:spPr>
          <p:txBody>
            <a:bodyPr/>
            <a:lstStyle/>
            <a:p>
              <a:endParaRPr lang="en-US"/>
            </a:p>
          </p:txBody>
        </p:sp>
        <p:sp>
          <p:nvSpPr>
            <p:cNvPr id="58392" name="Rectangle 24"/>
            <p:cNvSpPr>
              <a:spLocks noChangeArrowheads="1"/>
            </p:cNvSpPr>
            <p:nvPr/>
          </p:nvSpPr>
          <p:spPr bwMode="auto">
            <a:xfrm>
              <a:off x="2736" y="2022"/>
              <a:ext cx="656" cy="99"/>
            </a:xfrm>
            <a:prstGeom prst="rect">
              <a:avLst/>
            </a:prstGeom>
            <a:noFill/>
            <a:ln w="9525">
              <a:noFill/>
              <a:miter lim="800000"/>
              <a:headEnd/>
              <a:tailEnd/>
            </a:ln>
          </p:spPr>
          <p:txBody>
            <a:bodyPr wrap="none" lIns="0" tIns="0" rIns="0" bIns="0">
              <a:spAutoFit/>
            </a:bodyPr>
            <a:lstStyle/>
            <a:p>
              <a:r>
                <a:rPr lang="en-US" sz="900">
                  <a:solidFill>
                    <a:srgbClr val="000000"/>
                  </a:solidFill>
                </a:rPr>
                <a:t>Issue Book</a:t>
              </a:r>
              <a:endParaRPr lang="en-US"/>
            </a:p>
          </p:txBody>
        </p:sp>
        <p:sp>
          <p:nvSpPr>
            <p:cNvPr id="58393" name="Oval 25"/>
            <p:cNvSpPr>
              <a:spLocks noChangeArrowheads="1"/>
            </p:cNvSpPr>
            <p:nvPr/>
          </p:nvSpPr>
          <p:spPr bwMode="auto">
            <a:xfrm>
              <a:off x="2731" y="2212"/>
              <a:ext cx="583" cy="190"/>
            </a:xfrm>
            <a:prstGeom prst="ellipse">
              <a:avLst/>
            </a:prstGeom>
            <a:solidFill>
              <a:srgbClr val="FFFFFF"/>
            </a:solidFill>
            <a:ln w="3">
              <a:solidFill>
                <a:srgbClr val="400040"/>
              </a:solidFill>
              <a:round/>
              <a:headEnd/>
              <a:tailEnd/>
            </a:ln>
          </p:spPr>
          <p:txBody>
            <a:bodyPr/>
            <a:lstStyle/>
            <a:p>
              <a:endParaRPr lang="en-US"/>
            </a:p>
          </p:txBody>
        </p:sp>
        <p:sp>
          <p:nvSpPr>
            <p:cNvPr id="58394" name="Rectangle 26"/>
            <p:cNvSpPr>
              <a:spLocks noChangeArrowheads="1"/>
            </p:cNvSpPr>
            <p:nvPr/>
          </p:nvSpPr>
          <p:spPr bwMode="auto">
            <a:xfrm>
              <a:off x="2693" y="2457"/>
              <a:ext cx="732" cy="99"/>
            </a:xfrm>
            <a:prstGeom prst="rect">
              <a:avLst/>
            </a:prstGeom>
            <a:noFill/>
            <a:ln w="9525">
              <a:noFill/>
              <a:miter lim="800000"/>
              <a:headEnd/>
              <a:tailEnd/>
            </a:ln>
          </p:spPr>
          <p:txBody>
            <a:bodyPr wrap="none" lIns="0" tIns="0" rIns="0" bIns="0">
              <a:spAutoFit/>
            </a:bodyPr>
            <a:lstStyle/>
            <a:p>
              <a:r>
                <a:rPr lang="en-US" sz="900">
                  <a:solidFill>
                    <a:srgbClr val="000000"/>
                  </a:solidFill>
                </a:rPr>
                <a:t>Return Book</a:t>
              </a:r>
              <a:endParaRPr lang="en-US"/>
            </a:p>
          </p:txBody>
        </p:sp>
        <p:sp>
          <p:nvSpPr>
            <p:cNvPr id="58395" name="Oval 27"/>
            <p:cNvSpPr>
              <a:spLocks noChangeArrowheads="1"/>
            </p:cNvSpPr>
            <p:nvPr/>
          </p:nvSpPr>
          <p:spPr bwMode="auto">
            <a:xfrm>
              <a:off x="2774" y="2593"/>
              <a:ext cx="584" cy="190"/>
            </a:xfrm>
            <a:prstGeom prst="ellipse">
              <a:avLst/>
            </a:prstGeom>
            <a:solidFill>
              <a:srgbClr val="FFFFFF"/>
            </a:solidFill>
            <a:ln w="3">
              <a:solidFill>
                <a:srgbClr val="400040"/>
              </a:solidFill>
              <a:round/>
              <a:headEnd/>
              <a:tailEnd/>
            </a:ln>
          </p:spPr>
          <p:txBody>
            <a:bodyPr/>
            <a:lstStyle/>
            <a:p>
              <a:endParaRPr lang="en-US"/>
            </a:p>
          </p:txBody>
        </p:sp>
        <p:sp>
          <p:nvSpPr>
            <p:cNvPr id="58396" name="Rectangle 28"/>
            <p:cNvSpPr>
              <a:spLocks noChangeArrowheads="1"/>
            </p:cNvSpPr>
            <p:nvPr/>
          </p:nvSpPr>
          <p:spPr bwMode="auto">
            <a:xfrm>
              <a:off x="2698" y="2837"/>
              <a:ext cx="807" cy="99"/>
            </a:xfrm>
            <a:prstGeom prst="rect">
              <a:avLst/>
            </a:prstGeom>
            <a:noFill/>
            <a:ln w="9525">
              <a:noFill/>
              <a:miter lim="800000"/>
              <a:headEnd/>
              <a:tailEnd/>
            </a:ln>
          </p:spPr>
          <p:txBody>
            <a:bodyPr wrap="none" lIns="0" tIns="0" rIns="0" bIns="0">
              <a:spAutoFit/>
            </a:bodyPr>
            <a:lstStyle/>
            <a:p>
              <a:r>
                <a:rPr lang="en-US" sz="900">
                  <a:solidFill>
                    <a:srgbClr val="000000"/>
                  </a:solidFill>
                </a:rPr>
                <a:t>Reserve Book</a:t>
              </a:r>
              <a:endParaRPr lang="en-US"/>
            </a:p>
          </p:txBody>
        </p:sp>
        <p:sp>
          <p:nvSpPr>
            <p:cNvPr id="58397" name="Oval 29"/>
            <p:cNvSpPr>
              <a:spLocks noChangeArrowheads="1"/>
            </p:cNvSpPr>
            <p:nvPr/>
          </p:nvSpPr>
          <p:spPr bwMode="auto">
            <a:xfrm>
              <a:off x="2861" y="3925"/>
              <a:ext cx="583" cy="190"/>
            </a:xfrm>
            <a:prstGeom prst="ellipse">
              <a:avLst/>
            </a:prstGeom>
            <a:solidFill>
              <a:srgbClr val="FFFFFF"/>
            </a:solidFill>
            <a:ln w="3">
              <a:solidFill>
                <a:srgbClr val="400040"/>
              </a:solidFill>
              <a:round/>
              <a:headEnd/>
              <a:tailEnd/>
            </a:ln>
          </p:spPr>
          <p:txBody>
            <a:bodyPr/>
            <a:lstStyle/>
            <a:p>
              <a:endParaRPr lang="en-US"/>
            </a:p>
          </p:txBody>
        </p:sp>
        <p:sp>
          <p:nvSpPr>
            <p:cNvPr id="58398" name="Rectangle 30"/>
            <p:cNvSpPr>
              <a:spLocks noChangeArrowheads="1"/>
            </p:cNvSpPr>
            <p:nvPr/>
          </p:nvSpPr>
          <p:spPr bwMode="auto">
            <a:xfrm>
              <a:off x="2709" y="4169"/>
              <a:ext cx="940" cy="99"/>
            </a:xfrm>
            <a:prstGeom prst="rect">
              <a:avLst/>
            </a:prstGeom>
            <a:noFill/>
            <a:ln w="9525">
              <a:noFill/>
              <a:miter lim="800000"/>
              <a:headEnd/>
              <a:tailEnd/>
            </a:ln>
          </p:spPr>
          <p:txBody>
            <a:bodyPr wrap="none" lIns="0" tIns="0" rIns="0" bIns="0">
              <a:spAutoFit/>
            </a:bodyPr>
            <a:lstStyle/>
            <a:p>
              <a:r>
                <a:rPr lang="en-US" sz="900">
                  <a:solidFill>
                    <a:srgbClr val="000000"/>
                  </a:solidFill>
                </a:rPr>
                <a:t>Generate Report</a:t>
              </a:r>
              <a:endParaRPr lang="en-US"/>
            </a:p>
          </p:txBody>
        </p:sp>
        <p:sp>
          <p:nvSpPr>
            <p:cNvPr id="58399" name="Oval 31"/>
            <p:cNvSpPr>
              <a:spLocks noChangeArrowheads="1"/>
            </p:cNvSpPr>
            <p:nvPr/>
          </p:nvSpPr>
          <p:spPr bwMode="auto">
            <a:xfrm>
              <a:off x="2688" y="581"/>
              <a:ext cx="583" cy="190"/>
            </a:xfrm>
            <a:prstGeom prst="ellipse">
              <a:avLst/>
            </a:prstGeom>
            <a:solidFill>
              <a:srgbClr val="FFFFFF"/>
            </a:solidFill>
            <a:ln w="3">
              <a:solidFill>
                <a:srgbClr val="400040"/>
              </a:solidFill>
              <a:round/>
              <a:headEnd/>
              <a:tailEnd/>
            </a:ln>
          </p:spPr>
          <p:txBody>
            <a:bodyPr/>
            <a:lstStyle/>
            <a:p>
              <a:endParaRPr lang="en-US"/>
            </a:p>
          </p:txBody>
        </p:sp>
        <p:sp>
          <p:nvSpPr>
            <p:cNvPr id="58400" name="Rectangle 32"/>
            <p:cNvSpPr>
              <a:spLocks noChangeArrowheads="1"/>
            </p:cNvSpPr>
            <p:nvPr/>
          </p:nvSpPr>
          <p:spPr bwMode="auto">
            <a:xfrm>
              <a:off x="2398" y="826"/>
              <a:ext cx="1226" cy="99"/>
            </a:xfrm>
            <a:prstGeom prst="rect">
              <a:avLst/>
            </a:prstGeom>
            <a:noFill/>
            <a:ln w="9525">
              <a:noFill/>
              <a:miter lim="800000"/>
              <a:headEnd/>
              <a:tailEnd/>
            </a:ln>
          </p:spPr>
          <p:txBody>
            <a:bodyPr wrap="none" lIns="0" tIns="0" rIns="0" bIns="0">
              <a:spAutoFit/>
            </a:bodyPr>
            <a:lstStyle/>
            <a:p>
              <a:r>
                <a:rPr lang="en-US" sz="900">
                  <a:solidFill>
                    <a:srgbClr val="000000"/>
                  </a:solidFill>
                </a:rPr>
                <a:t>Maintain Book Details</a:t>
              </a:r>
              <a:endParaRPr lang="en-US"/>
            </a:p>
          </p:txBody>
        </p:sp>
        <p:sp>
          <p:nvSpPr>
            <p:cNvPr id="58401" name="Oval 33"/>
            <p:cNvSpPr>
              <a:spLocks noChangeArrowheads="1"/>
            </p:cNvSpPr>
            <p:nvPr/>
          </p:nvSpPr>
          <p:spPr bwMode="auto">
            <a:xfrm>
              <a:off x="2774" y="1451"/>
              <a:ext cx="584" cy="190"/>
            </a:xfrm>
            <a:prstGeom prst="ellipse">
              <a:avLst/>
            </a:prstGeom>
            <a:solidFill>
              <a:srgbClr val="FFFFFF"/>
            </a:solidFill>
            <a:ln w="3">
              <a:solidFill>
                <a:srgbClr val="400040"/>
              </a:solidFill>
              <a:round/>
              <a:headEnd/>
              <a:tailEnd/>
            </a:ln>
          </p:spPr>
          <p:txBody>
            <a:bodyPr/>
            <a:lstStyle/>
            <a:p>
              <a:endParaRPr lang="en-US"/>
            </a:p>
          </p:txBody>
        </p:sp>
        <p:sp>
          <p:nvSpPr>
            <p:cNvPr id="58402" name="Rectangle 34"/>
            <p:cNvSpPr>
              <a:spLocks noChangeArrowheads="1"/>
            </p:cNvSpPr>
            <p:nvPr/>
          </p:nvSpPr>
          <p:spPr bwMode="auto">
            <a:xfrm>
              <a:off x="2412" y="1695"/>
              <a:ext cx="1367" cy="99"/>
            </a:xfrm>
            <a:prstGeom prst="rect">
              <a:avLst/>
            </a:prstGeom>
            <a:noFill/>
            <a:ln w="9525">
              <a:noFill/>
              <a:miter lim="800000"/>
              <a:headEnd/>
              <a:tailEnd/>
            </a:ln>
          </p:spPr>
          <p:txBody>
            <a:bodyPr wrap="none" lIns="0" tIns="0" rIns="0" bIns="0">
              <a:spAutoFit/>
            </a:bodyPr>
            <a:lstStyle/>
            <a:p>
              <a:r>
                <a:rPr lang="en-US" sz="900">
                  <a:solidFill>
                    <a:srgbClr val="000000"/>
                  </a:solidFill>
                </a:rPr>
                <a:t>Maintain Student Details</a:t>
              </a:r>
              <a:endParaRPr lang="en-US"/>
            </a:p>
          </p:txBody>
        </p:sp>
        <p:grpSp>
          <p:nvGrpSpPr>
            <p:cNvPr id="58403" name="Group 39"/>
            <p:cNvGrpSpPr>
              <a:grpSpLocks/>
            </p:cNvGrpSpPr>
            <p:nvPr/>
          </p:nvGrpSpPr>
          <p:grpSpPr bwMode="auto">
            <a:xfrm>
              <a:off x="1266" y="109"/>
              <a:ext cx="314" cy="266"/>
              <a:chOff x="1266" y="109"/>
              <a:chExt cx="314" cy="266"/>
            </a:xfrm>
          </p:grpSpPr>
          <p:sp>
            <p:nvSpPr>
              <p:cNvPr id="58503" name="Oval 35"/>
              <p:cNvSpPr>
                <a:spLocks noChangeArrowheads="1"/>
              </p:cNvSpPr>
              <p:nvPr/>
            </p:nvSpPr>
            <p:spPr bwMode="auto">
              <a:xfrm>
                <a:off x="1353" y="109"/>
                <a:ext cx="145" cy="89"/>
              </a:xfrm>
              <a:prstGeom prst="ellipse">
                <a:avLst/>
              </a:prstGeom>
              <a:noFill/>
              <a:ln w="3">
                <a:solidFill>
                  <a:srgbClr val="400040"/>
                </a:solidFill>
                <a:round/>
                <a:headEnd/>
                <a:tailEnd/>
              </a:ln>
            </p:spPr>
            <p:txBody>
              <a:bodyPr/>
              <a:lstStyle/>
              <a:p>
                <a:endParaRPr lang="en-US"/>
              </a:p>
            </p:txBody>
          </p:sp>
          <p:sp>
            <p:nvSpPr>
              <p:cNvPr id="58504" name="Line 36"/>
              <p:cNvSpPr>
                <a:spLocks noChangeShapeType="1"/>
              </p:cNvSpPr>
              <p:nvPr/>
            </p:nvSpPr>
            <p:spPr bwMode="auto">
              <a:xfrm>
                <a:off x="1423" y="196"/>
                <a:ext cx="1" cy="83"/>
              </a:xfrm>
              <a:prstGeom prst="line">
                <a:avLst/>
              </a:prstGeom>
              <a:noFill/>
              <a:ln w="3">
                <a:solidFill>
                  <a:srgbClr val="400040"/>
                </a:solidFill>
                <a:round/>
                <a:headEnd/>
                <a:tailEnd/>
              </a:ln>
            </p:spPr>
            <p:txBody>
              <a:bodyPr/>
              <a:lstStyle/>
              <a:p>
                <a:endParaRPr lang="en-US"/>
              </a:p>
            </p:txBody>
          </p:sp>
          <p:sp>
            <p:nvSpPr>
              <p:cNvPr id="58505" name="Line 37"/>
              <p:cNvSpPr>
                <a:spLocks noChangeShapeType="1"/>
              </p:cNvSpPr>
              <p:nvPr/>
            </p:nvSpPr>
            <p:spPr bwMode="auto">
              <a:xfrm>
                <a:off x="1310" y="220"/>
                <a:ext cx="226" cy="1"/>
              </a:xfrm>
              <a:prstGeom prst="line">
                <a:avLst/>
              </a:prstGeom>
              <a:noFill/>
              <a:ln w="3">
                <a:solidFill>
                  <a:srgbClr val="400040"/>
                </a:solidFill>
                <a:round/>
                <a:headEnd/>
                <a:tailEnd/>
              </a:ln>
            </p:spPr>
            <p:txBody>
              <a:bodyPr/>
              <a:lstStyle/>
              <a:p>
                <a:endParaRPr lang="en-US"/>
              </a:p>
            </p:txBody>
          </p:sp>
          <p:sp>
            <p:nvSpPr>
              <p:cNvPr id="58506" name="Freeform 38"/>
              <p:cNvSpPr>
                <a:spLocks/>
              </p:cNvSpPr>
              <p:nvPr/>
            </p:nvSpPr>
            <p:spPr bwMode="auto">
              <a:xfrm>
                <a:off x="1266" y="279"/>
                <a:ext cx="314" cy="96"/>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
                <a:solidFill>
                  <a:srgbClr val="400040"/>
                </a:solidFill>
                <a:round/>
                <a:headEnd/>
                <a:tailEnd/>
              </a:ln>
            </p:spPr>
            <p:txBody>
              <a:bodyPr/>
              <a:lstStyle/>
              <a:p>
                <a:endParaRPr lang="en-US"/>
              </a:p>
            </p:txBody>
          </p:sp>
        </p:grpSp>
        <p:sp>
          <p:nvSpPr>
            <p:cNvPr id="58404" name="Rectangle 40"/>
            <p:cNvSpPr>
              <a:spLocks noChangeArrowheads="1"/>
            </p:cNvSpPr>
            <p:nvPr/>
          </p:nvSpPr>
          <p:spPr bwMode="auto">
            <a:xfrm>
              <a:off x="1064" y="428"/>
              <a:ext cx="794" cy="99"/>
            </a:xfrm>
            <a:prstGeom prst="rect">
              <a:avLst/>
            </a:prstGeom>
            <a:noFill/>
            <a:ln w="9525">
              <a:noFill/>
              <a:miter lim="800000"/>
              <a:headEnd/>
              <a:tailEnd/>
            </a:ln>
          </p:spPr>
          <p:txBody>
            <a:bodyPr wrap="none" lIns="0" tIns="0" rIns="0" bIns="0">
              <a:spAutoFit/>
            </a:bodyPr>
            <a:lstStyle/>
            <a:p>
              <a:r>
                <a:rPr lang="en-US" sz="900">
                  <a:solidFill>
                    <a:srgbClr val="000000"/>
                  </a:solidFill>
                </a:rPr>
                <a:t>Administrator</a:t>
              </a:r>
              <a:endParaRPr lang="en-US"/>
            </a:p>
          </p:txBody>
        </p:sp>
        <p:sp>
          <p:nvSpPr>
            <p:cNvPr id="58405" name="Line 41"/>
            <p:cNvSpPr>
              <a:spLocks noChangeShapeType="1"/>
            </p:cNvSpPr>
            <p:nvPr/>
          </p:nvSpPr>
          <p:spPr bwMode="auto">
            <a:xfrm>
              <a:off x="2128" y="435"/>
              <a:ext cx="551" cy="153"/>
            </a:xfrm>
            <a:prstGeom prst="line">
              <a:avLst/>
            </a:prstGeom>
            <a:noFill/>
            <a:ln w="2">
              <a:solidFill>
                <a:srgbClr val="400040"/>
              </a:solidFill>
              <a:round/>
              <a:headEnd/>
              <a:tailEnd/>
            </a:ln>
          </p:spPr>
          <p:txBody>
            <a:bodyPr/>
            <a:lstStyle/>
            <a:p>
              <a:endParaRPr lang="en-US"/>
            </a:p>
          </p:txBody>
        </p:sp>
        <p:sp>
          <p:nvSpPr>
            <p:cNvPr id="58406" name="Line 42"/>
            <p:cNvSpPr>
              <a:spLocks noChangeShapeType="1"/>
            </p:cNvSpPr>
            <p:nvPr/>
          </p:nvSpPr>
          <p:spPr bwMode="auto">
            <a:xfrm flipH="1" flipV="1">
              <a:off x="2606" y="538"/>
              <a:ext cx="73" cy="50"/>
            </a:xfrm>
            <a:prstGeom prst="line">
              <a:avLst/>
            </a:prstGeom>
            <a:noFill/>
            <a:ln w="2">
              <a:solidFill>
                <a:srgbClr val="400040"/>
              </a:solidFill>
              <a:round/>
              <a:headEnd/>
              <a:tailEnd/>
            </a:ln>
          </p:spPr>
          <p:txBody>
            <a:bodyPr/>
            <a:lstStyle/>
            <a:p>
              <a:endParaRPr lang="en-US"/>
            </a:p>
          </p:txBody>
        </p:sp>
        <p:sp>
          <p:nvSpPr>
            <p:cNvPr id="58407" name="Line 43"/>
            <p:cNvSpPr>
              <a:spLocks noChangeShapeType="1"/>
            </p:cNvSpPr>
            <p:nvPr/>
          </p:nvSpPr>
          <p:spPr bwMode="auto">
            <a:xfrm flipH="1" flipV="1">
              <a:off x="2574" y="586"/>
              <a:ext cx="105" cy="2"/>
            </a:xfrm>
            <a:prstGeom prst="line">
              <a:avLst/>
            </a:prstGeom>
            <a:noFill/>
            <a:ln w="2">
              <a:solidFill>
                <a:srgbClr val="400040"/>
              </a:solidFill>
              <a:round/>
              <a:headEnd/>
              <a:tailEnd/>
            </a:ln>
          </p:spPr>
          <p:txBody>
            <a:bodyPr/>
            <a:lstStyle/>
            <a:p>
              <a:endParaRPr lang="en-US"/>
            </a:p>
          </p:txBody>
        </p:sp>
        <p:sp>
          <p:nvSpPr>
            <p:cNvPr id="58408" name="Line 44"/>
            <p:cNvSpPr>
              <a:spLocks noChangeShapeType="1"/>
            </p:cNvSpPr>
            <p:nvPr/>
          </p:nvSpPr>
          <p:spPr bwMode="auto">
            <a:xfrm flipH="1" flipV="1">
              <a:off x="1577" y="282"/>
              <a:ext cx="551" cy="153"/>
            </a:xfrm>
            <a:prstGeom prst="line">
              <a:avLst/>
            </a:prstGeom>
            <a:noFill/>
            <a:ln w="2">
              <a:solidFill>
                <a:srgbClr val="400040"/>
              </a:solidFill>
              <a:round/>
              <a:headEnd/>
              <a:tailEnd/>
            </a:ln>
          </p:spPr>
          <p:txBody>
            <a:bodyPr/>
            <a:lstStyle/>
            <a:p>
              <a:endParaRPr lang="en-US"/>
            </a:p>
          </p:txBody>
        </p:sp>
        <p:sp>
          <p:nvSpPr>
            <p:cNvPr id="58409" name="Freeform 45"/>
            <p:cNvSpPr>
              <a:spLocks/>
            </p:cNvSpPr>
            <p:nvPr/>
          </p:nvSpPr>
          <p:spPr bwMode="auto">
            <a:xfrm>
              <a:off x="2074" y="1097"/>
              <a:ext cx="695" cy="366"/>
            </a:xfrm>
            <a:custGeom>
              <a:avLst/>
              <a:gdLst>
                <a:gd name="T0" fmla="*/ 0 w 257"/>
                <a:gd name="T1" fmla="*/ 0 h 215"/>
                <a:gd name="T2" fmla="*/ 62 w 257"/>
                <a:gd name="T3" fmla="*/ 128 h 215"/>
                <a:gd name="T4" fmla="*/ 257 w 257"/>
                <a:gd name="T5" fmla="*/ 215 h 215"/>
                <a:gd name="T6" fmla="*/ 0 60000 65536"/>
                <a:gd name="T7" fmla="*/ 0 60000 65536"/>
                <a:gd name="T8" fmla="*/ 0 60000 65536"/>
                <a:gd name="T9" fmla="*/ 0 w 257"/>
                <a:gd name="T10" fmla="*/ 0 h 215"/>
                <a:gd name="T11" fmla="*/ 257 w 257"/>
                <a:gd name="T12" fmla="*/ 215 h 215"/>
              </a:gdLst>
              <a:ahLst/>
              <a:cxnLst>
                <a:cxn ang="T6">
                  <a:pos x="T0" y="T1"/>
                </a:cxn>
                <a:cxn ang="T7">
                  <a:pos x="T2" y="T3"/>
                </a:cxn>
                <a:cxn ang="T8">
                  <a:pos x="T4" y="T5"/>
                </a:cxn>
              </a:cxnLst>
              <a:rect l="T9" t="T10" r="T11" b="T12"/>
              <a:pathLst>
                <a:path w="257" h="215">
                  <a:moveTo>
                    <a:pt x="0" y="0"/>
                  </a:moveTo>
                  <a:lnTo>
                    <a:pt x="62" y="128"/>
                  </a:lnTo>
                  <a:lnTo>
                    <a:pt x="257" y="215"/>
                  </a:lnTo>
                </a:path>
              </a:pathLst>
            </a:custGeom>
            <a:noFill/>
            <a:ln w="2">
              <a:solidFill>
                <a:srgbClr val="400040"/>
              </a:solidFill>
              <a:round/>
              <a:headEnd/>
              <a:tailEnd/>
            </a:ln>
          </p:spPr>
          <p:txBody>
            <a:bodyPr/>
            <a:lstStyle/>
            <a:p>
              <a:endParaRPr lang="en-US"/>
            </a:p>
          </p:txBody>
        </p:sp>
        <p:sp>
          <p:nvSpPr>
            <p:cNvPr id="58410" name="Line 46"/>
            <p:cNvSpPr>
              <a:spLocks noChangeShapeType="1"/>
            </p:cNvSpPr>
            <p:nvPr/>
          </p:nvSpPr>
          <p:spPr bwMode="auto">
            <a:xfrm flipH="1" flipV="1">
              <a:off x="2696" y="1413"/>
              <a:ext cx="73" cy="50"/>
            </a:xfrm>
            <a:prstGeom prst="line">
              <a:avLst/>
            </a:prstGeom>
            <a:noFill/>
            <a:ln w="2">
              <a:solidFill>
                <a:srgbClr val="400040"/>
              </a:solidFill>
              <a:round/>
              <a:headEnd/>
              <a:tailEnd/>
            </a:ln>
          </p:spPr>
          <p:txBody>
            <a:bodyPr/>
            <a:lstStyle/>
            <a:p>
              <a:endParaRPr lang="en-US"/>
            </a:p>
          </p:txBody>
        </p:sp>
        <p:sp>
          <p:nvSpPr>
            <p:cNvPr id="58411" name="Line 47"/>
            <p:cNvSpPr>
              <a:spLocks noChangeShapeType="1"/>
            </p:cNvSpPr>
            <p:nvPr/>
          </p:nvSpPr>
          <p:spPr bwMode="auto">
            <a:xfrm flipH="1" flipV="1">
              <a:off x="2663" y="1461"/>
              <a:ext cx="106" cy="2"/>
            </a:xfrm>
            <a:prstGeom prst="line">
              <a:avLst/>
            </a:prstGeom>
            <a:noFill/>
            <a:ln w="2">
              <a:solidFill>
                <a:srgbClr val="400040"/>
              </a:solidFill>
              <a:round/>
              <a:headEnd/>
              <a:tailEnd/>
            </a:ln>
          </p:spPr>
          <p:txBody>
            <a:bodyPr/>
            <a:lstStyle/>
            <a:p>
              <a:endParaRPr lang="en-US"/>
            </a:p>
          </p:txBody>
        </p:sp>
        <p:sp>
          <p:nvSpPr>
            <p:cNvPr id="58412" name="Line 48"/>
            <p:cNvSpPr>
              <a:spLocks noChangeShapeType="1"/>
            </p:cNvSpPr>
            <p:nvPr/>
          </p:nvSpPr>
          <p:spPr bwMode="auto">
            <a:xfrm flipH="1" flipV="1">
              <a:off x="1655" y="550"/>
              <a:ext cx="419" cy="547"/>
            </a:xfrm>
            <a:prstGeom prst="line">
              <a:avLst/>
            </a:prstGeom>
            <a:noFill/>
            <a:ln w="2">
              <a:solidFill>
                <a:srgbClr val="400040"/>
              </a:solidFill>
              <a:round/>
              <a:headEnd/>
              <a:tailEnd/>
            </a:ln>
          </p:spPr>
          <p:txBody>
            <a:bodyPr/>
            <a:lstStyle/>
            <a:p>
              <a:endParaRPr lang="en-US"/>
            </a:p>
          </p:txBody>
        </p:sp>
        <p:sp>
          <p:nvSpPr>
            <p:cNvPr id="58413" name="Freeform 49"/>
            <p:cNvSpPr>
              <a:spLocks/>
            </p:cNvSpPr>
            <p:nvPr/>
          </p:nvSpPr>
          <p:spPr bwMode="auto">
            <a:xfrm>
              <a:off x="942" y="2322"/>
              <a:ext cx="1959" cy="1190"/>
            </a:xfrm>
            <a:custGeom>
              <a:avLst/>
              <a:gdLst>
                <a:gd name="T0" fmla="*/ 0 w 725"/>
                <a:gd name="T1" fmla="*/ 0 h 700"/>
                <a:gd name="T2" fmla="*/ 0 w 725"/>
                <a:gd name="T3" fmla="*/ 138 h 700"/>
                <a:gd name="T4" fmla="*/ 725 w 725"/>
                <a:gd name="T5" fmla="*/ 700 h 700"/>
                <a:gd name="T6" fmla="*/ 0 60000 65536"/>
                <a:gd name="T7" fmla="*/ 0 60000 65536"/>
                <a:gd name="T8" fmla="*/ 0 60000 65536"/>
                <a:gd name="T9" fmla="*/ 0 w 725"/>
                <a:gd name="T10" fmla="*/ 0 h 700"/>
                <a:gd name="T11" fmla="*/ 725 w 725"/>
                <a:gd name="T12" fmla="*/ 700 h 700"/>
              </a:gdLst>
              <a:ahLst/>
              <a:cxnLst>
                <a:cxn ang="T6">
                  <a:pos x="T0" y="T1"/>
                </a:cxn>
                <a:cxn ang="T7">
                  <a:pos x="T2" y="T3"/>
                </a:cxn>
                <a:cxn ang="T8">
                  <a:pos x="T4" y="T5"/>
                </a:cxn>
              </a:cxnLst>
              <a:rect l="T9" t="T10" r="T11" b="T12"/>
              <a:pathLst>
                <a:path w="725" h="700">
                  <a:moveTo>
                    <a:pt x="0" y="0"/>
                  </a:moveTo>
                  <a:lnTo>
                    <a:pt x="0" y="138"/>
                  </a:lnTo>
                  <a:lnTo>
                    <a:pt x="725" y="700"/>
                  </a:lnTo>
                </a:path>
              </a:pathLst>
            </a:custGeom>
            <a:noFill/>
            <a:ln w="2">
              <a:solidFill>
                <a:srgbClr val="400040"/>
              </a:solidFill>
              <a:round/>
              <a:headEnd/>
              <a:tailEnd/>
            </a:ln>
          </p:spPr>
          <p:txBody>
            <a:bodyPr/>
            <a:lstStyle/>
            <a:p>
              <a:endParaRPr lang="en-US"/>
            </a:p>
          </p:txBody>
        </p:sp>
        <p:sp>
          <p:nvSpPr>
            <p:cNvPr id="58414" name="Line 50"/>
            <p:cNvSpPr>
              <a:spLocks noChangeShapeType="1"/>
            </p:cNvSpPr>
            <p:nvPr/>
          </p:nvSpPr>
          <p:spPr bwMode="auto">
            <a:xfrm flipH="1" flipV="1">
              <a:off x="2850" y="3454"/>
              <a:ext cx="51" cy="58"/>
            </a:xfrm>
            <a:prstGeom prst="line">
              <a:avLst/>
            </a:prstGeom>
            <a:noFill/>
            <a:ln w="2">
              <a:solidFill>
                <a:srgbClr val="400040"/>
              </a:solidFill>
              <a:round/>
              <a:headEnd/>
              <a:tailEnd/>
            </a:ln>
          </p:spPr>
          <p:txBody>
            <a:bodyPr/>
            <a:lstStyle/>
            <a:p>
              <a:endParaRPr lang="en-US"/>
            </a:p>
          </p:txBody>
        </p:sp>
        <p:sp>
          <p:nvSpPr>
            <p:cNvPr id="58415" name="Line 51"/>
            <p:cNvSpPr>
              <a:spLocks noChangeShapeType="1"/>
            </p:cNvSpPr>
            <p:nvPr/>
          </p:nvSpPr>
          <p:spPr bwMode="auto">
            <a:xfrm flipH="1" flipV="1">
              <a:off x="2801" y="3495"/>
              <a:ext cx="100" cy="17"/>
            </a:xfrm>
            <a:prstGeom prst="line">
              <a:avLst/>
            </a:prstGeom>
            <a:noFill/>
            <a:ln w="2">
              <a:solidFill>
                <a:srgbClr val="400040"/>
              </a:solidFill>
              <a:round/>
              <a:headEnd/>
              <a:tailEnd/>
            </a:ln>
          </p:spPr>
          <p:txBody>
            <a:bodyPr/>
            <a:lstStyle/>
            <a:p>
              <a:endParaRPr lang="en-US"/>
            </a:p>
          </p:txBody>
        </p:sp>
        <p:sp>
          <p:nvSpPr>
            <p:cNvPr id="58416" name="Freeform 52"/>
            <p:cNvSpPr>
              <a:spLocks/>
            </p:cNvSpPr>
            <p:nvPr/>
          </p:nvSpPr>
          <p:spPr bwMode="auto">
            <a:xfrm>
              <a:off x="942" y="555"/>
              <a:ext cx="373" cy="1767"/>
            </a:xfrm>
            <a:custGeom>
              <a:avLst/>
              <a:gdLst>
                <a:gd name="T0" fmla="*/ 0 w 138"/>
                <a:gd name="T1" fmla="*/ 1040 h 1040"/>
                <a:gd name="T2" fmla="*/ 0 w 138"/>
                <a:gd name="T3" fmla="*/ 681 h 1040"/>
                <a:gd name="T4" fmla="*/ 138 w 138"/>
                <a:gd name="T5" fmla="*/ 0 h 1040"/>
                <a:gd name="T6" fmla="*/ 0 60000 65536"/>
                <a:gd name="T7" fmla="*/ 0 60000 65536"/>
                <a:gd name="T8" fmla="*/ 0 60000 65536"/>
                <a:gd name="T9" fmla="*/ 0 w 138"/>
                <a:gd name="T10" fmla="*/ 0 h 1040"/>
                <a:gd name="T11" fmla="*/ 138 w 138"/>
                <a:gd name="T12" fmla="*/ 1040 h 1040"/>
              </a:gdLst>
              <a:ahLst/>
              <a:cxnLst>
                <a:cxn ang="T6">
                  <a:pos x="T0" y="T1"/>
                </a:cxn>
                <a:cxn ang="T7">
                  <a:pos x="T2" y="T3"/>
                </a:cxn>
                <a:cxn ang="T8">
                  <a:pos x="T4" y="T5"/>
                </a:cxn>
              </a:cxnLst>
              <a:rect l="T9" t="T10" r="T11" b="T12"/>
              <a:pathLst>
                <a:path w="138" h="1040">
                  <a:moveTo>
                    <a:pt x="0" y="1040"/>
                  </a:moveTo>
                  <a:lnTo>
                    <a:pt x="0" y="681"/>
                  </a:lnTo>
                  <a:lnTo>
                    <a:pt x="138" y="0"/>
                  </a:lnTo>
                </a:path>
              </a:pathLst>
            </a:custGeom>
            <a:noFill/>
            <a:ln w="2">
              <a:solidFill>
                <a:srgbClr val="400040"/>
              </a:solidFill>
              <a:round/>
              <a:headEnd/>
              <a:tailEnd/>
            </a:ln>
          </p:spPr>
          <p:txBody>
            <a:bodyPr/>
            <a:lstStyle/>
            <a:p>
              <a:endParaRPr lang="en-US"/>
            </a:p>
          </p:txBody>
        </p:sp>
        <p:sp>
          <p:nvSpPr>
            <p:cNvPr id="58417" name="Freeform 53"/>
            <p:cNvSpPr>
              <a:spLocks/>
            </p:cNvSpPr>
            <p:nvPr/>
          </p:nvSpPr>
          <p:spPr bwMode="auto">
            <a:xfrm>
              <a:off x="2053" y="1289"/>
              <a:ext cx="672" cy="551"/>
            </a:xfrm>
            <a:custGeom>
              <a:avLst/>
              <a:gdLst>
                <a:gd name="T0" fmla="*/ 0 w 249"/>
                <a:gd name="T1" fmla="*/ 0 h 324"/>
                <a:gd name="T2" fmla="*/ 117 w 249"/>
                <a:gd name="T3" fmla="*/ 308 h 324"/>
                <a:gd name="T4" fmla="*/ 249 w 249"/>
                <a:gd name="T5" fmla="*/ 324 h 324"/>
                <a:gd name="T6" fmla="*/ 0 60000 65536"/>
                <a:gd name="T7" fmla="*/ 0 60000 65536"/>
                <a:gd name="T8" fmla="*/ 0 60000 65536"/>
                <a:gd name="T9" fmla="*/ 0 w 249"/>
                <a:gd name="T10" fmla="*/ 0 h 324"/>
                <a:gd name="T11" fmla="*/ 249 w 249"/>
                <a:gd name="T12" fmla="*/ 324 h 324"/>
              </a:gdLst>
              <a:ahLst/>
              <a:cxnLst>
                <a:cxn ang="T6">
                  <a:pos x="T0" y="T1"/>
                </a:cxn>
                <a:cxn ang="T7">
                  <a:pos x="T2" y="T3"/>
                </a:cxn>
                <a:cxn ang="T8">
                  <a:pos x="T4" y="T5"/>
                </a:cxn>
              </a:cxnLst>
              <a:rect l="T9" t="T10" r="T11" b="T12"/>
              <a:pathLst>
                <a:path w="249" h="324">
                  <a:moveTo>
                    <a:pt x="0" y="0"/>
                  </a:moveTo>
                  <a:lnTo>
                    <a:pt x="117" y="308"/>
                  </a:lnTo>
                  <a:lnTo>
                    <a:pt x="249" y="324"/>
                  </a:lnTo>
                </a:path>
              </a:pathLst>
            </a:custGeom>
            <a:noFill/>
            <a:ln w="2">
              <a:solidFill>
                <a:srgbClr val="400040"/>
              </a:solidFill>
              <a:round/>
              <a:headEnd/>
              <a:tailEnd/>
            </a:ln>
          </p:spPr>
          <p:txBody>
            <a:bodyPr/>
            <a:lstStyle/>
            <a:p>
              <a:endParaRPr lang="en-US"/>
            </a:p>
          </p:txBody>
        </p:sp>
        <p:sp>
          <p:nvSpPr>
            <p:cNvPr id="58418" name="Line 54"/>
            <p:cNvSpPr>
              <a:spLocks noChangeShapeType="1"/>
            </p:cNvSpPr>
            <p:nvPr/>
          </p:nvSpPr>
          <p:spPr bwMode="auto">
            <a:xfrm flipH="1" flipV="1">
              <a:off x="2633" y="1808"/>
              <a:ext cx="92" cy="32"/>
            </a:xfrm>
            <a:prstGeom prst="line">
              <a:avLst/>
            </a:prstGeom>
            <a:noFill/>
            <a:ln w="2">
              <a:solidFill>
                <a:srgbClr val="400040"/>
              </a:solidFill>
              <a:round/>
              <a:headEnd/>
              <a:tailEnd/>
            </a:ln>
          </p:spPr>
          <p:txBody>
            <a:bodyPr/>
            <a:lstStyle/>
            <a:p>
              <a:endParaRPr lang="en-US"/>
            </a:p>
          </p:txBody>
        </p:sp>
        <p:sp>
          <p:nvSpPr>
            <p:cNvPr id="58419" name="Line 55"/>
            <p:cNvSpPr>
              <a:spLocks noChangeShapeType="1"/>
            </p:cNvSpPr>
            <p:nvPr/>
          </p:nvSpPr>
          <p:spPr bwMode="auto">
            <a:xfrm flipH="1">
              <a:off x="2623" y="1840"/>
              <a:ext cx="102" cy="19"/>
            </a:xfrm>
            <a:prstGeom prst="line">
              <a:avLst/>
            </a:prstGeom>
            <a:noFill/>
            <a:ln w="2">
              <a:solidFill>
                <a:srgbClr val="400040"/>
              </a:solidFill>
              <a:round/>
              <a:headEnd/>
              <a:tailEnd/>
            </a:ln>
          </p:spPr>
          <p:txBody>
            <a:bodyPr/>
            <a:lstStyle/>
            <a:p>
              <a:endParaRPr lang="en-US"/>
            </a:p>
          </p:txBody>
        </p:sp>
        <p:sp>
          <p:nvSpPr>
            <p:cNvPr id="58420" name="Line 56"/>
            <p:cNvSpPr>
              <a:spLocks noChangeShapeType="1"/>
            </p:cNvSpPr>
            <p:nvPr/>
          </p:nvSpPr>
          <p:spPr bwMode="auto">
            <a:xfrm flipH="1" flipV="1">
              <a:off x="1609" y="555"/>
              <a:ext cx="444" cy="734"/>
            </a:xfrm>
            <a:prstGeom prst="line">
              <a:avLst/>
            </a:prstGeom>
            <a:noFill/>
            <a:ln w="2">
              <a:solidFill>
                <a:srgbClr val="400040"/>
              </a:solidFill>
              <a:round/>
              <a:headEnd/>
              <a:tailEnd/>
            </a:ln>
          </p:spPr>
          <p:txBody>
            <a:bodyPr/>
            <a:lstStyle/>
            <a:p>
              <a:endParaRPr lang="en-US"/>
            </a:p>
          </p:txBody>
        </p:sp>
        <p:sp>
          <p:nvSpPr>
            <p:cNvPr id="58421" name="Freeform 57"/>
            <p:cNvSpPr>
              <a:spLocks/>
            </p:cNvSpPr>
            <p:nvPr/>
          </p:nvSpPr>
          <p:spPr bwMode="auto">
            <a:xfrm>
              <a:off x="1985" y="1468"/>
              <a:ext cx="851" cy="739"/>
            </a:xfrm>
            <a:custGeom>
              <a:avLst/>
              <a:gdLst>
                <a:gd name="T0" fmla="*/ 0 w 315"/>
                <a:gd name="T1" fmla="*/ 0 h 435"/>
                <a:gd name="T2" fmla="*/ 64 w 315"/>
                <a:gd name="T3" fmla="*/ 219 h 435"/>
                <a:gd name="T4" fmla="*/ 315 w 315"/>
                <a:gd name="T5" fmla="*/ 435 h 435"/>
                <a:gd name="T6" fmla="*/ 0 60000 65536"/>
                <a:gd name="T7" fmla="*/ 0 60000 65536"/>
                <a:gd name="T8" fmla="*/ 0 60000 65536"/>
                <a:gd name="T9" fmla="*/ 0 w 315"/>
                <a:gd name="T10" fmla="*/ 0 h 435"/>
                <a:gd name="T11" fmla="*/ 315 w 315"/>
                <a:gd name="T12" fmla="*/ 435 h 435"/>
              </a:gdLst>
              <a:ahLst/>
              <a:cxnLst>
                <a:cxn ang="T6">
                  <a:pos x="T0" y="T1"/>
                </a:cxn>
                <a:cxn ang="T7">
                  <a:pos x="T2" y="T3"/>
                </a:cxn>
                <a:cxn ang="T8">
                  <a:pos x="T4" y="T5"/>
                </a:cxn>
              </a:cxnLst>
              <a:rect l="T9" t="T10" r="T11" b="T12"/>
              <a:pathLst>
                <a:path w="315" h="435">
                  <a:moveTo>
                    <a:pt x="0" y="0"/>
                  </a:moveTo>
                  <a:lnTo>
                    <a:pt x="64" y="219"/>
                  </a:lnTo>
                  <a:lnTo>
                    <a:pt x="315" y="435"/>
                  </a:lnTo>
                </a:path>
              </a:pathLst>
            </a:custGeom>
            <a:noFill/>
            <a:ln w="2">
              <a:solidFill>
                <a:srgbClr val="400040"/>
              </a:solidFill>
              <a:round/>
              <a:headEnd/>
              <a:tailEnd/>
            </a:ln>
          </p:spPr>
          <p:txBody>
            <a:bodyPr/>
            <a:lstStyle/>
            <a:p>
              <a:endParaRPr lang="en-US"/>
            </a:p>
          </p:txBody>
        </p:sp>
        <p:sp>
          <p:nvSpPr>
            <p:cNvPr id="58422" name="Line 58"/>
            <p:cNvSpPr>
              <a:spLocks noChangeShapeType="1"/>
            </p:cNvSpPr>
            <p:nvPr/>
          </p:nvSpPr>
          <p:spPr bwMode="auto">
            <a:xfrm flipH="1" flipV="1">
              <a:off x="2790" y="2149"/>
              <a:ext cx="46" cy="58"/>
            </a:xfrm>
            <a:prstGeom prst="line">
              <a:avLst/>
            </a:prstGeom>
            <a:noFill/>
            <a:ln w="2">
              <a:solidFill>
                <a:srgbClr val="400040"/>
              </a:solidFill>
              <a:round/>
              <a:headEnd/>
              <a:tailEnd/>
            </a:ln>
          </p:spPr>
          <p:txBody>
            <a:bodyPr/>
            <a:lstStyle/>
            <a:p>
              <a:endParaRPr lang="en-US"/>
            </a:p>
          </p:txBody>
        </p:sp>
        <p:sp>
          <p:nvSpPr>
            <p:cNvPr id="58423" name="Line 59"/>
            <p:cNvSpPr>
              <a:spLocks noChangeShapeType="1"/>
            </p:cNvSpPr>
            <p:nvPr/>
          </p:nvSpPr>
          <p:spPr bwMode="auto">
            <a:xfrm flipH="1" flipV="1">
              <a:off x="2736" y="2186"/>
              <a:ext cx="100" cy="21"/>
            </a:xfrm>
            <a:prstGeom prst="line">
              <a:avLst/>
            </a:prstGeom>
            <a:noFill/>
            <a:ln w="2">
              <a:solidFill>
                <a:srgbClr val="400040"/>
              </a:solidFill>
              <a:round/>
              <a:headEnd/>
              <a:tailEnd/>
            </a:ln>
          </p:spPr>
          <p:txBody>
            <a:bodyPr/>
            <a:lstStyle/>
            <a:p>
              <a:endParaRPr lang="en-US"/>
            </a:p>
          </p:txBody>
        </p:sp>
        <p:sp>
          <p:nvSpPr>
            <p:cNvPr id="58424" name="Line 60"/>
            <p:cNvSpPr>
              <a:spLocks noChangeShapeType="1"/>
            </p:cNvSpPr>
            <p:nvPr/>
          </p:nvSpPr>
          <p:spPr bwMode="auto">
            <a:xfrm flipH="1" flipV="1">
              <a:off x="1563" y="555"/>
              <a:ext cx="422" cy="913"/>
            </a:xfrm>
            <a:prstGeom prst="line">
              <a:avLst/>
            </a:prstGeom>
            <a:noFill/>
            <a:ln w="2">
              <a:solidFill>
                <a:srgbClr val="400040"/>
              </a:solidFill>
              <a:round/>
              <a:headEnd/>
              <a:tailEnd/>
            </a:ln>
          </p:spPr>
          <p:txBody>
            <a:bodyPr/>
            <a:lstStyle/>
            <a:p>
              <a:endParaRPr lang="en-US"/>
            </a:p>
          </p:txBody>
        </p:sp>
        <p:sp>
          <p:nvSpPr>
            <p:cNvPr id="58425" name="Freeform 61"/>
            <p:cNvSpPr>
              <a:spLocks/>
            </p:cNvSpPr>
            <p:nvPr/>
          </p:nvSpPr>
          <p:spPr bwMode="auto">
            <a:xfrm>
              <a:off x="1928" y="1672"/>
              <a:ext cx="835" cy="932"/>
            </a:xfrm>
            <a:custGeom>
              <a:avLst/>
              <a:gdLst>
                <a:gd name="T0" fmla="*/ 0 w 309"/>
                <a:gd name="T1" fmla="*/ 0 h 549"/>
                <a:gd name="T2" fmla="*/ 53 w 309"/>
                <a:gd name="T3" fmla="*/ 233 h 549"/>
                <a:gd name="T4" fmla="*/ 163 w 309"/>
                <a:gd name="T5" fmla="*/ 490 h 549"/>
                <a:gd name="T6" fmla="*/ 309 w 309"/>
                <a:gd name="T7" fmla="*/ 549 h 549"/>
                <a:gd name="T8" fmla="*/ 0 60000 65536"/>
                <a:gd name="T9" fmla="*/ 0 60000 65536"/>
                <a:gd name="T10" fmla="*/ 0 60000 65536"/>
                <a:gd name="T11" fmla="*/ 0 60000 65536"/>
                <a:gd name="T12" fmla="*/ 0 w 309"/>
                <a:gd name="T13" fmla="*/ 0 h 549"/>
                <a:gd name="T14" fmla="*/ 309 w 309"/>
                <a:gd name="T15" fmla="*/ 549 h 549"/>
              </a:gdLst>
              <a:ahLst/>
              <a:cxnLst>
                <a:cxn ang="T8">
                  <a:pos x="T0" y="T1"/>
                </a:cxn>
                <a:cxn ang="T9">
                  <a:pos x="T2" y="T3"/>
                </a:cxn>
                <a:cxn ang="T10">
                  <a:pos x="T4" y="T5"/>
                </a:cxn>
                <a:cxn ang="T11">
                  <a:pos x="T6" y="T7"/>
                </a:cxn>
              </a:cxnLst>
              <a:rect l="T12" t="T13" r="T14" b="T15"/>
              <a:pathLst>
                <a:path w="309" h="549">
                  <a:moveTo>
                    <a:pt x="0" y="0"/>
                  </a:moveTo>
                  <a:lnTo>
                    <a:pt x="53" y="233"/>
                  </a:lnTo>
                  <a:lnTo>
                    <a:pt x="163" y="490"/>
                  </a:lnTo>
                  <a:lnTo>
                    <a:pt x="309" y="549"/>
                  </a:lnTo>
                </a:path>
              </a:pathLst>
            </a:custGeom>
            <a:noFill/>
            <a:ln w="2">
              <a:solidFill>
                <a:srgbClr val="400040"/>
              </a:solidFill>
              <a:round/>
              <a:headEnd/>
              <a:tailEnd/>
            </a:ln>
          </p:spPr>
          <p:txBody>
            <a:bodyPr/>
            <a:lstStyle/>
            <a:p>
              <a:endParaRPr lang="en-US"/>
            </a:p>
          </p:txBody>
        </p:sp>
        <p:sp>
          <p:nvSpPr>
            <p:cNvPr id="58426" name="Line 62"/>
            <p:cNvSpPr>
              <a:spLocks noChangeShapeType="1"/>
            </p:cNvSpPr>
            <p:nvPr/>
          </p:nvSpPr>
          <p:spPr bwMode="auto">
            <a:xfrm flipH="1" flipV="1">
              <a:off x="2690" y="2559"/>
              <a:ext cx="73" cy="45"/>
            </a:xfrm>
            <a:prstGeom prst="line">
              <a:avLst/>
            </a:prstGeom>
            <a:noFill/>
            <a:ln w="2">
              <a:solidFill>
                <a:srgbClr val="400040"/>
              </a:solidFill>
              <a:round/>
              <a:headEnd/>
              <a:tailEnd/>
            </a:ln>
          </p:spPr>
          <p:txBody>
            <a:bodyPr/>
            <a:lstStyle/>
            <a:p>
              <a:endParaRPr lang="en-US"/>
            </a:p>
          </p:txBody>
        </p:sp>
        <p:sp>
          <p:nvSpPr>
            <p:cNvPr id="58427" name="Line 63"/>
            <p:cNvSpPr>
              <a:spLocks noChangeShapeType="1"/>
            </p:cNvSpPr>
            <p:nvPr/>
          </p:nvSpPr>
          <p:spPr bwMode="auto">
            <a:xfrm flipH="1">
              <a:off x="2658" y="2604"/>
              <a:ext cx="105" cy="2"/>
            </a:xfrm>
            <a:prstGeom prst="line">
              <a:avLst/>
            </a:prstGeom>
            <a:noFill/>
            <a:ln w="2">
              <a:solidFill>
                <a:srgbClr val="400040"/>
              </a:solidFill>
              <a:round/>
              <a:headEnd/>
              <a:tailEnd/>
            </a:ln>
          </p:spPr>
          <p:txBody>
            <a:bodyPr/>
            <a:lstStyle/>
            <a:p>
              <a:endParaRPr lang="en-US"/>
            </a:p>
          </p:txBody>
        </p:sp>
        <p:sp>
          <p:nvSpPr>
            <p:cNvPr id="58428" name="Line 64"/>
            <p:cNvSpPr>
              <a:spLocks noChangeShapeType="1"/>
            </p:cNvSpPr>
            <p:nvPr/>
          </p:nvSpPr>
          <p:spPr bwMode="auto">
            <a:xfrm flipH="1" flipV="1">
              <a:off x="1528" y="555"/>
              <a:ext cx="400" cy="1117"/>
            </a:xfrm>
            <a:prstGeom prst="line">
              <a:avLst/>
            </a:prstGeom>
            <a:noFill/>
            <a:ln w="2">
              <a:solidFill>
                <a:srgbClr val="400040"/>
              </a:solidFill>
              <a:round/>
              <a:headEnd/>
              <a:tailEnd/>
            </a:ln>
          </p:spPr>
          <p:txBody>
            <a:bodyPr/>
            <a:lstStyle/>
            <a:p>
              <a:endParaRPr lang="en-US"/>
            </a:p>
          </p:txBody>
        </p:sp>
        <p:sp>
          <p:nvSpPr>
            <p:cNvPr id="58429" name="Freeform 65"/>
            <p:cNvSpPr>
              <a:spLocks/>
            </p:cNvSpPr>
            <p:nvPr/>
          </p:nvSpPr>
          <p:spPr bwMode="auto">
            <a:xfrm>
              <a:off x="872" y="2574"/>
              <a:ext cx="1980" cy="1412"/>
            </a:xfrm>
            <a:custGeom>
              <a:avLst/>
              <a:gdLst>
                <a:gd name="T0" fmla="*/ 0 w 733"/>
                <a:gd name="T1" fmla="*/ 0 h 831"/>
                <a:gd name="T2" fmla="*/ 10 w 733"/>
                <a:gd name="T3" fmla="*/ 59 h 831"/>
                <a:gd name="T4" fmla="*/ 266 w 733"/>
                <a:gd name="T5" fmla="*/ 768 h 831"/>
                <a:gd name="T6" fmla="*/ 733 w 733"/>
                <a:gd name="T7" fmla="*/ 831 h 831"/>
                <a:gd name="T8" fmla="*/ 0 60000 65536"/>
                <a:gd name="T9" fmla="*/ 0 60000 65536"/>
                <a:gd name="T10" fmla="*/ 0 60000 65536"/>
                <a:gd name="T11" fmla="*/ 0 60000 65536"/>
                <a:gd name="T12" fmla="*/ 0 w 733"/>
                <a:gd name="T13" fmla="*/ 0 h 831"/>
                <a:gd name="T14" fmla="*/ 733 w 733"/>
                <a:gd name="T15" fmla="*/ 831 h 831"/>
              </a:gdLst>
              <a:ahLst/>
              <a:cxnLst>
                <a:cxn ang="T8">
                  <a:pos x="T0" y="T1"/>
                </a:cxn>
                <a:cxn ang="T9">
                  <a:pos x="T2" y="T3"/>
                </a:cxn>
                <a:cxn ang="T10">
                  <a:pos x="T4" y="T5"/>
                </a:cxn>
                <a:cxn ang="T11">
                  <a:pos x="T6" y="T7"/>
                </a:cxn>
              </a:cxnLst>
              <a:rect l="T12" t="T13" r="T14" b="T15"/>
              <a:pathLst>
                <a:path w="733" h="831">
                  <a:moveTo>
                    <a:pt x="0" y="0"/>
                  </a:moveTo>
                  <a:lnTo>
                    <a:pt x="10" y="59"/>
                  </a:lnTo>
                  <a:lnTo>
                    <a:pt x="266" y="768"/>
                  </a:lnTo>
                  <a:lnTo>
                    <a:pt x="733" y="831"/>
                  </a:lnTo>
                </a:path>
              </a:pathLst>
            </a:custGeom>
            <a:noFill/>
            <a:ln w="2">
              <a:solidFill>
                <a:srgbClr val="400040"/>
              </a:solidFill>
              <a:round/>
              <a:headEnd/>
              <a:tailEnd/>
            </a:ln>
          </p:spPr>
          <p:txBody>
            <a:bodyPr/>
            <a:lstStyle/>
            <a:p>
              <a:endParaRPr lang="en-US"/>
            </a:p>
          </p:txBody>
        </p:sp>
        <p:sp>
          <p:nvSpPr>
            <p:cNvPr id="58430" name="Line 66"/>
            <p:cNvSpPr>
              <a:spLocks noChangeShapeType="1"/>
            </p:cNvSpPr>
            <p:nvPr/>
          </p:nvSpPr>
          <p:spPr bwMode="auto">
            <a:xfrm flipH="1" flipV="1">
              <a:off x="2760" y="3952"/>
              <a:ext cx="92" cy="34"/>
            </a:xfrm>
            <a:prstGeom prst="line">
              <a:avLst/>
            </a:prstGeom>
            <a:noFill/>
            <a:ln w="2">
              <a:solidFill>
                <a:srgbClr val="400040"/>
              </a:solidFill>
              <a:round/>
              <a:headEnd/>
              <a:tailEnd/>
            </a:ln>
          </p:spPr>
          <p:txBody>
            <a:bodyPr/>
            <a:lstStyle/>
            <a:p>
              <a:endParaRPr lang="en-US"/>
            </a:p>
          </p:txBody>
        </p:sp>
        <p:sp>
          <p:nvSpPr>
            <p:cNvPr id="58431" name="Line 67"/>
            <p:cNvSpPr>
              <a:spLocks noChangeShapeType="1"/>
            </p:cNvSpPr>
            <p:nvPr/>
          </p:nvSpPr>
          <p:spPr bwMode="auto">
            <a:xfrm flipH="1">
              <a:off x="2750" y="3986"/>
              <a:ext cx="102" cy="17"/>
            </a:xfrm>
            <a:prstGeom prst="line">
              <a:avLst/>
            </a:prstGeom>
            <a:noFill/>
            <a:ln w="2">
              <a:solidFill>
                <a:srgbClr val="400040"/>
              </a:solidFill>
              <a:round/>
              <a:headEnd/>
              <a:tailEnd/>
            </a:ln>
          </p:spPr>
          <p:txBody>
            <a:bodyPr/>
            <a:lstStyle/>
            <a:p>
              <a:endParaRPr lang="en-US"/>
            </a:p>
          </p:txBody>
        </p:sp>
        <p:sp>
          <p:nvSpPr>
            <p:cNvPr id="58432" name="Freeform 68"/>
            <p:cNvSpPr>
              <a:spLocks/>
            </p:cNvSpPr>
            <p:nvPr/>
          </p:nvSpPr>
          <p:spPr bwMode="auto">
            <a:xfrm>
              <a:off x="772" y="555"/>
              <a:ext cx="478" cy="2019"/>
            </a:xfrm>
            <a:custGeom>
              <a:avLst/>
              <a:gdLst>
                <a:gd name="T0" fmla="*/ 37 w 177"/>
                <a:gd name="T1" fmla="*/ 1188 h 1188"/>
                <a:gd name="T2" fmla="*/ 0 w 177"/>
                <a:gd name="T3" fmla="*/ 981 h 1188"/>
                <a:gd name="T4" fmla="*/ 78 w 177"/>
                <a:gd name="T5" fmla="*/ 300 h 1188"/>
                <a:gd name="T6" fmla="*/ 177 w 177"/>
                <a:gd name="T7" fmla="*/ 0 h 1188"/>
                <a:gd name="T8" fmla="*/ 0 60000 65536"/>
                <a:gd name="T9" fmla="*/ 0 60000 65536"/>
                <a:gd name="T10" fmla="*/ 0 60000 65536"/>
                <a:gd name="T11" fmla="*/ 0 60000 65536"/>
                <a:gd name="T12" fmla="*/ 0 w 177"/>
                <a:gd name="T13" fmla="*/ 0 h 1188"/>
                <a:gd name="T14" fmla="*/ 177 w 177"/>
                <a:gd name="T15" fmla="*/ 1188 h 1188"/>
              </a:gdLst>
              <a:ahLst/>
              <a:cxnLst>
                <a:cxn ang="T8">
                  <a:pos x="T0" y="T1"/>
                </a:cxn>
                <a:cxn ang="T9">
                  <a:pos x="T2" y="T3"/>
                </a:cxn>
                <a:cxn ang="T10">
                  <a:pos x="T4" y="T5"/>
                </a:cxn>
                <a:cxn ang="T11">
                  <a:pos x="T6" y="T7"/>
                </a:cxn>
              </a:cxnLst>
              <a:rect l="T12" t="T13" r="T14" b="T15"/>
              <a:pathLst>
                <a:path w="177" h="1188">
                  <a:moveTo>
                    <a:pt x="37" y="1188"/>
                  </a:moveTo>
                  <a:lnTo>
                    <a:pt x="0" y="981"/>
                  </a:lnTo>
                  <a:lnTo>
                    <a:pt x="78" y="300"/>
                  </a:lnTo>
                  <a:lnTo>
                    <a:pt x="177" y="0"/>
                  </a:lnTo>
                </a:path>
              </a:pathLst>
            </a:custGeom>
            <a:noFill/>
            <a:ln w="2">
              <a:solidFill>
                <a:srgbClr val="400040"/>
              </a:solidFill>
              <a:round/>
              <a:headEnd/>
              <a:tailEnd/>
            </a:ln>
          </p:spPr>
          <p:txBody>
            <a:bodyPr/>
            <a:lstStyle/>
            <a:p>
              <a:endParaRPr lang="en-US"/>
            </a:p>
          </p:txBody>
        </p:sp>
        <p:sp>
          <p:nvSpPr>
            <p:cNvPr id="58433" name="Oval 69"/>
            <p:cNvSpPr>
              <a:spLocks noChangeArrowheads="1"/>
            </p:cNvSpPr>
            <p:nvPr/>
          </p:nvSpPr>
          <p:spPr bwMode="auto">
            <a:xfrm>
              <a:off x="2817" y="989"/>
              <a:ext cx="584" cy="190"/>
            </a:xfrm>
            <a:prstGeom prst="ellipse">
              <a:avLst/>
            </a:prstGeom>
            <a:solidFill>
              <a:srgbClr val="FFFFFF"/>
            </a:solidFill>
            <a:ln w="2">
              <a:solidFill>
                <a:srgbClr val="400040"/>
              </a:solidFill>
              <a:round/>
              <a:headEnd/>
              <a:tailEnd/>
            </a:ln>
          </p:spPr>
          <p:txBody>
            <a:bodyPr/>
            <a:lstStyle/>
            <a:p>
              <a:endParaRPr lang="en-US"/>
            </a:p>
          </p:txBody>
        </p:sp>
        <p:sp>
          <p:nvSpPr>
            <p:cNvPr id="58434" name="Rectangle 70"/>
            <p:cNvSpPr>
              <a:spLocks noChangeArrowheads="1"/>
            </p:cNvSpPr>
            <p:nvPr/>
          </p:nvSpPr>
          <p:spPr bwMode="auto">
            <a:xfrm>
              <a:off x="2366" y="1233"/>
              <a:ext cx="1534" cy="99"/>
            </a:xfrm>
            <a:prstGeom prst="rect">
              <a:avLst/>
            </a:prstGeom>
            <a:noFill/>
            <a:ln w="9525">
              <a:noFill/>
              <a:miter lim="800000"/>
              <a:headEnd/>
              <a:tailEnd/>
            </a:ln>
          </p:spPr>
          <p:txBody>
            <a:bodyPr wrap="none" lIns="0" tIns="0" rIns="0" bIns="0">
              <a:spAutoFit/>
            </a:bodyPr>
            <a:lstStyle/>
            <a:p>
              <a:r>
                <a:rPr lang="en-US" sz="900">
                  <a:solidFill>
                    <a:srgbClr val="000000"/>
                  </a:solidFill>
                </a:rPr>
                <a:t>Maintain Faculty/Employee </a:t>
              </a:r>
              <a:endParaRPr lang="en-US"/>
            </a:p>
          </p:txBody>
        </p:sp>
        <p:sp>
          <p:nvSpPr>
            <p:cNvPr id="58435" name="Rectangle 71"/>
            <p:cNvSpPr>
              <a:spLocks noChangeArrowheads="1"/>
            </p:cNvSpPr>
            <p:nvPr/>
          </p:nvSpPr>
          <p:spPr bwMode="auto">
            <a:xfrm>
              <a:off x="2928" y="1318"/>
              <a:ext cx="424" cy="99"/>
            </a:xfrm>
            <a:prstGeom prst="rect">
              <a:avLst/>
            </a:prstGeom>
            <a:noFill/>
            <a:ln w="9525">
              <a:noFill/>
              <a:miter lim="800000"/>
              <a:headEnd/>
              <a:tailEnd/>
            </a:ln>
          </p:spPr>
          <p:txBody>
            <a:bodyPr wrap="none" lIns="0" tIns="0" rIns="0" bIns="0">
              <a:spAutoFit/>
            </a:bodyPr>
            <a:lstStyle/>
            <a:p>
              <a:r>
                <a:rPr lang="en-US" sz="900">
                  <a:solidFill>
                    <a:srgbClr val="000000"/>
                  </a:solidFill>
                </a:rPr>
                <a:t>Details</a:t>
              </a:r>
              <a:endParaRPr lang="en-US"/>
            </a:p>
          </p:txBody>
        </p:sp>
        <p:sp>
          <p:nvSpPr>
            <p:cNvPr id="58436" name="Freeform 72"/>
            <p:cNvSpPr>
              <a:spLocks/>
            </p:cNvSpPr>
            <p:nvPr/>
          </p:nvSpPr>
          <p:spPr bwMode="auto">
            <a:xfrm>
              <a:off x="2155" y="832"/>
              <a:ext cx="651" cy="223"/>
            </a:xfrm>
            <a:custGeom>
              <a:avLst/>
              <a:gdLst>
                <a:gd name="T0" fmla="*/ 0 w 241"/>
                <a:gd name="T1" fmla="*/ 0 h 131"/>
                <a:gd name="T2" fmla="*/ 94 w 241"/>
                <a:gd name="T3" fmla="*/ 121 h 131"/>
                <a:gd name="T4" fmla="*/ 241 w 241"/>
                <a:gd name="T5" fmla="*/ 131 h 131"/>
                <a:gd name="T6" fmla="*/ 0 60000 65536"/>
                <a:gd name="T7" fmla="*/ 0 60000 65536"/>
                <a:gd name="T8" fmla="*/ 0 60000 65536"/>
                <a:gd name="T9" fmla="*/ 0 w 241"/>
                <a:gd name="T10" fmla="*/ 0 h 131"/>
                <a:gd name="T11" fmla="*/ 241 w 241"/>
                <a:gd name="T12" fmla="*/ 131 h 131"/>
              </a:gdLst>
              <a:ahLst/>
              <a:cxnLst>
                <a:cxn ang="T6">
                  <a:pos x="T0" y="T1"/>
                </a:cxn>
                <a:cxn ang="T7">
                  <a:pos x="T2" y="T3"/>
                </a:cxn>
                <a:cxn ang="T8">
                  <a:pos x="T4" y="T5"/>
                </a:cxn>
              </a:cxnLst>
              <a:rect l="T9" t="T10" r="T11" b="T12"/>
              <a:pathLst>
                <a:path w="241" h="131">
                  <a:moveTo>
                    <a:pt x="0" y="0"/>
                  </a:moveTo>
                  <a:lnTo>
                    <a:pt x="94" y="121"/>
                  </a:lnTo>
                  <a:lnTo>
                    <a:pt x="241" y="131"/>
                  </a:lnTo>
                </a:path>
              </a:pathLst>
            </a:custGeom>
            <a:noFill/>
            <a:ln w="2">
              <a:solidFill>
                <a:srgbClr val="400040"/>
              </a:solidFill>
              <a:round/>
              <a:headEnd/>
              <a:tailEnd/>
            </a:ln>
          </p:spPr>
          <p:txBody>
            <a:bodyPr/>
            <a:lstStyle/>
            <a:p>
              <a:endParaRPr lang="en-US"/>
            </a:p>
          </p:txBody>
        </p:sp>
        <p:sp>
          <p:nvSpPr>
            <p:cNvPr id="58437" name="Line 73"/>
            <p:cNvSpPr>
              <a:spLocks noChangeShapeType="1"/>
            </p:cNvSpPr>
            <p:nvPr/>
          </p:nvSpPr>
          <p:spPr bwMode="auto">
            <a:xfrm flipH="1" flipV="1">
              <a:off x="2712" y="1026"/>
              <a:ext cx="94" cy="29"/>
            </a:xfrm>
            <a:prstGeom prst="line">
              <a:avLst/>
            </a:prstGeom>
            <a:noFill/>
            <a:ln w="2">
              <a:solidFill>
                <a:srgbClr val="400040"/>
              </a:solidFill>
              <a:round/>
              <a:headEnd/>
              <a:tailEnd/>
            </a:ln>
          </p:spPr>
          <p:txBody>
            <a:bodyPr/>
            <a:lstStyle/>
            <a:p>
              <a:endParaRPr lang="en-US"/>
            </a:p>
          </p:txBody>
        </p:sp>
        <p:sp>
          <p:nvSpPr>
            <p:cNvPr id="58438" name="Line 74"/>
            <p:cNvSpPr>
              <a:spLocks noChangeShapeType="1"/>
            </p:cNvSpPr>
            <p:nvPr/>
          </p:nvSpPr>
          <p:spPr bwMode="auto">
            <a:xfrm flipH="1">
              <a:off x="2706" y="1055"/>
              <a:ext cx="100" cy="22"/>
            </a:xfrm>
            <a:prstGeom prst="line">
              <a:avLst/>
            </a:prstGeom>
            <a:noFill/>
            <a:ln w="2">
              <a:solidFill>
                <a:srgbClr val="400040"/>
              </a:solidFill>
              <a:round/>
              <a:headEnd/>
              <a:tailEnd/>
            </a:ln>
          </p:spPr>
          <p:txBody>
            <a:bodyPr/>
            <a:lstStyle/>
            <a:p>
              <a:endParaRPr lang="en-US"/>
            </a:p>
          </p:txBody>
        </p:sp>
        <p:sp>
          <p:nvSpPr>
            <p:cNvPr id="58439" name="Line 75"/>
            <p:cNvSpPr>
              <a:spLocks noChangeShapeType="1"/>
            </p:cNvSpPr>
            <p:nvPr/>
          </p:nvSpPr>
          <p:spPr bwMode="auto">
            <a:xfrm flipH="1" flipV="1">
              <a:off x="1655" y="428"/>
              <a:ext cx="500" cy="404"/>
            </a:xfrm>
            <a:prstGeom prst="line">
              <a:avLst/>
            </a:prstGeom>
            <a:noFill/>
            <a:ln w="2">
              <a:solidFill>
                <a:srgbClr val="400040"/>
              </a:solidFill>
              <a:round/>
              <a:headEnd/>
              <a:tailEnd/>
            </a:ln>
          </p:spPr>
          <p:txBody>
            <a:bodyPr/>
            <a:lstStyle/>
            <a:p>
              <a:endParaRPr lang="en-US"/>
            </a:p>
          </p:txBody>
        </p:sp>
        <p:grpSp>
          <p:nvGrpSpPr>
            <p:cNvPr id="58440" name="Group 80"/>
            <p:cNvGrpSpPr>
              <a:grpSpLocks/>
            </p:cNvGrpSpPr>
            <p:nvPr/>
          </p:nvGrpSpPr>
          <p:grpSpPr bwMode="auto">
            <a:xfrm>
              <a:off x="4509" y="924"/>
              <a:ext cx="313" cy="267"/>
              <a:chOff x="4509" y="924"/>
              <a:chExt cx="313" cy="267"/>
            </a:xfrm>
          </p:grpSpPr>
          <p:sp>
            <p:nvSpPr>
              <p:cNvPr id="58499" name="Oval 76"/>
              <p:cNvSpPr>
                <a:spLocks noChangeArrowheads="1"/>
              </p:cNvSpPr>
              <p:nvPr/>
            </p:nvSpPr>
            <p:spPr bwMode="auto">
              <a:xfrm>
                <a:off x="4596" y="924"/>
                <a:ext cx="145" cy="90"/>
              </a:xfrm>
              <a:prstGeom prst="ellipse">
                <a:avLst/>
              </a:prstGeom>
              <a:noFill/>
              <a:ln w="3">
                <a:solidFill>
                  <a:srgbClr val="400040"/>
                </a:solidFill>
                <a:round/>
                <a:headEnd/>
                <a:tailEnd/>
              </a:ln>
            </p:spPr>
            <p:txBody>
              <a:bodyPr/>
              <a:lstStyle/>
              <a:p>
                <a:endParaRPr lang="en-US"/>
              </a:p>
            </p:txBody>
          </p:sp>
          <p:sp>
            <p:nvSpPr>
              <p:cNvPr id="58500" name="Line 77"/>
              <p:cNvSpPr>
                <a:spLocks noChangeShapeType="1"/>
              </p:cNvSpPr>
              <p:nvPr/>
            </p:nvSpPr>
            <p:spPr bwMode="auto">
              <a:xfrm>
                <a:off x="4665" y="1012"/>
                <a:ext cx="1" cy="82"/>
              </a:xfrm>
              <a:prstGeom prst="line">
                <a:avLst/>
              </a:prstGeom>
              <a:noFill/>
              <a:ln w="3">
                <a:solidFill>
                  <a:srgbClr val="400040"/>
                </a:solidFill>
                <a:round/>
                <a:headEnd/>
                <a:tailEnd/>
              </a:ln>
            </p:spPr>
            <p:txBody>
              <a:bodyPr/>
              <a:lstStyle/>
              <a:p>
                <a:endParaRPr lang="en-US"/>
              </a:p>
            </p:txBody>
          </p:sp>
          <p:sp>
            <p:nvSpPr>
              <p:cNvPr id="58501" name="Line 78"/>
              <p:cNvSpPr>
                <a:spLocks noChangeShapeType="1"/>
              </p:cNvSpPr>
              <p:nvPr/>
            </p:nvSpPr>
            <p:spPr bwMode="auto">
              <a:xfrm>
                <a:off x="4552" y="1035"/>
                <a:ext cx="227" cy="1"/>
              </a:xfrm>
              <a:prstGeom prst="line">
                <a:avLst/>
              </a:prstGeom>
              <a:noFill/>
              <a:ln w="3">
                <a:solidFill>
                  <a:srgbClr val="400040"/>
                </a:solidFill>
                <a:round/>
                <a:headEnd/>
                <a:tailEnd/>
              </a:ln>
            </p:spPr>
            <p:txBody>
              <a:bodyPr/>
              <a:lstStyle/>
              <a:p>
                <a:endParaRPr lang="en-US"/>
              </a:p>
            </p:txBody>
          </p:sp>
          <p:sp>
            <p:nvSpPr>
              <p:cNvPr id="58502" name="Freeform 79"/>
              <p:cNvSpPr>
                <a:spLocks/>
              </p:cNvSpPr>
              <p:nvPr/>
            </p:nvSpPr>
            <p:spPr bwMode="auto">
              <a:xfrm>
                <a:off x="4509" y="1094"/>
                <a:ext cx="313" cy="97"/>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
                <a:solidFill>
                  <a:srgbClr val="400040"/>
                </a:solidFill>
                <a:round/>
                <a:headEnd/>
                <a:tailEnd/>
              </a:ln>
            </p:spPr>
            <p:txBody>
              <a:bodyPr/>
              <a:lstStyle/>
              <a:p>
                <a:endParaRPr lang="en-US"/>
              </a:p>
            </p:txBody>
          </p:sp>
        </p:grpSp>
        <p:sp>
          <p:nvSpPr>
            <p:cNvPr id="58441" name="Rectangle 81"/>
            <p:cNvSpPr>
              <a:spLocks noChangeArrowheads="1"/>
            </p:cNvSpPr>
            <p:nvPr/>
          </p:nvSpPr>
          <p:spPr bwMode="auto">
            <a:xfrm>
              <a:off x="4374" y="1244"/>
              <a:ext cx="651" cy="99"/>
            </a:xfrm>
            <a:prstGeom prst="rect">
              <a:avLst/>
            </a:prstGeom>
            <a:noFill/>
            <a:ln w="9525">
              <a:noFill/>
              <a:miter lim="800000"/>
              <a:headEnd/>
              <a:tailEnd/>
            </a:ln>
          </p:spPr>
          <p:txBody>
            <a:bodyPr wrap="none" lIns="0" tIns="0" rIns="0" bIns="0">
              <a:spAutoFit/>
            </a:bodyPr>
            <a:lstStyle/>
            <a:p>
              <a:r>
                <a:rPr lang="en-US" sz="900">
                  <a:solidFill>
                    <a:srgbClr val="000000"/>
                  </a:solidFill>
                </a:rPr>
                <a:t>Data Entry </a:t>
              </a:r>
              <a:endParaRPr lang="en-US"/>
            </a:p>
          </p:txBody>
        </p:sp>
        <p:sp>
          <p:nvSpPr>
            <p:cNvPr id="58442" name="Rectangle 82"/>
            <p:cNvSpPr>
              <a:spLocks noChangeArrowheads="1"/>
            </p:cNvSpPr>
            <p:nvPr/>
          </p:nvSpPr>
          <p:spPr bwMode="auto">
            <a:xfrm>
              <a:off x="4430" y="1328"/>
              <a:ext cx="532" cy="99"/>
            </a:xfrm>
            <a:prstGeom prst="rect">
              <a:avLst/>
            </a:prstGeom>
            <a:noFill/>
            <a:ln w="9525">
              <a:noFill/>
              <a:miter lim="800000"/>
              <a:headEnd/>
              <a:tailEnd/>
            </a:ln>
          </p:spPr>
          <p:txBody>
            <a:bodyPr wrap="none" lIns="0" tIns="0" rIns="0" bIns="0">
              <a:spAutoFit/>
            </a:bodyPr>
            <a:lstStyle/>
            <a:p>
              <a:r>
                <a:rPr lang="en-US" sz="900">
                  <a:solidFill>
                    <a:srgbClr val="000000"/>
                  </a:solidFill>
                </a:rPr>
                <a:t>Operator</a:t>
              </a:r>
              <a:endParaRPr lang="en-US"/>
            </a:p>
          </p:txBody>
        </p:sp>
        <p:sp>
          <p:nvSpPr>
            <p:cNvPr id="58443" name="Line 83"/>
            <p:cNvSpPr>
              <a:spLocks noChangeShapeType="1"/>
            </p:cNvSpPr>
            <p:nvPr/>
          </p:nvSpPr>
          <p:spPr bwMode="auto">
            <a:xfrm flipH="1" flipV="1">
              <a:off x="3574" y="807"/>
              <a:ext cx="464" cy="104"/>
            </a:xfrm>
            <a:prstGeom prst="line">
              <a:avLst/>
            </a:prstGeom>
            <a:noFill/>
            <a:ln w="2">
              <a:solidFill>
                <a:srgbClr val="400040"/>
              </a:solidFill>
              <a:round/>
              <a:headEnd/>
              <a:tailEnd/>
            </a:ln>
          </p:spPr>
          <p:txBody>
            <a:bodyPr/>
            <a:lstStyle/>
            <a:p>
              <a:endParaRPr lang="en-US"/>
            </a:p>
          </p:txBody>
        </p:sp>
        <p:sp>
          <p:nvSpPr>
            <p:cNvPr id="58444" name="Line 84"/>
            <p:cNvSpPr>
              <a:spLocks noChangeShapeType="1"/>
            </p:cNvSpPr>
            <p:nvPr/>
          </p:nvSpPr>
          <p:spPr bwMode="auto">
            <a:xfrm flipV="1">
              <a:off x="3574" y="803"/>
              <a:ext cx="105" cy="4"/>
            </a:xfrm>
            <a:prstGeom prst="line">
              <a:avLst/>
            </a:prstGeom>
            <a:noFill/>
            <a:ln w="2">
              <a:solidFill>
                <a:srgbClr val="400040"/>
              </a:solidFill>
              <a:round/>
              <a:headEnd/>
              <a:tailEnd/>
            </a:ln>
          </p:spPr>
          <p:txBody>
            <a:bodyPr/>
            <a:lstStyle/>
            <a:p>
              <a:endParaRPr lang="en-US"/>
            </a:p>
          </p:txBody>
        </p:sp>
        <p:sp>
          <p:nvSpPr>
            <p:cNvPr id="58445" name="Line 85"/>
            <p:cNvSpPr>
              <a:spLocks noChangeShapeType="1"/>
            </p:cNvSpPr>
            <p:nvPr/>
          </p:nvSpPr>
          <p:spPr bwMode="auto">
            <a:xfrm>
              <a:off x="3574" y="807"/>
              <a:ext cx="78" cy="44"/>
            </a:xfrm>
            <a:prstGeom prst="line">
              <a:avLst/>
            </a:prstGeom>
            <a:noFill/>
            <a:ln w="2">
              <a:solidFill>
                <a:srgbClr val="400040"/>
              </a:solidFill>
              <a:round/>
              <a:headEnd/>
              <a:tailEnd/>
            </a:ln>
          </p:spPr>
          <p:txBody>
            <a:bodyPr/>
            <a:lstStyle/>
            <a:p>
              <a:endParaRPr lang="en-US"/>
            </a:p>
          </p:txBody>
        </p:sp>
        <p:sp>
          <p:nvSpPr>
            <p:cNvPr id="58446" name="Line 86"/>
            <p:cNvSpPr>
              <a:spLocks noChangeShapeType="1"/>
            </p:cNvSpPr>
            <p:nvPr/>
          </p:nvSpPr>
          <p:spPr bwMode="auto">
            <a:xfrm>
              <a:off x="4038" y="911"/>
              <a:ext cx="468" cy="105"/>
            </a:xfrm>
            <a:prstGeom prst="line">
              <a:avLst/>
            </a:prstGeom>
            <a:noFill/>
            <a:ln w="2">
              <a:solidFill>
                <a:srgbClr val="400040"/>
              </a:solidFill>
              <a:round/>
              <a:headEnd/>
              <a:tailEnd/>
            </a:ln>
          </p:spPr>
          <p:txBody>
            <a:bodyPr/>
            <a:lstStyle/>
            <a:p>
              <a:endParaRPr lang="en-US"/>
            </a:p>
          </p:txBody>
        </p:sp>
        <p:sp>
          <p:nvSpPr>
            <p:cNvPr id="58447" name="Line 87"/>
            <p:cNvSpPr>
              <a:spLocks noChangeShapeType="1"/>
            </p:cNvSpPr>
            <p:nvPr/>
          </p:nvSpPr>
          <p:spPr bwMode="auto">
            <a:xfrm flipH="1">
              <a:off x="3358" y="1359"/>
              <a:ext cx="505" cy="114"/>
            </a:xfrm>
            <a:prstGeom prst="line">
              <a:avLst/>
            </a:prstGeom>
            <a:noFill/>
            <a:ln w="2">
              <a:solidFill>
                <a:srgbClr val="400040"/>
              </a:solidFill>
              <a:round/>
              <a:headEnd/>
              <a:tailEnd/>
            </a:ln>
          </p:spPr>
          <p:txBody>
            <a:bodyPr/>
            <a:lstStyle/>
            <a:p>
              <a:endParaRPr lang="en-US"/>
            </a:p>
          </p:txBody>
        </p:sp>
        <p:sp>
          <p:nvSpPr>
            <p:cNvPr id="58448" name="Line 88"/>
            <p:cNvSpPr>
              <a:spLocks noChangeShapeType="1"/>
            </p:cNvSpPr>
            <p:nvPr/>
          </p:nvSpPr>
          <p:spPr bwMode="auto">
            <a:xfrm>
              <a:off x="3358" y="1473"/>
              <a:ext cx="105" cy="3"/>
            </a:xfrm>
            <a:prstGeom prst="line">
              <a:avLst/>
            </a:prstGeom>
            <a:noFill/>
            <a:ln w="2">
              <a:solidFill>
                <a:srgbClr val="400040"/>
              </a:solidFill>
              <a:round/>
              <a:headEnd/>
              <a:tailEnd/>
            </a:ln>
          </p:spPr>
          <p:txBody>
            <a:bodyPr/>
            <a:lstStyle/>
            <a:p>
              <a:endParaRPr lang="en-US"/>
            </a:p>
          </p:txBody>
        </p:sp>
        <p:sp>
          <p:nvSpPr>
            <p:cNvPr id="58449" name="Line 89"/>
            <p:cNvSpPr>
              <a:spLocks noChangeShapeType="1"/>
            </p:cNvSpPr>
            <p:nvPr/>
          </p:nvSpPr>
          <p:spPr bwMode="auto">
            <a:xfrm flipV="1">
              <a:off x="3358" y="1429"/>
              <a:ext cx="78" cy="44"/>
            </a:xfrm>
            <a:prstGeom prst="line">
              <a:avLst/>
            </a:prstGeom>
            <a:noFill/>
            <a:ln w="2">
              <a:solidFill>
                <a:srgbClr val="400040"/>
              </a:solidFill>
              <a:round/>
              <a:headEnd/>
              <a:tailEnd/>
            </a:ln>
          </p:spPr>
          <p:txBody>
            <a:bodyPr/>
            <a:lstStyle/>
            <a:p>
              <a:endParaRPr lang="en-US"/>
            </a:p>
          </p:txBody>
        </p:sp>
        <p:sp>
          <p:nvSpPr>
            <p:cNvPr id="58450" name="Freeform 90"/>
            <p:cNvSpPr>
              <a:spLocks/>
            </p:cNvSpPr>
            <p:nvPr/>
          </p:nvSpPr>
          <p:spPr bwMode="auto">
            <a:xfrm>
              <a:off x="3863" y="1118"/>
              <a:ext cx="640" cy="241"/>
            </a:xfrm>
            <a:custGeom>
              <a:avLst/>
              <a:gdLst>
                <a:gd name="T0" fmla="*/ 0 w 237"/>
                <a:gd name="T1" fmla="*/ 142 h 142"/>
                <a:gd name="T2" fmla="*/ 56 w 237"/>
                <a:gd name="T3" fmla="*/ 122 h 142"/>
                <a:gd name="T4" fmla="*/ 237 w 237"/>
                <a:gd name="T5" fmla="*/ 0 h 142"/>
                <a:gd name="T6" fmla="*/ 0 60000 65536"/>
                <a:gd name="T7" fmla="*/ 0 60000 65536"/>
                <a:gd name="T8" fmla="*/ 0 60000 65536"/>
                <a:gd name="T9" fmla="*/ 0 w 237"/>
                <a:gd name="T10" fmla="*/ 0 h 142"/>
                <a:gd name="T11" fmla="*/ 237 w 237"/>
                <a:gd name="T12" fmla="*/ 142 h 142"/>
              </a:gdLst>
              <a:ahLst/>
              <a:cxnLst>
                <a:cxn ang="T6">
                  <a:pos x="T0" y="T1"/>
                </a:cxn>
                <a:cxn ang="T7">
                  <a:pos x="T2" y="T3"/>
                </a:cxn>
                <a:cxn ang="T8">
                  <a:pos x="T4" y="T5"/>
                </a:cxn>
              </a:cxnLst>
              <a:rect l="T9" t="T10" r="T11" b="T12"/>
              <a:pathLst>
                <a:path w="237" h="142">
                  <a:moveTo>
                    <a:pt x="0" y="142"/>
                  </a:moveTo>
                  <a:lnTo>
                    <a:pt x="56" y="122"/>
                  </a:lnTo>
                  <a:lnTo>
                    <a:pt x="237" y="0"/>
                  </a:lnTo>
                </a:path>
              </a:pathLst>
            </a:custGeom>
            <a:noFill/>
            <a:ln w="2">
              <a:solidFill>
                <a:srgbClr val="400040"/>
              </a:solidFill>
              <a:round/>
              <a:headEnd/>
              <a:tailEnd/>
            </a:ln>
          </p:spPr>
          <p:txBody>
            <a:bodyPr/>
            <a:lstStyle/>
            <a:p>
              <a:endParaRPr lang="en-US"/>
            </a:p>
          </p:txBody>
        </p:sp>
        <p:sp>
          <p:nvSpPr>
            <p:cNvPr id="58451" name="Line 91"/>
            <p:cNvSpPr>
              <a:spLocks noChangeShapeType="1"/>
            </p:cNvSpPr>
            <p:nvPr/>
          </p:nvSpPr>
          <p:spPr bwMode="auto">
            <a:xfrm flipH="1">
              <a:off x="3401" y="1065"/>
              <a:ext cx="548" cy="9"/>
            </a:xfrm>
            <a:prstGeom prst="line">
              <a:avLst/>
            </a:prstGeom>
            <a:noFill/>
            <a:ln w="2">
              <a:solidFill>
                <a:srgbClr val="400040"/>
              </a:solidFill>
              <a:round/>
              <a:headEnd/>
              <a:tailEnd/>
            </a:ln>
          </p:spPr>
          <p:txBody>
            <a:bodyPr/>
            <a:lstStyle/>
            <a:p>
              <a:endParaRPr lang="en-US"/>
            </a:p>
          </p:txBody>
        </p:sp>
        <p:sp>
          <p:nvSpPr>
            <p:cNvPr id="58452" name="Line 92"/>
            <p:cNvSpPr>
              <a:spLocks noChangeShapeType="1"/>
            </p:cNvSpPr>
            <p:nvPr/>
          </p:nvSpPr>
          <p:spPr bwMode="auto">
            <a:xfrm>
              <a:off x="3401" y="1074"/>
              <a:ext cx="97" cy="23"/>
            </a:xfrm>
            <a:prstGeom prst="line">
              <a:avLst/>
            </a:prstGeom>
            <a:noFill/>
            <a:ln w="2">
              <a:solidFill>
                <a:srgbClr val="400040"/>
              </a:solidFill>
              <a:round/>
              <a:headEnd/>
              <a:tailEnd/>
            </a:ln>
          </p:spPr>
          <p:txBody>
            <a:bodyPr/>
            <a:lstStyle/>
            <a:p>
              <a:endParaRPr lang="en-US"/>
            </a:p>
          </p:txBody>
        </p:sp>
        <p:sp>
          <p:nvSpPr>
            <p:cNvPr id="58453" name="Line 93"/>
            <p:cNvSpPr>
              <a:spLocks noChangeShapeType="1"/>
            </p:cNvSpPr>
            <p:nvPr/>
          </p:nvSpPr>
          <p:spPr bwMode="auto">
            <a:xfrm flipV="1">
              <a:off x="3401" y="1046"/>
              <a:ext cx="97" cy="28"/>
            </a:xfrm>
            <a:prstGeom prst="line">
              <a:avLst/>
            </a:prstGeom>
            <a:noFill/>
            <a:ln w="2">
              <a:solidFill>
                <a:srgbClr val="400040"/>
              </a:solidFill>
              <a:round/>
              <a:headEnd/>
              <a:tailEnd/>
            </a:ln>
          </p:spPr>
          <p:txBody>
            <a:bodyPr/>
            <a:lstStyle/>
            <a:p>
              <a:endParaRPr lang="en-US"/>
            </a:p>
          </p:txBody>
        </p:sp>
        <p:sp>
          <p:nvSpPr>
            <p:cNvPr id="58454" name="Line 94"/>
            <p:cNvSpPr>
              <a:spLocks noChangeShapeType="1"/>
            </p:cNvSpPr>
            <p:nvPr/>
          </p:nvSpPr>
          <p:spPr bwMode="auto">
            <a:xfrm flipV="1">
              <a:off x="3949" y="1057"/>
              <a:ext cx="552" cy="8"/>
            </a:xfrm>
            <a:prstGeom prst="line">
              <a:avLst/>
            </a:prstGeom>
            <a:noFill/>
            <a:ln w="2">
              <a:solidFill>
                <a:srgbClr val="400040"/>
              </a:solidFill>
              <a:round/>
              <a:headEnd/>
              <a:tailEnd/>
            </a:ln>
          </p:spPr>
          <p:txBody>
            <a:bodyPr/>
            <a:lstStyle/>
            <a:p>
              <a:endParaRPr lang="en-US"/>
            </a:p>
          </p:txBody>
        </p:sp>
        <p:sp>
          <p:nvSpPr>
            <p:cNvPr id="58455" name="Line 95"/>
            <p:cNvSpPr>
              <a:spLocks noChangeShapeType="1"/>
            </p:cNvSpPr>
            <p:nvPr/>
          </p:nvSpPr>
          <p:spPr bwMode="auto">
            <a:xfrm flipH="1" flipV="1">
              <a:off x="3366" y="2435"/>
              <a:ext cx="608" cy="236"/>
            </a:xfrm>
            <a:prstGeom prst="line">
              <a:avLst/>
            </a:prstGeom>
            <a:noFill/>
            <a:ln w="0">
              <a:solidFill>
                <a:srgbClr val="400040"/>
              </a:solidFill>
              <a:prstDash val="sysDash"/>
              <a:round/>
              <a:headEnd/>
              <a:tailEnd/>
            </a:ln>
          </p:spPr>
          <p:txBody>
            <a:bodyPr/>
            <a:lstStyle/>
            <a:p>
              <a:endParaRPr lang="en-US"/>
            </a:p>
          </p:txBody>
        </p:sp>
        <p:sp>
          <p:nvSpPr>
            <p:cNvPr id="58456" name="Line 96"/>
            <p:cNvSpPr>
              <a:spLocks noChangeShapeType="1"/>
            </p:cNvSpPr>
            <p:nvPr/>
          </p:nvSpPr>
          <p:spPr bwMode="auto">
            <a:xfrm>
              <a:off x="3366" y="2435"/>
              <a:ext cx="105" cy="10"/>
            </a:xfrm>
            <a:prstGeom prst="line">
              <a:avLst/>
            </a:prstGeom>
            <a:noFill/>
            <a:ln w="2">
              <a:solidFill>
                <a:srgbClr val="400040"/>
              </a:solidFill>
              <a:round/>
              <a:headEnd/>
              <a:tailEnd/>
            </a:ln>
          </p:spPr>
          <p:txBody>
            <a:bodyPr/>
            <a:lstStyle/>
            <a:p>
              <a:endParaRPr lang="en-US"/>
            </a:p>
          </p:txBody>
        </p:sp>
        <p:sp>
          <p:nvSpPr>
            <p:cNvPr id="58457" name="Line 97"/>
            <p:cNvSpPr>
              <a:spLocks noChangeShapeType="1"/>
            </p:cNvSpPr>
            <p:nvPr/>
          </p:nvSpPr>
          <p:spPr bwMode="auto">
            <a:xfrm>
              <a:off x="3366" y="2435"/>
              <a:ext cx="62" cy="54"/>
            </a:xfrm>
            <a:prstGeom prst="line">
              <a:avLst/>
            </a:prstGeom>
            <a:noFill/>
            <a:ln w="2">
              <a:solidFill>
                <a:srgbClr val="400040"/>
              </a:solidFill>
              <a:round/>
              <a:headEnd/>
              <a:tailEnd/>
            </a:ln>
          </p:spPr>
          <p:txBody>
            <a:bodyPr/>
            <a:lstStyle/>
            <a:p>
              <a:endParaRPr lang="en-US"/>
            </a:p>
          </p:txBody>
        </p:sp>
        <p:sp>
          <p:nvSpPr>
            <p:cNvPr id="58458" name="Rectangle 98"/>
            <p:cNvSpPr>
              <a:spLocks noChangeArrowheads="1"/>
            </p:cNvSpPr>
            <p:nvPr/>
          </p:nvSpPr>
          <p:spPr bwMode="auto">
            <a:xfrm>
              <a:off x="3774" y="2450"/>
              <a:ext cx="683" cy="99"/>
            </a:xfrm>
            <a:prstGeom prst="rect">
              <a:avLst/>
            </a:prstGeom>
            <a:noFill/>
            <a:ln w="9525">
              <a:noFill/>
              <a:miter lim="800000"/>
              <a:headEnd/>
              <a:tailEnd/>
            </a:ln>
          </p:spPr>
          <p:txBody>
            <a:bodyPr wrap="none" lIns="0" tIns="0" rIns="0" bIns="0">
              <a:spAutoFit/>
            </a:bodyPr>
            <a:lstStyle/>
            <a:p>
              <a:r>
                <a:rPr lang="en-US" sz="900">
                  <a:solidFill>
                    <a:srgbClr val="000000"/>
                  </a:solidFill>
                </a:rPr>
                <a:t>&lt;&lt;extend&gt;&gt;</a:t>
              </a:r>
              <a:endParaRPr lang="en-US"/>
            </a:p>
          </p:txBody>
        </p:sp>
        <p:grpSp>
          <p:nvGrpSpPr>
            <p:cNvPr id="58459" name="Group 103"/>
            <p:cNvGrpSpPr>
              <a:grpSpLocks/>
            </p:cNvGrpSpPr>
            <p:nvPr/>
          </p:nvGrpSpPr>
          <p:grpSpPr bwMode="auto">
            <a:xfrm>
              <a:off x="4509" y="2012"/>
              <a:ext cx="313" cy="266"/>
              <a:chOff x="4509" y="2012"/>
              <a:chExt cx="313" cy="266"/>
            </a:xfrm>
          </p:grpSpPr>
          <p:sp>
            <p:nvSpPr>
              <p:cNvPr id="58495" name="Oval 99"/>
              <p:cNvSpPr>
                <a:spLocks noChangeArrowheads="1"/>
              </p:cNvSpPr>
              <p:nvPr/>
            </p:nvSpPr>
            <p:spPr bwMode="auto">
              <a:xfrm>
                <a:off x="4596" y="2012"/>
                <a:ext cx="145" cy="89"/>
              </a:xfrm>
              <a:prstGeom prst="ellipse">
                <a:avLst/>
              </a:prstGeom>
              <a:noFill/>
              <a:ln w="3">
                <a:solidFill>
                  <a:srgbClr val="400040"/>
                </a:solidFill>
                <a:round/>
                <a:headEnd/>
                <a:tailEnd/>
              </a:ln>
            </p:spPr>
            <p:txBody>
              <a:bodyPr/>
              <a:lstStyle/>
              <a:p>
                <a:endParaRPr lang="en-US"/>
              </a:p>
            </p:txBody>
          </p:sp>
          <p:sp>
            <p:nvSpPr>
              <p:cNvPr id="58496" name="Line 100"/>
              <p:cNvSpPr>
                <a:spLocks noChangeShapeType="1"/>
              </p:cNvSpPr>
              <p:nvPr/>
            </p:nvSpPr>
            <p:spPr bwMode="auto">
              <a:xfrm>
                <a:off x="4665" y="2099"/>
                <a:ext cx="1" cy="83"/>
              </a:xfrm>
              <a:prstGeom prst="line">
                <a:avLst/>
              </a:prstGeom>
              <a:noFill/>
              <a:ln w="3">
                <a:solidFill>
                  <a:srgbClr val="400040"/>
                </a:solidFill>
                <a:round/>
                <a:headEnd/>
                <a:tailEnd/>
              </a:ln>
            </p:spPr>
            <p:txBody>
              <a:bodyPr/>
              <a:lstStyle/>
              <a:p>
                <a:endParaRPr lang="en-US"/>
              </a:p>
            </p:txBody>
          </p:sp>
          <p:sp>
            <p:nvSpPr>
              <p:cNvPr id="58497" name="Line 101"/>
              <p:cNvSpPr>
                <a:spLocks noChangeShapeType="1"/>
              </p:cNvSpPr>
              <p:nvPr/>
            </p:nvSpPr>
            <p:spPr bwMode="auto">
              <a:xfrm>
                <a:off x="4552" y="2123"/>
                <a:ext cx="227" cy="1"/>
              </a:xfrm>
              <a:prstGeom prst="line">
                <a:avLst/>
              </a:prstGeom>
              <a:noFill/>
              <a:ln w="3">
                <a:solidFill>
                  <a:srgbClr val="400040"/>
                </a:solidFill>
                <a:round/>
                <a:headEnd/>
                <a:tailEnd/>
              </a:ln>
            </p:spPr>
            <p:txBody>
              <a:bodyPr/>
              <a:lstStyle/>
              <a:p>
                <a:endParaRPr lang="en-US"/>
              </a:p>
            </p:txBody>
          </p:sp>
          <p:sp>
            <p:nvSpPr>
              <p:cNvPr id="58498" name="Freeform 102"/>
              <p:cNvSpPr>
                <a:spLocks/>
              </p:cNvSpPr>
              <p:nvPr/>
            </p:nvSpPr>
            <p:spPr bwMode="auto">
              <a:xfrm>
                <a:off x="4509" y="2182"/>
                <a:ext cx="313" cy="96"/>
              </a:xfrm>
              <a:custGeom>
                <a:avLst/>
                <a:gdLst>
                  <a:gd name="T0" fmla="*/ 0 w 108"/>
                  <a:gd name="T1" fmla="*/ 54 h 54"/>
                  <a:gd name="T2" fmla="*/ 54 w 108"/>
                  <a:gd name="T3" fmla="*/ 0 h 54"/>
                  <a:gd name="T4" fmla="*/ 108 w 108"/>
                  <a:gd name="T5" fmla="*/ 5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3">
                <a:solidFill>
                  <a:srgbClr val="400040"/>
                </a:solidFill>
                <a:round/>
                <a:headEnd/>
                <a:tailEnd/>
              </a:ln>
            </p:spPr>
            <p:txBody>
              <a:bodyPr/>
              <a:lstStyle/>
              <a:p>
                <a:endParaRPr lang="en-US"/>
              </a:p>
            </p:txBody>
          </p:sp>
        </p:grpSp>
        <p:sp>
          <p:nvSpPr>
            <p:cNvPr id="58460" name="Rectangle 104"/>
            <p:cNvSpPr>
              <a:spLocks noChangeArrowheads="1"/>
            </p:cNvSpPr>
            <p:nvPr/>
          </p:nvSpPr>
          <p:spPr bwMode="auto">
            <a:xfrm>
              <a:off x="4336" y="2331"/>
              <a:ext cx="718" cy="99"/>
            </a:xfrm>
            <a:prstGeom prst="rect">
              <a:avLst/>
            </a:prstGeom>
            <a:noFill/>
            <a:ln w="9525">
              <a:noFill/>
              <a:miter lim="800000"/>
              <a:headEnd/>
              <a:tailEnd/>
            </a:ln>
          </p:spPr>
          <p:txBody>
            <a:bodyPr wrap="none" lIns="0" tIns="0" rIns="0" bIns="0">
              <a:spAutoFit/>
            </a:bodyPr>
            <a:lstStyle/>
            <a:p>
              <a:r>
                <a:rPr lang="en-US" sz="900">
                  <a:solidFill>
                    <a:srgbClr val="000000"/>
                  </a:solidFill>
                </a:rPr>
                <a:t>Library Staff</a:t>
              </a:r>
              <a:endParaRPr lang="en-US"/>
            </a:p>
          </p:txBody>
        </p:sp>
        <p:sp>
          <p:nvSpPr>
            <p:cNvPr id="58461" name="Line 105"/>
            <p:cNvSpPr>
              <a:spLocks noChangeShapeType="1"/>
            </p:cNvSpPr>
            <p:nvPr/>
          </p:nvSpPr>
          <p:spPr bwMode="auto">
            <a:xfrm flipH="1" flipV="1">
              <a:off x="3314" y="1916"/>
              <a:ext cx="592" cy="99"/>
            </a:xfrm>
            <a:prstGeom prst="line">
              <a:avLst/>
            </a:prstGeom>
            <a:noFill/>
            <a:ln w="2">
              <a:solidFill>
                <a:srgbClr val="400040"/>
              </a:solidFill>
              <a:round/>
              <a:headEnd/>
              <a:tailEnd/>
            </a:ln>
          </p:spPr>
          <p:txBody>
            <a:bodyPr/>
            <a:lstStyle/>
            <a:p>
              <a:endParaRPr lang="en-US"/>
            </a:p>
          </p:txBody>
        </p:sp>
        <p:sp>
          <p:nvSpPr>
            <p:cNvPr id="58462" name="Line 106"/>
            <p:cNvSpPr>
              <a:spLocks noChangeShapeType="1"/>
            </p:cNvSpPr>
            <p:nvPr/>
          </p:nvSpPr>
          <p:spPr bwMode="auto">
            <a:xfrm flipV="1">
              <a:off x="3314" y="1908"/>
              <a:ext cx="106" cy="8"/>
            </a:xfrm>
            <a:prstGeom prst="line">
              <a:avLst/>
            </a:prstGeom>
            <a:noFill/>
            <a:ln w="2">
              <a:solidFill>
                <a:srgbClr val="400040"/>
              </a:solidFill>
              <a:round/>
              <a:headEnd/>
              <a:tailEnd/>
            </a:ln>
          </p:spPr>
          <p:txBody>
            <a:bodyPr/>
            <a:lstStyle/>
            <a:p>
              <a:endParaRPr lang="en-US"/>
            </a:p>
          </p:txBody>
        </p:sp>
        <p:sp>
          <p:nvSpPr>
            <p:cNvPr id="58463" name="Line 107"/>
            <p:cNvSpPr>
              <a:spLocks noChangeShapeType="1"/>
            </p:cNvSpPr>
            <p:nvPr/>
          </p:nvSpPr>
          <p:spPr bwMode="auto">
            <a:xfrm>
              <a:off x="3314" y="1916"/>
              <a:ext cx="84" cy="39"/>
            </a:xfrm>
            <a:prstGeom prst="line">
              <a:avLst/>
            </a:prstGeom>
            <a:noFill/>
            <a:ln w="2">
              <a:solidFill>
                <a:srgbClr val="400040"/>
              </a:solidFill>
              <a:round/>
              <a:headEnd/>
              <a:tailEnd/>
            </a:ln>
          </p:spPr>
          <p:txBody>
            <a:bodyPr/>
            <a:lstStyle/>
            <a:p>
              <a:endParaRPr lang="en-US"/>
            </a:p>
          </p:txBody>
        </p:sp>
        <p:sp>
          <p:nvSpPr>
            <p:cNvPr id="58464" name="Line 108"/>
            <p:cNvSpPr>
              <a:spLocks noChangeShapeType="1"/>
            </p:cNvSpPr>
            <p:nvPr/>
          </p:nvSpPr>
          <p:spPr bwMode="auto">
            <a:xfrm>
              <a:off x="3906" y="2015"/>
              <a:ext cx="595" cy="100"/>
            </a:xfrm>
            <a:prstGeom prst="line">
              <a:avLst/>
            </a:prstGeom>
            <a:noFill/>
            <a:ln w="2">
              <a:solidFill>
                <a:srgbClr val="400040"/>
              </a:solidFill>
              <a:round/>
              <a:headEnd/>
              <a:tailEnd/>
            </a:ln>
          </p:spPr>
          <p:txBody>
            <a:bodyPr/>
            <a:lstStyle/>
            <a:p>
              <a:endParaRPr lang="en-US"/>
            </a:p>
          </p:txBody>
        </p:sp>
        <p:sp>
          <p:nvSpPr>
            <p:cNvPr id="58465" name="Line 109"/>
            <p:cNvSpPr>
              <a:spLocks noChangeShapeType="1"/>
            </p:cNvSpPr>
            <p:nvPr/>
          </p:nvSpPr>
          <p:spPr bwMode="auto">
            <a:xfrm flipH="1">
              <a:off x="3314" y="2212"/>
              <a:ext cx="592" cy="56"/>
            </a:xfrm>
            <a:prstGeom prst="line">
              <a:avLst/>
            </a:prstGeom>
            <a:noFill/>
            <a:ln w="2">
              <a:solidFill>
                <a:srgbClr val="400040"/>
              </a:solidFill>
              <a:round/>
              <a:headEnd/>
              <a:tailEnd/>
            </a:ln>
          </p:spPr>
          <p:txBody>
            <a:bodyPr/>
            <a:lstStyle/>
            <a:p>
              <a:endParaRPr lang="en-US"/>
            </a:p>
          </p:txBody>
        </p:sp>
        <p:sp>
          <p:nvSpPr>
            <p:cNvPr id="58466" name="Line 110"/>
            <p:cNvSpPr>
              <a:spLocks noChangeShapeType="1"/>
            </p:cNvSpPr>
            <p:nvPr/>
          </p:nvSpPr>
          <p:spPr bwMode="auto">
            <a:xfrm>
              <a:off x="3314" y="2268"/>
              <a:ext cx="103" cy="17"/>
            </a:xfrm>
            <a:prstGeom prst="line">
              <a:avLst/>
            </a:prstGeom>
            <a:noFill/>
            <a:ln w="2">
              <a:solidFill>
                <a:srgbClr val="400040"/>
              </a:solidFill>
              <a:round/>
              <a:headEnd/>
              <a:tailEnd/>
            </a:ln>
          </p:spPr>
          <p:txBody>
            <a:bodyPr/>
            <a:lstStyle/>
            <a:p>
              <a:endParaRPr lang="en-US"/>
            </a:p>
          </p:txBody>
        </p:sp>
        <p:sp>
          <p:nvSpPr>
            <p:cNvPr id="58467" name="Line 111"/>
            <p:cNvSpPr>
              <a:spLocks noChangeShapeType="1"/>
            </p:cNvSpPr>
            <p:nvPr/>
          </p:nvSpPr>
          <p:spPr bwMode="auto">
            <a:xfrm flipV="1">
              <a:off x="3314" y="2234"/>
              <a:ext cx="92" cy="34"/>
            </a:xfrm>
            <a:prstGeom prst="line">
              <a:avLst/>
            </a:prstGeom>
            <a:noFill/>
            <a:ln w="2">
              <a:solidFill>
                <a:srgbClr val="400040"/>
              </a:solidFill>
              <a:round/>
              <a:headEnd/>
              <a:tailEnd/>
            </a:ln>
          </p:spPr>
          <p:txBody>
            <a:bodyPr/>
            <a:lstStyle/>
            <a:p>
              <a:endParaRPr lang="en-US"/>
            </a:p>
          </p:txBody>
        </p:sp>
        <p:sp>
          <p:nvSpPr>
            <p:cNvPr id="58468" name="Line 112"/>
            <p:cNvSpPr>
              <a:spLocks noChangeShapeType="1"/>
            </p:cNvSpPr>
            <p:nvPr/>
          </p:nvSpPr>
          <p:spPr bwMode="auto">
            <a:xfrm flipV="1">
              <a:off x="3906" y="2156"/>
              <a:ext cx="595" cy="56"/>
            </a:xfrm>
            <a:prstGeom prst="line">
              <a:avLst/>
            </a:prstGeom>
            <a:noFill/>
            <a:ln w="2">
              <a:solidFill>
                <a:srgbClr val="400040"/>
              </a:solidFill>
              <a:round/>
              <a:headEnd/>
              <a:tailEnd/>
            </a:ln>
          </p:spPr>
          <p:txBody>
            <a:bodyPr/>
            <a:lstStyle/>
            <a:p>
              <a:endParaRPr lang="en-US"/>
            </a:p>
          </p:txBody>
        </p:sp>
        <p:sp>
          <p:nvSpPr>
            <p:cNvPr id="58469" name="Line 113"/>
            <p:cNvSpPr>
              <a:spLocks noChangeShapeType="1"/>
            </p:cNvSpPr>
            <p:nvPr/>
          </p:nvSpPr>
          <p:spPr bwMode="auto">
            <a:xfrm flipH="1">
              <a:off x="3347" y="2389"/>
              <a:ext cx="578" cy="197"/>
            </a:xfrm>
            <a:prstGeom prst="line">
              <a:avLst/>
            </a:prstGeom>
            <a:noFill/>
            <a:ln w="2">
              <a:solidFill>
                <a:srgbClr val="400040"/>
              </a:solidFill>
              <a:round/>
              <a:headEnd/>
              <a:tailEnd/>
            </a:ln>
          </p:spPr>
          <p:txBody>
            <a:bodyPr/>
            <a:lstStyle/>
            <a:p>
              <a:endParaRPr lang="en-US"/>
            </a:p>
          </p:txBody>
        </p:sp>
        <p:sp>
          <p:nvSpPr>
            <p:cNvPr id="58470" name="Line 114"/>
            <p:cNvSpPr>
              <a:spLocks noChangeShapeType="1"/>
            </p:cNvSpPr>
            <p:nvPr/>
          </p:nvSpPr>
          <p:spPr bwMode="auto">
            <a:xfrm flipV="1">
              <a:off x="3347" y="2579"/>
              <a:ext cx="105" cy="7"/>
            </a:xfrm>
            <a:prstGeom prst="line">
              <a:avLst/>
            </a:prstGeom>
            <a:noFill/>
            <a:ln w="2">
              <a:solidFill>
                <a:srgbClr val="400040"/>
              </a:solidFill>
              <a:round/>
              <a:headEnd/>
              <a:tailEnd/>
            </a:ln>
          </p:spPr>
          <p:txBody>
            <a:bodyPr/>
            <a:lstStyle/>
            <a:p>
              <a:endParaRPr lang="en-US"/>
            </a:p>
          </p:txBody>
        </p:sp>
        <p:sp>
          <p:nvSpPr>
            <p:cNvPr id="58471" name="Line 115"/>
            <p:cNvSpPr>
              <a:spLocks noChangeShapeType="1"/>
            </p:cNvSpPr>
            <p:nvPr/>
          </p:nvSpPr>
          <p:spPr bwMode="auto">
            <a:xfrm flipV="1">
              <a:off x="3347" y="2535"/>
              <a:ext cx="67" cy="51"/>
            </a:xfrm>
            <a:prstGeom prst="line">
              <a:avLst/>
            </a:prstGeom>
            <a:noFill/>
            <a:ln w="2">
              <a:solidFill>
                <a:srgbClr val="400040"/>
              </a:solidFill>
              <a:round/>
              <a:headEnd/>
              <a:tailEnd/>
            </a:ln>
          </p:spPr>
          <p:txBody>
            <a:bodyPr/>
            <a:lstStyle/>
            <a:p>
              <a:endParaRPr lang="en-US"/>
            </a:p>
          </p:txBody>
        </p:sp>
        <p:sp>
          <p:nvSpPr>
            <p:cNvPr id="58472" name="Line 116"/>
            <p:cNvSpPr>
              <a:spLocks noChangeShapeType="1"/>
            </p:cNvSpPr>
            <p:nvPr/>
          </p:nvSpPr>
          <p:spPr bwMode="auto">
            <a:xfrm flipV="1">
              <a:off x="3925" y="2193"/>
              <a:ext cx="581" cy="196"/>
            </a:xfrm>
            <a:prstGeom prst="line">
              <a:avLst/>
            </a:prstGeom>
            <a:noFill/>
            <a:ln w="2">
              <a:solidFill>
                <a:srgbClr val="400040"/>
              </a:solidFill>
              <a:round/>
              <a:headEnd/>
              <a:tailEnd/>
            </a:ln>
          </p:spPr>
          <p:txBody>
            <a:bodyPr/>
            <a:lstStyle/>
            <a:p>
              <a:endParaRPr lang="en-US"/>
            </a:p>
          </p:txBody>
        </p:sp>
        <p:sp>
          <p:nvSpPr>
            <p:cNvPr id="58473" name="Freeform 117"/>
            <p:cNvSpPr>
              <a:spLocks/>
            </p:cNvSpPr>
            <p:nvPr/>
          </p:nvSpPr>
          <p:spPr bwMode="auto">
            <a:xfrm>
              <a:off x="3355" y="2671"/>
              <a:ext cx="575" cy="295"/>
            </a:xfrm>
            <a:custGeom>
              <a:avLst/>
              <a:gdLst>
                <a:gd name="T0" fmla="*/ 213 w 213"/>
                <a:gd name="T1" fmla="*/ 0 h 174"/>
                <a:gd name="T2" fmla="*/ 100 w 213"/>
                <a:gd name="T3" fmla="*/ 127 h 174"/>
                <a:gd name="T4" fmla="*/ 0 w 213"/>
                <a:gd name="T5" fmla="*/ 174 h 174"/>
                <a:gd name="T6" fmla="*/ 0 60000 65536"/>
                <a:gd name="T7" fmla="*/ 0 60000 65536"/>
                <a:gd name="T8" fmla="*/ 0 60000 65536"/>
                <a:gd name="T9" fmla="*/ 0 w 213"/>
                <a:gd name="T10" fmla="*/ 0 h 174"/>
                <a:gd name="T11" fmla="*/ 213 w 213"/>
                <a:gd name="T12" fmla="*/ 174 h 174"/>
              </a:gdLst>
              <a:ahLst/>
              <a:cxnLst>
                <a:cxn ang="T6">
                  <a:pos x="T0" y="T1"/>
                </a:cxn>
                <a:cxn ang="T7">
                  <a:pos x="T2" y="T3"/>
                </a:cxn>
                <a:cxn ang="T8">
                  <a:pos x="T4" y="T5"/>
                </a:cxn>
              </a:cxnLst>
              <a:rect l="T9" t="T10" r="T11" b="T12"/>
              <a:pathLst>
                <a:path w="213" h="174">
                  <a:moveTo>
                    <a:pt x="213" y="0"/>
                  </a:moveTo>
                  <a:lnTo>
                    <a:pt x="100" y="127"/>
                  </a:lnTo>
                  <a:lnTo>
                    <a:pt x="0" y="174"/>
                  </a:lnTo>
                </a:path>
              </a:pathLst>
            </a:custGeom>
            <a:noFill/>
            <a:ln w="2">
              <a:solidFill>
                <a:srgbClr val="400040"/>
              </a:solidFill>
              <a:round/>
              <a:headEnd/>
              <a:tailEnd/>
            </a:ln>
          </p:spPr>
          <p:txBody>
            <a:bodyPr/>
            <a:lstStyle/>
            <a:p>
              <a:endParaRPr lang="en-US"/>
            </a:p>
          </p:txBody>
        </p:sp>
        <p:sp>
          <p:nvSpPr>
            <p:cNvPr id="58474" name="Line 118"/>
            <p:cNvSpPr>
              <a:spLocks noChangeShapeType="1"/>
            </p:cNvSpPr>
            <p:nvPr/>
          </p:nvSpPr>
          <p:spPr bwMode="auto">
            <a:xfrm flipV="1">
              <a:off x="3355" y="2965"/>
              <a:ext cx="105" cy="1"/>
            </a:xfrm>
            <a:prstGeom prst="line">
              <a:avLst/>
            </a:prstGeom>
            <a:noFill/>
            <a:ln w="2">
              <a:solidFill>
                <a:srgbClr val="400040"/>
              </a:solidFill>
              <a:round/>
              <a:headEnd/>
              <a:tailEnd/>
            </a:ln>
          </p:spPr>
          <p:txBody>
            <a:bodyPr/>
            <a:lstStyle/>
            <a:p>
              <a:endParaRPr lang="en-US"/>
            </a:p>
          </p:txBody>
        </p:sp>
        <p:sp>
          <p:nvSpPr>
            <p:cNvPr id="58475" name="Line 119"/>
            <p:cNvSpPr>
              <a:spLocks noChangeShapeType="1"/>
            </p:cNvSpPr>
            <p:nvPr/>
          </p:nvSpPr>
          <p:spPr bwMode="auto">
            <a:xfrm flipV="1">
              <a:off x="3355" y="2917"/>
              <a:ext cx="73" cy="49"/>
            </a:xfrm>
            <a:prstGeom prst="line">
              <a:avLst/>
            </a:prstGeom>
            <a:noFill/>
            <a:ln w="2">
              <a:solidFill>
                <a:srgbClr val="400040"/>
              </a:solidFill>
              <a:round/>
              <a:headEnd/>
              <a:tailEnd/>
            </a:ln>
          </p:spPr>
          <p:txBody>
            <a:bodyPr/>
            <a:lstStyle/>
            <a:p>
              <a:endParaRPr lang="en-US"/>
            </a:p>
          </p:txBody>
        </p:sp>
        <p:sp>
          <p:nvSpPr>
            <p:cNvPr id="58476" name="Line 120"/>
            <p:cNvSpPr>
              <a:spLocks noChangeShapeType="1"/>
            </p:cNvSpPr>
            <p:nvPr/>
          </p:nvSpPr>
          <p:spPr bwMode="auto">
            <a:xfrm flipV="1">
              <a:off x="3930" y="2314"/>
              <a:ext cx="500" cy="357"/>
            </a:xfrm>
            <a:prstGeom prst="line">
              <a:avLst/>
            </a:prstGeom>
            <a:noFill/>
            <a:ln w="2">
              <a:solidFill>
                <a:srgbClr val="400040"/>
              </a:solidFill>
              <a:round/>
              <a:headEnd/>
              <a:tailEnd/>
            </a:ln>
          </p:spPr>
          <p:txBody>
            <a:bodyPr/>
            <a:lstStyle/>
            <a:p>
              <a:endParaRPr lang="en-US"/>
            </a:p>
          </p:txBody>
        </p:sp>
        <p:sp>
          <p:nvSpPr>
            <p:cNvPr id="58477" name="Freeform 121"/>
            <p:cNvSpPr>
              <a:spLocks/>
            </p:cNvSpPr>
            <p:nvPr/>
          </p:nvSpPr>
          <p:spPr bwMode="auto">
            <a:xfrm>
              <a:off x="3404" y="3364"/>
              <a:ext cx="1172" cy="556"/>
            </a:xfrm>
            <a:custGeom>
              <a:avLst/>
              <a:gdLst>
                <a:gd name="T0" fmla="*/ 434 w 434"/>
                <a:gd name="T1" fmla="*/ 0 h 327"/>
                <a:gd name="T2" fmla="*/ 304 w 434"/>
                <a:gd name="T3" fmla="*/ 153 h 327"/>
                <a:gd name="T4" fmla="*/ 0 w 434"/>
                <a:gd name="T5" fmla="*/ 327 h 327"/>
                <a:gd name="T6" fmla="*/ 0 60000 65536"/>
                <a:gd name="T7" fmla="*/ 0 60000 65536"/>
                <a:gd name="T8" fmla="*/ 0 60000 65536"/>
                <a:gd name="T9" fmla="*/ 0 w 434"/>
                <a:gd name="T10" fmla="*/ 0 h 327"/>
                <a:gd name="T11" fmla="*/ 434 w 434"/>
                <a:gd name="T12" fmla="*/ 327 h 327"/>
              </a:gdLst>
              <a:ahLst/>
              <a:cxnLst>
                <a:cxn ang="T6">
                  <a:pos x="T0" y="T1"/>
                </a:cxn>
                <a:cxn ang="T7">
                  <a:pos x="T2" y="T3"/>
                </a:cxn>
                <a:cxn ang="T8">
                  <a:pos x="T4" y="T5"/>
                </a:cxn>
              </a:cxnLst>
              <a:rect l="T9" t="T10" r="T11" b="T12"/>
              <a:pathLst>
                <a:path w="434" h="327">
                  <a:moveTo>
                    <a:pt x="434" y="0"/>
                  </a:moveTo>
                  <a:lnTo>
                    <a:pt x="304" y="153"/>
                  </a:lnTo>
                  <a:lnTo>
                    <a:pt x="0" y="327"/>
                  </a:lnTo>
                </a:path>
              </a:pathLst>
            </a:custGeom>
            <a:noFill/>
            <a:ln w="2">
              <a:solidFill>
                <a:srgbClr val="400040"/>
              </a:solidFill>
              <a:round/>
              <a:headEnd/>
              <a:tailEnd/>
            </a:ln>
          </p:spPr>
          <p:txBody>
            <a:bodyPr/>
            <a:lstStyle/>
            <a:p>
              <a:endParaRPr lang="en-US"/>
            </a:p>
          </p:txBody>
        </p:sp>
        <p:sp>
          <p:nvSpPr>
            <p:cNvPr id="58478" name="Line 122"/>
            <p:cNvSpPr>
              <a:spLocks noChangeShapeType="1"/>
            </p:cNvSpPr>
            <p:nvPr/>
          </p:nvSpPr>
          <p:spPr bwMode="auto">
            <a:xfrm flipV="1">
              <a:off x="3404" y="3911"/>
              <a:ext cx="102" cy="9"/>
            </a:xfrm>
            <a:prstGeom prst="line">
              <a:avLst/>
            </a:prstGeom>
            <a:noFill/>
            <a:ln w="2">
              <a:solidFill>
                <a:srgbClr val="400040"/>
              </a:solidFill>
              <a:round/>
              <a:headEnd/>
              <a:tailEnd/>
            </a:ln>
          </p:spPr>
          <p:txBody>
            <a:bodyPr/>
            <a:lstStyle/>
            <a:p>
              <a:endParaRPr lang="en-US"/>
            </a:p>
          </p:txBody>
        </p:sp>
        <p:sp>
          <p:nvSpPr>
            <p:cNvPr id="58479" name="Line 123"/>
            <p:cNvSpPr>
              <a:spLocks noChangeShapeType="1"/>
            </p:cNvSpPr>
            <p:nvPr/>
          </p:nvSpPr>
          <p:spPr bwMode="auto">
            <a:xfrm flipV="1">
              <a:off x="3404" y="3867"/>
              <a:ext cx="64" cy="53"/>
            </a:xfrm>
            <a:prstGeom prst="line">
              <a:avLst/>
            </a:prstGeom>
            <a:noFill/>
            <a:ln w="2">
              <a:solidFill>
                <a:srgbClr val="400040"/>
              </a:solidFill>
              <a:round/>
              <a:headEnd/>
              <a:tailEnd/>
            </a:ln>
          </p:spPr>
          <p:txBody>
            <a:bodyPr/>
            <a:lstStyle/>
            <a:p>
              <a:endParaRPr lang="en-US"/>
            </a:p>
          </p:txBody>
        </p:sp>
        <p:sp>
          <p:nvSpPr>
            <p:cNvPr id="58480" name="Freeform 124"/>
            <p:cNvSpPr>
              <a:spLocks/>
            </p:cNvSpPr>
            <p:nvPr/>
          </p:nvSpPr>
          <p:spPr bwMode="auto">
            <a:xfrm>
              <a:off x="4576" y="2458"/>
              <a:ext cx="130" cy="906"/>
            </a:xfrm>
            <a:custGeom>
              <a:avLst/>
              <a:gdLst>
                <a:gd name="T0" fmla="*/ 0 w 48"/>
                <a:gd name="T1" fmla="*/ 533 h 533"/>
                <a:gd name="T2" fmla="*/ 48 w 48"/>
                <a:gd name="T3" fmla="*/ 477 h 533"/>
                <a:gd name="T4" fmla="*/ 35 w 48"/>
                <a:gd name="T5" fmla="*/ 0 h 533"/>
                <a:gd name="T6" fmla="*/ 0 60000 65536"/>
                <a:gd name="T7" fmla="*/ 0 60000 65536"/>
                <a:gd name="T8" fmla="*/ 0 60000 65536"/>
                <a:gd name="T9" fmla="*/ 0 w 48"/>
                <a:gd name="T10" fmla="*/ 0 h 533"/>
                <a:gd name="T11" fmla="*/ 48 w 48"/>
                <a:gd name="T12" fmla="*/ 533 h 533"/>
              </a:gdLst>
              <a:ahLst/>
              <a:cxnLst>
                <a:cxn ang="T6">
                  <a:pos x="T0" y="T1"/>
                </a:cxn>
                <a:cxn ang="T7">
                  <a:pos x="T2" y="T3"/>
                </a:cxn>
                <a:cxn ang="T8">
                  <a:pos x="T4" y="T5"/>
                </a:cxn>
              </a:cxnLst>
              <a:rect l="T9" t="T10" r="T11" b="T12"/>
              <a:pathLst>
                <a:path w="48" h="533">
                  <a:moveTo>
                    <a:pt x="0" y="533"/>
                  </a:moveTo>
                  <a:lnTo>
                    <a:pt x="48" y="477"/>
                  </a:lnTo>
                  <a:lnTo>
                    <a:pt x="35" y="0"/>
                  </a:lnTo>
                </a:path>
              </a:pathLst>
            </a:custGeom>
            <a:noFill/>
            <a:ln w="2">
              <a:solidFill>
                <a:srgbClr val="400040"/>
              </a:solidFill>
              <a:round/>
              <a:headEnd/>
              <a:tailEnd/>
            </a:ln>
          </p:spPr>
          <p:txBody>
            <a:bodyPr/>
            <a:lstStyle/>
            <a:p>
              <a:endParaRPr lang="en-US"/>
            </a:p>
          </p:txBody>
        </p:sp>
        <p:sp>
          <p:nvSpPr>
            <p:cNvPr id="58481" name="Oval 125"/>
            <p:cNvSpPr>
              <a:spLocks noChangeArrowheads="1"/>
            </p:cNvSpPr>
            <p:nvPr/>
          </p:nvSpPr>
          <p:spPr bwMode="auto">
            <a:xfrm>
              <a:off x="2688" y="146"/>
              <a:ext cx="583" cy="190"/>
            </a:xfrm>
            <a:prstGeom prst="ellipse">
              <a:avLst/>
            </a:prstGeom>
            <a:solidFill>
              <a:srgbClr val="FFFFFF"/>
            </a:solidFill>
            <a:ln w="3">
              <a:solidFill>
                <a:srgbClr val="400040"/>
              </a:solidFill>
              <a:round/>
              <a:headEnd/>
              <a:tailEnd/>
            </a:ln>
          </p:spPr>
          <p:txBody>
            <a:bodyPr/>
            <a:lstStyle/>
            <a:p>
              <a:endParaRPr lang="en-US"/>
            </a:p>
          </p:txBody>
        </p:sp>
        <p:sp>
          <p:nvSpPr>
            <p:cNvPr id="58482" name="Rectangle 126"/>
            <p:cNvSpPr>
              <a:spLocks noChangeArrowheads="1"/>
            </p:cNvSpPr>
            <p:nvPr/>
          </p:nvSpPr>
          <p:spPr bwMode="auto">
            <a:xfrm>
              <a:off x="2828" y="391"/>
              <a:ext cx="362" cy="99"/>
            </a:xfrm>
            <a:prstGeom prst="rect">
              <a:avLst/>
            </a:prstGeom>
            <a:noFill/>
            <a:ln w="9525">
              <a:noFill/>
              <a:miter lim="800000"/>
              <a:headEnd/>
              <a:tailEnd/>
            </a:ln>
          </p:spPr>
          <p:txBody>
            <a:bodyPr wrap="none" lIns="0" tIns="0" rIns="0" bIns="0">
              <a:spAutoFit/>
            </a:bodyPr>
            <a:lstStyle/>
            <a:p>
              <a:r>
                <a:rPr lang="en-US" sz="900">
                  <a:solidFill>
                    <a:srgbClr val="000000"/>
                  </a:solidFill>
                </a:rPr>
                <a:t>Login</a:t>
              </a:r>
              <a:endParaRPr lang="en-US"/>
            </a:p>
          </p:txBody>
        </p:sp>
        <p:sp>
          <p:nvSpPr>
            <p:cNvPr id="58483" name="Line 127"/>
            <p:cNvSpPr>
              <a:spLocks noChangeShapeType="1"/>
            </p:cNvSpPr>
            <p:nvPr/>
          </p:nvSpPr>
          <p:spPr bwMode="auto">
            <a:xfrm>
              <a:off x="2128" y="241"/>
              <a:ext cx="551" cy="1"/>
            </a:xfrm>
            <a:prstGeom prst="line">
              <a:avLst/>
            </a:prstGeom>
            <a:noFill/>
            <a:ln w="2">
              <a:solidFill>
                <a:srgbClr val="400040"/>
              </a:solidFill>
              <a:round/>
              <a:headEnd/>
              <a:tailEnd/>
            </a:ln>
          </p:spPr>
          <p:txBody>
            <a:bodyPr/>
            <a:lstStyle/>
            <a:p>
              <a:endParaRPr lang="en-US"/>
            </a:p>
          </p:txBody>
        </p:sp>
        <p:sp>
          <p:nvSpPr>
            <p:cNvPr id="58484" name="Line 128"/>
            <p:cNvSpPr>
              <a:spLocks noChangeShapeType="1"/>
            </p:cNvSpPr>
            <p:nvPr/>
          </p:nvSpPr>
          <p:spPr bwMode="auto">
            <a:xfrm flipH="1">
              <a:off x="2582" y="241"/>
              <a:ext cx="97" cy="26"/>
            </a:xfrm>
            <a:prstGeom prst="line">
              <a:avLst/>
            </a:prstGeom>
            <a:noFill/>
            <a:ln w="2">
              <a:solidFill>
                <a:srgbClr val="400040"/>
              </a:solidFill>
              <a:round/>
              <a:headEnd/>
              <a:tailEnd/>
            </a:ln>
          </p:spPr>
          <p:txBody>
            <a:bodyPr/>
            <a:lstStyle/>
            <a:p>
              <a:endParaRPr lang="en-US"/>
            </a:p>
          </p:txBody>
        </p:sp>
        <p:sp>
          <p:nvSpPr>
            <p:cNvPr id="58485" name="Line 129"/>
            <p:cNvSpPr>
              <a:spLocks noChangeShapeType="1"/>
            </p:cNvSpPr>
            <p:nvPr/>
          </p:nvSpPr>
          <p:spPr bwMode="auto">
            <a:xfrm flipH="1" flipV="1">
              <a:off x="2582" y="216"/>
              <a:ext cx="97" cy="25"/>
            </a:xfrm>
            <a:prstGeom prst="line">
              <a:avLst/>
            </a:prstGeom>
            <a:noFill/>
            <a:ln w="2">
              <a:solidFill>
                <a:srgbClr val="400040"/>
              </a:solidFill>
              <a:round/>
              <a:headEnd/>
              <a:tailEnd/>
            </a:ln>
          </p:spPr>
          <p:txBody>
            <a:bodyPr/>
            <a:lstStyle/>
            <a:p>
              <a:endParaRPr lang="en-US"/>
            </a:p>
          </p:txBody>
        </p:sp>
        <p:sp>
          <p:nvSpPr>
            <p:cNvPr id="58486" name="Line 130"/>
            <p:cNvSpPr>
              <a:spLocks noChangeShapeType="1"/>
            </p:cNvSpPr>
            <p:nvPr/>
          </p:nvSpPr>
          <p:spPr bwMode="auto">
            <a:xfrm flipH="1">
              <a:off x="1577" y="241"/>
              <a:ext cx="551" cy="1"/>
            </a:xfrm>
            <a:prstGeom prst="line">
              <a:avLst/>
            </a:prstGeom>
            <a:noFill/>
            <a:ln w="2">
              <a:solidFill>
                <a:srgbClr val="400040"/>
              </a:solidFill>
              <a:round/>
              <a:headEnd/>
              <a:tailEnd/>
            </a:ln>
          </p:spPr>
          <p:txBody>
            <a:bodyPr/>
            <a:lstStyle/>
            <a:p>
              <a:endParaRPr lang="en-US"/>
            </a:p>
          </p:txBody>
        </p:sp>
        <p:sp>
          <p:nvSpPr>
            <p:cNvPr id="58487" name="Line 131"/>
            <p:cNvSpPr>
              <a:spLocks noChangeShapeType="1"/>
            </p:cNvSpPr>
            <p:nvPr/>
          </p:nvSpPr>
          <p:spPr bwMode="auto">
            <a:xfrm flipH="1" flipV="1">
              <a:off x="3179" y="336"/>
              <a:ext cx="662" cy="320"/>
            </a:xfrm>
            <a:prstGeom prst="line">
              <a:avLst/>
            </a:prstGeom>
            <a:noFill/>
            <a:ln w="2">
              <a:solidFill>
                <a:srgbClr val="400040"/>
              </a:solidFill>
              <a:round/>
              <a:headEnd/>
              <a:tailEnd/>
            </a:ln>
          </p:spPr>
          <p:txBody>
            <a:bodyPr/>
            <a:lstStyle/>
            <a:p>
              <a:endParaRPr lang="en-US"/>
            </a:p>
          </p:txBody>
        </p:sp>
        <p:sp>
          <p:nvSpPr>
            <p:cNvPr id="58488" name="Line 132"/>
            <p:cNvSpPr>
              <a:spLocks noChangeShapeType="1"/>
            </p:cNvSpPr>
            <p:nvPr/>
          </p:nvSpPr>
          <p:spPr bwMode="auto">
            <a:xfrm>
              <a:off x="3179" y="336"/>
              <a:ext cx="103" cy="17"/>
            </a:xfrm>
            <a:prstGeom prst="line">
              <a:avLst/>
            </a:prstGeom>
            <a:noFill/>
            <a:ln w="2">
              <a:solidFill>
                <a:srgbClr val="400040"/>
              </a:solidFill>
              <a:round/>
              <a:headEnd/>
              <a:tailEnd/>
            </a:ln>
          </p:spPr>
          <p:txBody>
            <a:bodyPr/>
            <a:lstStyle/>
            <a:p>
              <a:endParaRPr lang="en-US"/>
            </a:p>
          </p:txBody>
        </p:sp>
        <p:sp>
          <p:nvSpPr>
            <p:cNvPr id="58489" name="Line 133"/>
            <p:cNvSpPr>
              <a:spLocks noChangeShapeType="1"/>
            </p:cNvSpPr>
            <p:nvPr/>
          </p:nvSpPr>
          <p:spPr bwMode="auto">
            <a:xfrm>
              <a:off x="3179" y="336"/>
              <a:ext cx="54" cy="58"/>
            </a:xfrm>
            <a:prstGeom prst="line">
              <a:avLst/>
            </a:prstGeom>
            <a:noFill/>
            <a:ln w="2">
              <a:solidFill>
                <a:srgbClr val="400040"/>
              </a:solidFill>
              <a:round/>
              <a:headEnd/>
              <a:tailEnd/>
            </a:ln>
          </p:spPr>
          <p:txBody>
            <a:bodyPr/>
            <a:lstStyle/>
            <a:p>
              <a:endParaRPr lang="en-US"/>
            </a:p>
          </p:txBody>
        </p:sp>
        <p:sp>
          <p:nvSpPr>
            <p:cNvPr id="58490" name="Line 134"/>
            <p:cNvSpPr>
              <a:spLocks noChangeShapeType="1"/>
            </p:cNvSpPr>
            <p:nvPr/>
          </p:nvSpPr>
          <p:spPr bwMode="auto">
            <a:xfrm>
              <a:off x="3841" y="656"/>
              <a:ext cx="665" cy="321"/>
            </a:xfrm>
            <a:prstGeom prst="line">
              <a:avLst/>
            </a:prstGeom>
            <a:noFill/>
            <a:ln w="2">
              <a:solidFill>
                <a:srgbClr val="400040"/>
              </a:solidFill>
              <a:round/>
              <a:headEnd/>
              <a:tailEnd/>
            </a:ln>
          </p:spPr>
          <p:txBody>
            <a:bodyPr/>
            <a:lstStyle/>
            <a:p>
              <a:endParaRPr lang="en-US"/>
            </a:p>
          </p:txBody>
        </p:sp>
        <p:sp>
          <p:nvSpPr>
            <p:cNvPr id="58491" name="Line 135"/>
            <p:cNvSpPr>
              <a:spLocks noChangeShapeType="1"/>
            </p:cNvSpPr>
            <p:nvPr/>
          </p:nvSpPr>
          <p:spPr bwMode="auto">
            <a:xfrm flipH="1" flipV="1">
              <a:off x="3144" y="409"/>
              <a:ext cx="776" cy="777"/>
            </a:xfrm>
            <a:prstGeom prst="line">
              <a:avLst/>
            </a:prstGeom>
            <a:noFill/>
            <a:ln w="2">
              <a:solidFill>
                <a:srgbClr val="400040"/>
              </a:solidFill>
              <a:round/>
              <a:headEnd/>
              <a:tailEnd/>
            </a:ln>
          </p:spPr>
          <p:txBody>
            <a:bodyPr/>
            <a:lstStyle/>
            <a:p>
              <a:endParaRPr lang="en-US"/>
            </a:p>
          </p:txBody>
        </p:sp>
        <p:sp>
          <p:nvSpPr>
            <p:cNvPr id="58492" name="Line 136"/>
            <p:cNvSpPr>
              <a:spLocks noChangeShapeType="1"/>
            </p:cNvSpPr>
            <p:nvPr/>
          </p:nvSpPr>
          <p:spPr bwMode="auto">
            <a:xfrm>
              <a:off x="3144" y="409"/>
              <a:ext cx="87" cy="38"/>
            </a:xfrm>
            <a:prstGeom prst="line">
              <a:avLst/>
            </a:prstGeom>
            <a:noFill/>
            <a:ln w="2">
              <a:solidFill>
                <a:srgbClr val="400040"/>
              </a:solidFill>
              <a:round/>
              <a:headEnd/>
              <a:tailEnd/>
            </a:ln>
          </p:spPr>
          <p:txBody>
            <a:bodyPr/>
            <a:lstStyle/>
            <a:p>
              <a:endParaRPr lang="en-US"/>
            </a:p>
          </p:txBody>
        </p:sp>
        <p:sp>
          <p:nvSpPr>
            <p:cNvPr id="58493" name="Line 137"/>
            <p:cNvSpPr>
              <a:spLocks noChangeShapeType="1"/>
            </p:cNvSpPr>
            <p:nvPr/>
          </p:nvSpPr>
          <p:spPr bwMode="auto">
            <a:xfrm>
              <a:off x="3144" y="409"/>
              <a:ext cx="16" cy="65"/>
            </a:xfrm>
            <a:prstGeom prst="line">
              <a:avLst/>
            </a:prstGeom>
            <a:noFill/>
            <a:ln w="2">
              <a:solidFill>
                <a:srgbClr val="400040"/>
              </a:solidFill>
              <a:round/>
              <a:headEnd/>
              <a:tailEnd/>
            </a:ln>
          </p:spPr>
          <p:txBody>
            <a:bodyPr/>
            <a:lstStyle/>
            <a:p>
              <a:endParaRPr lang="en-US"/>
            </a:p>
          </p:txBody>
        </p:sp>
        <p:sp>
          <p:nvSpPr>
            <p:cNvPr id="58494" name="Freeform 138"/>
            <p:cNvSpPr>
              <a:spLocks/>
            </p:cNvSpPr>
            <p:nvPr/>
          </p:nvSpPr>
          <p:spPr bwMode="auto">
            <a:xfrm>
              <a:off x="1228" y="796"/>
              <a:ext cx="239" cy="484"/>
            </a:xfrm>
            <a:custGeom>
              <a:avLst/>
              <a:gdLst>
                <a:gd name="T0" fmla="*/ 0 w 239"/>
                <a:gd name="T1" fmla="*/ 0 h 484"/>
                <a:gd name="T2" fmla="*/ 97 w 239"/>
                <a:gd name="T3" fmla="*/ 154 h 484"/>
                <a:gd name="T4" fmla="*/ 239 w 239"/>
                <a:gd name="T5" fmla="*/ 484 h 484"/>
                <a:gd name="T6" fmla="*/ 0 60000 65536"/>
                <a:gd name="T7" fmla="*/ 0 60000 65536"/>
                <a:gd name="T8" fmla="*/ 0 60000 65536"/>
                <a:gd name="T9" fmla="*/ 0 w 239"/>
                <a:gd name="T10" fmla="*/ 0 h 484"/>
                <a:gd name="T11" fmla="*/ 239 w 239"/>
                <a:gd name="T12" fmla="*/ 484 h 484"/>
              </a:gdLst>
              <a:ahLst/>
              <a:cxnLst>
                <a:cxn ang="T6">
                  <a:pos x="T0" y="T1"/>
                </a:cxn>
                <a:cxn ang="T7">
                  <a:pos x="T2" y="T3"/>
                </a:cxn>
                <a:cxn ang="T8">
                  <a:pos x="T4" y="T5"/>
                </a:cxn>
              </a:cxnLst>
              <a:rect l="T9" t="T10" r="T11" b="T12"/>
              <a:pathLst>
                <a:path w="239" h="484">
                  <a:moveTo>
                    <a:pt x="0" y="0"/>
                  </a:moveTo>
                  <a:lnTo>
                    <a:pt x="97" y="154"/>
                  </a:lnTo>
                  <a:lnTo>
                    <a:pt x="239" y="484"/>
                  </a:lnTo>
                </a:path>
              </a:pathLst>
            </a:custGeom>
            <a:noFill/>
            <a:ln w="2">
              <a:solidFill>
                <a:srgbClr val="400040"/>
              </a:solidFill>
              <a:round/>
              <a:headEnd/>
              <a:tailEnd/>
            </a:ln>
          </p:spPr>
          <p:txBody>
            <a:bodyPr/>
            <a:lstStyle/>
            <a:p>
              <a:endParaRPr lang="en-US"/>
            </a:p>
          </p:txBody>
        </p:sp>
      </p:grpSp>
      <p:cxnSp>
        <p:nvCxnSpPr>
          <p:cNvPr id="139" name="Straight Arrow Connector 138"/>
          <p:cNvCxnSpPr>
            <a:endCxn id="58395" idx="2"/>
          </p:cNvCxnSpPr>
          <p:nvPr/>
        </p:nvCxnSpPr>
        <p:spPr>
          <a:xfrm>
            <a:off x="2590800" y="3733800"/>
            <a:ext cx="1812925"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58393" idx="2"/>
          </p:cNvCxnSpPr>
          <p:nvPr/>
        </p:nvCxnSpPr>
        <p:spPr>
          <a:xfrm>
            <a:off x="2438400" y="3505200"/>
            <a:ext cx="1897063" cy="1571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endCxn id="58391" idx="3"/>
          </p:cNvCxnSpPr>
          <p:nvPr/>
        </p:nvCxnSpPr>
        <p:spPr>
          <a:xfrm flipV="1">
            <a:off x="2438400" y="3078163"/>
            <a:ext cx="2032000" cy="35083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743200" y="3886200"/>
            <a:ext cx="1812925"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590800" y="3886200"/>
            <a:ext cx="1828800" cy="914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endCxn id="58385" idx="2"/>
          </p:cNvCxnSpPr>
          <p:nvPr/>
        </p:nvCxnSpPr>
        <p:spPr>
          <a:xfrm>
            <a:off x="2514600" y="3886200"/>
            <a:ext cx="1957388" cy="184785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p:cNvSpPr>
          <p:nvPr>
            <p:ph type="title" idx="4294967295"/>
          </p:nvPr>
        </p:nvSpPr>
        <p:spPr/>
        <p:txBody>
          <a:bodyPr/>
          <a:lstStyle/>
          <a:p>
            <a:pPr eaLnBrk="1" hangingPunct="1"/>
            <a:r>
              <a:rPr lang="en-US" b="1"/>
              <a:t>Use case approach</a:t>
            </a:r>
            <a:r>
              <a:rPr lang="en-US"/>
              <a:t> </a:t>
            </a:r>
          </a:p>
        </p:txBody>
      </p:sp>
      <p:graphicFrame>
        <p:nvGraphicFramePr>
          <p:cNvPr id="5" name="Content Placeholder 4"/>
          <p:cNvGraphicFramePr>
            <a:graphicFrameLocks noGrp="1"/>
          </p:cNvGraphicFramePr>
          <p:nvPr>
            <p:ph sz="quarter" idx="4294967295"/>
          </p:nvPr>
        </p:nvGraphicFramePr>
        <p:xfrm>
          <a:off x="457200" y="2438400"/>
          <a:ext cx="8839200" cy="3872345"/>
        </p:xfrm>
        <a:graphic>
          <a:graphicData uri="http://schemas.openxmlformats.org/drawingml/2006/table">
            <a:tbl>
              <a:tblPr/>
              <a:tblGrid>
                <a:gridCol w="602673">
                  <a:extLst>
                    <a:ext uri="{9D8B030D-6E8A-4147-A177-3AD203B41FA5}">
                      <a16:colId xmlns:a16="http://schemas.microsoft.com/office/drawing/2014/main" val="20000"/>
                    </a:ext>
                  </a:extLst>
                </a:gridCol>
                <a:gridCol w="8236527">
                  <a:extLst>
                    <a:ext uri="{9D8B030D-6E8A-4147-A177-3AD203B41FA5}">
                      <a16:colId xmlns:a16="http://schemas.microsoft.com/office/drawing/2014/main" val="20001"/>
                    </a:ext>
                  </a:extLst>
                </a:gridCol>
              </a:tblGrid>
              <a:tr h="153093">
                <a:tc>
                  <a:txBody>
                    <a:bodyPr/>
                    <a:lstStyle/>
                    <a:p>
                      <a:pPr marL="0" marR="0" algn="just">
                        <a:spcBef>
                          <a:spcPts val="0"/>
                        </a:spcBef>
                        <a:spcAft>
                          <a:spcPts val="0"/>
                        </a:spcAft>
                      </a:pPr>
                      <a:r>
                        <a:rPr lang="en-US" sz="1800" dirty="0">
                          <a:latin typeface="Times New Roman"/>
                          <a:ea typeface="Times New Roman"/>
                        </a:rPr>
                        <a:t>1,</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dirty="0">
                          <a:solidFill>
                            <a:schemeClr val="accent1">
                              <a:lumMod val="50000"/>
                            </a:schemeClr>
                          </a:solidFill>
                          <a:latin typeface="Times New Roman"/>
                          <a:ea typeface="Times New Roman"/>
                        </a:rPr>
                        <a:t>Brief Description</a:t>
                      </a:r>
                      <a:r>
                        <a:rPr lang="en-US" sz="1800" dirty="0">
                          <a:solidFill>
                            <a:schemeClr val="accent1">
                              <a:lumMod val="50000"/>
                            </a:schemeClr>
                          </a:solidFill>
                          <a:latin typeface="Times New Roman"/>
                          <a:ea typeface="Times New Roman"/>
                        </a:rPr>
                        <a:t>.  </a:t>
                      </a:r>
                      <a:r>
                        <a:rPr lang="en-US" sz="1800" dirty="0">
                          <a:latin typeface="Times New Roman"/>
                          <a:ea typeface="Times New Roman"/>
                        </a:rPr>
                        <a:t>Describe a quick background of the use case.</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3093">
                <a:tc>
                  <a:txBody>
                    <a:bodyPr/>
                    <a:lstStyle/>
                    <a:p>
                      <a:pPr marL="0" marR="0" algn="just">
                        <a:spcBef>
                          <a:spcPts val="0"/>
                        </a:spcBef>
                        <a:spcAft>
                          <a:spcPts val="0"/>
                        </a:spcAft>
                      </a:pPr>
                      <a:r>
                        <a:rPr lang="en-US" sz="1800">
                          <a:latin typeface="Times New Roman"/>
                          <a:ea typeface="Times New Roman"/>
                        </a:rPr>
                        <a:t>2.</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dirty="0">
                          <a:latin typeface="Times New Roman"/>
                          <a:ea typeface="Times New Roman"/>
                        </a:rPr>
                        <a:t>Actors</a:t>
                      </a:r>
                      <a:r>
                        <a:rPr lang="en-US" sz="1800" dirty="0">
                          <a:latin typeface="Times New Roman"/>
                          <a:ea typeface="Times New Roman"/>
                        </a:rPr>
                        <a:t>.  List the actors that interact and participate in this use case.</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8556">
                <a:tc>
                  <a:txBody>
                    <a:bodyPr/>
                    <a:lstStyle/>
                    <a:p>
                      <a:pPr marL="0" marR="0" algn="just">
                        <a:spcBef>
                          <a:spcPts val="0"/>
                        </a:spcBef>
                        <a:spcAft>
                          <a:spcPts val="0"/>
                        </a:spcAft>
                      </a:pPr>
                      <a:r>
                        <a:rPr lang="en-US" sz="1800">
                          <a:latin typeface="Times New Roman"/>
                          <a:ea typeface="Times New Roman"/>
                        </a:rPr>
                        <a:t>3.</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dirty="0">
                          <a:solidFill>
                            <a:schemeClr val="accent1">
                              <a:lumMod val="50000"/>
                            </a:schemeClr>
                          </a:solidFill>
                          <a:latin typeface="Times New Roman"/>
                          <a:ea typeface="Times New Roman"/>
                        </a:rPr>
                        <a:t>Flow of Events.</a:t>
                      </a:r>
                      <a:endParaRPr lang="en-US" sz="1800" dirty="0">
                        <a:solidFill>
                          <a:schemeClr val="accent1">
                            <a:lumMod val="50000"/>
                          </a:schemeClr>
                        </a:solidFill>
                        <a:latin typeface="Times New Roman"/>
                        <a:ea typeface="Times New Roman"/>
                      </a:endParaRPr>
                    </a:p>
                    <a:p>
                      <a:pPr marL="274320" marR="0" indent="-274320" algn="just">
                        <a:spcBef>
                          <a:spcPts val="0"/>
                        </a:spcBef>
                        <a:spcAft>
                          <a:spcPts val="0"/>
                        </a:spcAft>
                      </a:pPr>
                      <a:r>
                        <a:rPr lang="en-US" sz="1800" dirty="0">
                          <a:latin typeface="Times New Roman"/>
                          <a:ea typeface="Times New Roman"/>
                        </a:rPr>
                        <a:t>3.1. </a:t>
                      </a:r>
                      <a:r>
                        <a:rPr lang="en-US" sz="1800" b="1" dirty="0">
                          <a:solidFill>
                            <a:srgbClr val="3366FF"/>
                          </a:solidFill>
                          <a:latin typeface="Times New Roman"/>
                          <a:ea typeface="Times New Roman"/>
                        </a:rPr>
                        <a:t>Basic flow</a:t>
                      </a:r>
                      <a:r>
                        <a:rPr lang="en-US" sz="1800" dirty="0">
                          <a:solidFill>
                            <a:srgbClr val="3366FF"/>
                          </a:solidFill>
                          <a:latin typeface="Times New Roman"/>
                          <a:ea typeface="Times New Roman"/>
                        </a:rPr>
                        <a:t>.  </a:t>
                      </a:r>
                      <a:r>
                        <a:rPr lang="en-US" sz="1800" dirty="0">
                          <a:latin typeface="Times New Roman"/>
                          <a:ea typeface="Times New Roman"/>
                        </a:rPr>
                        <a:t>List the primary events that will occur when this use case is executed.</a:t>
                      </a:r>
                    </a:p>
                    <a:p>
                      <a:pPr marL="274320" marR="0" indent="-274320" algn="just">
                        <a:spcBef>
                          <a:spcPts val="0"/>
                        </a:spcBef>
                        <a:spcAft>
                          <a:spcPts val="0"/>
                        </a:spcAft>
                      </a:pPr>
                      <a:r>
                        <a:rPr lang="en-US" sz="1800" dirty="0">
                          <a:latin typeface="Times New Roman"/>
                          <a:ea typeface="Times New Roman"/>
                        </a:rPr>
                        <a:t>3.2. </a:t>
                      </a:r>
                      <a:r>
                        <a:rPr lang="en-US" sz="1800" b="1" dirty="0">
                          <a:solidFill>
                            <a:srgbClr val="3366FF"/>
                          </a:solidFill>
                          <a:latin typeface="Times New Roman"/>
                          <a:ea typeface="Times New Roman"/>
                        </a:rPr>
                        <a:t>Alternative flows</a:t>
                      </a:r>
                      <a:r>
                        <a:rPr lang="en-US" sz="1800" dirty="0">
                          <a:solidFill>
                            <a:srgbClr val="3366FF"/>
                          </a:solidFill>
                          <a:latin typeface="Times New Roman"/>
                          <a:ea typeface="Times New Roman"/>
                        </a:rPr>
                        <a:t>.  </a:t>
                      </a:r>
                      <a:r>
                        <a:rPr lang="en-US" sz="1800" dirty="0">
                          <a:latin typeface="Times New Roman"/>
                          <a:ea typeface="Times New Roman"/>
                        </a:rPr>
                        <a:t>Any subsidiary events that can occur in the use case should be separately listed. List each such event as an alternative flow.  A use case can have as many alternative flows as required.</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2371">
                <a:tc>
                  <a:txBody>
                    <a:bodyPr/>
                    <a:lstStyle/>
                    <a:p>
                      <a:pPr marL="0" marR="0" algn="just">
                        <a:spcBef>
                          <a:spcPts val="0"/>
                        </a:spcBef>
                        <a:spcAft>
                          <a:spcPts val="0"/>
                        </a:spcAft>
                      </a:pPr>
                      <a:r>
                        <a:rPr lang="en-US" sz="1800">
                          <a:latin typeface="Times New Roman"/>
                          <a:ea typeface="Times New Roman"/>
                        </a:rPr>
                        <a:t>4.</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dirty="0">
                          <a:solidFill>
                            <a:srgbClr val="002060"/>
                          </a:solidFill>
                          <a:latin typeface="Times New Roman"/>
                          <a:ea typeface="Times New Roman"/>
                        </a:rPr>
                        <a:t>Special Requirements</a:t>
                      </a:r>
                      <a:r>
                        <a:rPr lang="en-US" sz="1800" dirty="0">
                          <a:solidFill>
                            <a:srgbClr val="002060"/>
                          </a:solidFill>
                          <a:latin typeface="Times New Roman"/>
                          <a:ea typeface="Times New Roman"/>
                        </a:rPr>
                        <a:t>.  </a:t>
                      </a:r>
                      <a:r>
                        <a:rPr lang="en-US" sz="1800" dirty="0">
                          <a:latin typeface="Times New Roman"/>
                          <a:ea typeface="Times New Roman"/>
                        </a:rPr>
                        <a:t>Business rules for the basic and alternative flow should be listed as special requirements in the use case narration.  These business rules will also be used for writing test cases.  Both success and failure  scenarios should be described here.</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185">
                <a:tc>
                  <a:txBody>
                    <a:bodyPr/>
                    <a:lstStyle/>
                    <a:p>
                      <a:pPr marL="0" marR="0" algn="just">
                        <a:spcBef>
                          <a:spcPts val="0"/>
                        </a:spcBef>
                        <a:spcAft>
                          <a:spcPts val="0"/>
                        </a:spcAft>
                      </a:pPr>
                      <a:r>
                        <a:rPr lang="en-US" sz="1800">
                          <a:latin typeface="Times New Roman"/>
                          <a:ea typeface="Times New Roman"/>
                        </a:rPr>
                        <a:t>5.</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kern="1200" dirty="0">
                          <a:solidFill>
                            <a:srgbClr val="002060"/>
                          </a:solidFill>
                          <a:latin typeface="Times New Roman"/>
                          <a:ea typeface="Times New Roman"/>
                          <a:cs typeface="+mn-cs"/>
                        </a:rPr>
                        <a:t>Pre-conditions.  </a:t>
                      </a:r>
                      <a:r>
                        <a:rPr lang="en-US" sz="1800" dirty="0">
                          <a:latin typeface="Times New Roman"/>
                          <a:ea typeface="Times New Roman"/>
                        </a:rPr>
                        <a:t>Pre-conditions that need to be satisfied for the use case of perform.</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6185">
                <a:tc>
                  <a:txBody>
                    <a:bodyPr/>
                    <a:lstStyle/>
                    <a:p>
                      <a:pPr marL="0" marR="0" algn="just">
                        <a:spcBef>
                          <a:spcPts val="0"/>
                        </a:spcBef>
                        <a:spcAft>
                          <a:spcPts val="0"/>
                        </a:spcAft>
                      </a:pPr>
                      <a:r>
                        <a:rPr lang="en-US" sz="1800" dirty="0">
                          <a:latin typeface="Times New Roman"/>
                          <a:ea typeface="Times New Roman"/>
                        </a:rPr>
                        <a:t>6.</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kern="1200" dirty="0">
                          <a:solidFill>
                            <a:srgbClr val="002060"/>
                          </a:solidFill>
                          <a:latin typeface="Times New Roman"/>
                          <a:ea typeface="Times New Roman"/>
                          <a:cs typeface="+mn-cs"/>
                        </a:rPr>
                        <a:t>Post-conditions.</a:t>
                      </a:r>
                      <a:r>
                        <a:rPr lang="en-US" sz="1800" dirty="0">
                          <a:latin typeface="Times New Roman"/>
                          <a:ea typeface="Times New Roman"/>
                        </a:rPr>
                        <a:t>  Define the different states in which you expect the system to be in, after the use case executes.</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3093">
                <a:tc>
                  <a:txBody>
                    <a:bodyPr/>
                    <a:lstStyle/>
                    <a:p>
                      <a:pPr marL="0" marR="0" algn="just">
                        <a:spcBef>
                          <a:spcPts val="0"/>
                        </a:spcBef>
                        <a:spcAft>
                          <a:spcPts val="0"/>
                        </a:spcAft>
                      </a:pPr>
                      <a:r>
                        <a:rPr lang="en-US" sz="1800" b="1" kern="1200" dirty="0">
                          <a:solidFill>
                            <a:srgbClr val="002060"/>
                          </a:solidFill>
                          <a:latin typeface="Times New Roman"/>
                          <a:ea typeface="Times New Roman"/>
                          <a:cs typeface="+mn-cs"/>
                        </a:rPr>
                        <a:t>7.</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800" b="1" kern="1200" dirty="0">
                          <a:solidFill>
                            <a:srgbClr val="002060"/>
                          </a:solidFill>
                          <a:latin typeface="Times New Roman"/>
                          <a:ea typeface="Times New Roman"/>
                          <a:cs typeface="+mn-cs"/>
                        </a:rPr>
                        <a:t>Extension Points.</a:t>
                      </a:r>
                    </a:p>
                  </a:txBody>
                  <a:tcPr marL="57410" marR="5741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7105" name="Rectangle 1"/>
          <p:cNvSpPr>
            <a:spLocks noChangeArrowheads="1"/>
          </p:cNvSpPr>
          <p:nvPr/>
        </p:nvSpPr>
        <p:spPr bwMode="auto">
          <a:xfrm>
            <a:off x="457200" y="1828800"/>
            <a:ext cx="3352800" cy="830263"/>
          </a:xfrm>
          <a:prstGeom prst="rect">
            <a:avLst/>
          </a:prstGeom>
          <a:noFill/>
          <a:ln w="9525">
            <a:noFill/>
            <a:miter lim="800000"/>
            <a:headEnd/>
            <a:tailEnd/>
          </a:ln>
        </p:spPr>
        <p:txBody>
          <a:bodyPr anchor="ctr">
            <a:spAutoFit/>
          </a:bodyPr>
          <a:lstStyle/>
          <a:p>
            <a:pPr eaLnBrk="0" hangingPunct="0"/>
            <a:r>
              <a:rPr lang="en-US">
                <a:solidFill>
                  <a:srgbClr val="993300"/>
                </a:solidFill>
                <a:cs typeface="Times New Roman" pitchFamily="18" charset="0"/>
              </a:rPr>
              <a:t>Use case template</a:t>
            </a:r>
            <a:endParaRPr lang="en-US" b="0">
              <a:solidFill>
                <a:srgbClr val="993300"/>
              </a:solidFill>
            </a:endParaRPr>
          </a:p>
          <a:p>
            <a:pPr eaLnBrk="0" hangingPunct="0"/>
            <a:endParaRPr lang="en-US" b="0">
              <a:solidFill>
                <a:srgbClr val="993300"/>
              </a:solidFill>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blinds(horizontal)">
                                      <p:cBhvr>
                                        <p:cTn id="7" dur="500"/>
                                        <p:tgtEl>
                                          <p:spTgt spid="471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p:cNvSpPr>
          <p:nvPr>
            <p:ph type="title" idx="4294967295"/>
          </p:nvPr>
        </p:nvSpPr>
        <p:spPr/>
        <p:txBody>
          <a:bodyPr/>
          <a:lstStyle/>
          <a:p>
            <a:pPr eaLnBrk="1" hangingPunct="1"/>
            <a:r>
              <a:rPr lang="en-US" b="1"/>
              <a:t>Use case approach</a:t>
            </a:r>
            <a:r>
              <a:rPr lang="en-US"/>
              <a:t> </a:t>
            </a:r>
          </a:p>
        </p:txBody>
      </p:sp>
      <p:sp>
        <p:nvSpPr>
          <p:cNvPr id="47105" name="Rectangle 1"/>
          <p:cNvSpPr>
            <a:spLocks noChangeArrowheads="1"/>
          </p:cNvSpPr>
          <p:nvPr/>
        </p:nvSpPr>
        <p:spPr bwMode="auto">
          <a:xfrm>
            <a:off x="457200" y="1828800"/>
            <a:ext cx="3352800" cy="830263"/>
          </a:xfrm>
          <a:prstGeom prst="rect">
            <a:avLst/>
          </a:prstGeom>
          <a:noFill/>
          <a:ln w="9525">
            <a:noFill/>
            <a:miter lim="800000"/>
            <a:headEnd/>
            <a:tailEnd/>
          </a:ln>
        </p:spPr>
        <p:txBody>
          <a:bodyPr anchor="ctr">
            <a:spAutoFit/>
          </a:bodyPr>
          <a:lstStyle/>
          <a:p>
            <a:pPr eaLnBrk="0" hangingPunct="0"/>
            <a:r>
              <a:rPr lang="en-US">
                <a:solidFill>
                  <a:srgbClr val="993300"/>
                </a:solidFill>
                <a:cs typeface="Times New Roman" pitchFamily="18" charset="0"/>
              </a:rPr>
              <a:t>Use case template</a:t>
            </a:r>
            <a:endParaRPr lang="en-US" b="0">
              <a:solidFill>
                <a:srgbClr val="993300"/>
              </a:solidFill>
            </a:endParaRPr>
          </a:p>
          <a:p>
            <a:pPr eaLnBrk="0" hangingPunct="0"/>
            <a:endParaRPr lang="en-US" b="0">
              <a:solidFill>
                <a:srgbClr val="993300"/>
              </a:solidFill>
            </a:endParaRPr>
          </a:p>
        </p:txBody>
      </p:sp>
      <p:graphicFrame>
        <p:nvGraphicFramePr>
          <p:cNvPr id="404600" name="Group 120"/>
          <p:cNvGraphicFramePr>
            <a:graphicFrameLocks noGrp="1"/>
          </p:cNvGraphicFramePr>
          <p:nvPr/>
        </p:nvGraphicFramePr>
        <p:xfrm>
          <a:off x="609600" y="2425700"/>
          <a:ext cx="8763000" cy="3931920"/>
        </p:xfrm>
        <a:graphic>
          <a:graphicData uri="http://schemas.openxmlformats.org/drawingml/2006/table">
            <a:tbl>
              <a:tblPr/>
              <a:tblGrid>
                <a:gridCol w="596900">
                  <a:extLst>
                    <a:ext uri="{9D8B030D-6E8A-4147-A177-3AD203B41FA5}">
                      <a16:colId xmlns:a16="http://schemas.microsoft.com/office/drawing/2014/main" val="20000"/>
                    </a:ext>
                  </a:extLst>
                </a:gridCol>
                <a:gridCol w="8166100">
                  <a:extLst>
                    <a:ext uri="{9D8B030D-6E8A-4147-A177-3AD203B41FA5}">
                      <a16:colId xmlns:a16="http://schemas.microsoft.com/office/drawing/2014/main" val="20001"/>
                    </a:ext>
                  </a:extLst>
                </a:gridCol>
              </a:tblGrid>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Introduction.  </a:t>
                      </a:r>
                      <a:r>
                        <a:rPr kumimoji="0" lang="en-US" sz="1800" b="0" i="0" u="none" strike="noStrike" cap="none" normalizeH="0" baseline="0">
                          <a:ln>
                            <a:noFill/>
                          </a:ln>
                          <a:solidFill>
                            <a:schemeClr val="tx1"/>
                          </a:solidFill>
                          <a:effectLst/>
                          <a:latin typeface="Times New Roman" pitchFamily="18" charset="0"/>
                          <a:cs typeface="Times New Roman" pitchFamily="18" charset="0"/>
                        </a:rPr>
                        <a:t>Describe brief purpose of the use case.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Actors</a:t>
                      </a:r>
                      <a:r>
                        <a:rPr kumimoji="0" lang="en-US" sz="1800" b="0" i="0" u="none" strike="noStrike" cap="none" normalizeH="0" baseline="0">
                          <a:ln>
                            <a:noFill/>
                          </a:ln>
                          <a:solidFill>
                            <a:schemeClr val="tx1"/>
                          </a:solidFill>
                          <a:effectLst/>
                          <a:latin typeface="Times New Roman" pitchFamily="18" charset="0"/>
                          <a:cs typeface="Times New Roman" pitchFamily="18" charset="0"/>
                        </a:rPr>
                        <a:t>.  List the actors that interact and participate in this use case.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Pre-condition.  </a:t>
                      </a:r>
                      <a:r>
                        <a:rPr kumimoji="0" lang="en-US" sz="1800" b="0" i="0" u="none" strike="noStrike" cap="none" normalizeH="0" baseline="0">
                          <a:ln>
                            <a:noFill/>
                          </a:ln>
                          <a:solidFill>
                            <a:schemeClr val="tx1"/>
                          </a:solidFill>
                          <a:effectLst/>
                          <a:latin typeface="Times New Roman" pitchFamily="18" charset="0"/>
                          <a:cs typeface="Times New Roman" pitchFamily="18" charset="0"/>
                        </a:rPr>
                        <a:t>Condition that need to be satisfied for the use case to execute.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Post-condition.  </a:t>
                      </a:r>
                      <a:r>
                        <a:rPr kumimoji="0" lang="en-US" sz="1800" b="0" i="0" u="none" strike="noStrike" cap="none" normalizeH="0" baseline="0">
                          <a:ln>
                            <a:noFill/>
                          </a:ln>
                          <a:solidFill>
                            <a:schemeClr val="tx1"/>
                          </a:solidFill>
                          <a:effectLst/>
                          <a:latin typeface="Times New Roman" pitchFamily="18" charset="0"/>
                          <a:cs typeface="Times New Roman" pitchFamily="18" charset="0"/>
                        </a:rPr>
                        <a:t>After the execution of the use case, different states of the systems are defined here.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7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325438" algn="l"/>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Flow of Events.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325438"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5.1</a:t>
                      </a:r>
                      <a:r>
                        <a:rPr kumimoji="0" lang="en-US" sz="1800" b="1" i="0" u="none" strike="noStrike" cap="none" normalizeH="0" baseline="0">
                          <a:ln>
                            <a:noFill/>
                          </a:ln>
                          <a:solidFill>
                            <a:schemeClr val="tx1"/>
                          </a:solidFill>
                          <a:effectLst/>
                          <a:latin typeface="Times New Roman" pitchFamily="18" charset="0"/>
                          <a:cs typeface="Times New Roman" pitchFamily="18" charset="0"/>
                        </a:rPr>
                        <a:t>. Basic flow.  </a:t>
                      </a:r>
                      <a:r>
                        <a:rPr kumimoji="0" lang="en-US" sz="1800" b="0" i="0" u="none" strike="noStrike" cap="none" normalizeH="0" baseline="0">
                          <a:ln>
                            <a:noFill/>
                          </a:ln>
                          <a:solidFill>
                            <a:schemeClr val="tx1"/>
                          </a:solidFill>
                          <a:effectLst/>
                          <a:latin typeface="Times New Roman" pitchFamily="18" charset="0"/>
                          <a:cs typeface="Times New Roman" pitchFamily="18" charset="0"/>
                        </a:rPr>
                        <a:t>List the primary events that will occur when this use case is executed.</a:t>
                      </a:r>
                    </a:p>
                    <a:p>
                      <a:pPr marL="0" marR="0" lvl="0" indent="0" algn="just" defTabSz="914400" rtl="0" eaLnBrk="0" fontAlgn="base" latinLnBrk="0" hangingPunct="0">
                        <a:lnSpc>
                          <a:spcPct val="100000"/>
                        </a:lnSpc>
                        <a:spcBef>
                          <a:spcPct val="0"/>
                        </a:spcBef>
                        <a:spcAft>
                          <a:spcPct val="0"/>
                        </a:spcAft>
                        <a:buClrTx/>
                        <a:buSzTx/>
                        <a:buFontTx/>
                        <a:buNone/>
                        <a:tabLst>
                          <a:tab pos="325438"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5.2. </a:t>
                      </a:r>
                      <a:r>
                        <a:rPr kumimoji="0" lang="en-US" sz="1800" b="1" i="0" u="none" strike="noStrike" cap="none" normalizeH="0" baseline="0">
                          <a:ln>
                            <a:noFill/>
                          </a:ln>
                          <a:solidFill>
                            <a:schemeClr val="tx1"/>
                          </a:solidFill>
                          <a:effectLst/>
                          <a:latin typeface="Times New Roman" pitchFamily="18" charset="0"/>
                          <a:cs typeface="Times New Roman" pitchFamily="18" charset="0"/>
                        </a:rPr>
                        <a:t>Alternative flow</a:t>
                      </a:r>
                      <a:r>
                        <a:rPr kumimoji="0" lang="en-US" sz="1800" b="0" i="0" u="none" strike="noStrike" cap="none" normalizeH="0" baseline="0">
                          <a:ln>
                            <a:noFill/>
                          </a:ln>
                          <a:solidFill>
                            <a:schemeClr val="tx1"/>
                          </a:solidFill>
                          <a:effectLst/>
                          <a:latin typeface="Times New Roman" pitchFamily="18" charset="0"/>
                          <a:cs typeface="Times New Roman" pitchFamily="18" charset="0"/>
                        </a:rPr>
                        <a:t>. Any other possible flow in this use case, if there, should be separately listed. A use case may have many alternative flows.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Special Requirements.  </a:t>
                      </a:r>
                      <a:r>
                        <a:rPr kumimoji="0" lang="en-US" sz="1800" b="0" i="0" u="none" strike="noStrike" cap="none" normalizeH="0" baseline="0">
                          <a:ln>
                            <a:noFill/>
                          </a:ln>
                          <a:solidFill>
                            <a:schemeClr val="tx1"/>
                          </a:solidFill>
                          <a:effectLst/>
                          <a:latin typeface="Times New Roman" pitchFamily="18" charset="0"/>
                          <a:cs typeface="Times New Roman" pitchFamily="18" charset="0"/>
                        </a:rPr>
                        <a:t>Business rules for the basic and alternative flows should be listed as special requirements. Both success and failure scenarios should be described.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Associated use cases.</a:t>
                      </a:r>
                      <a:r>
                        <a:rPr kumimoji="0" lang="en-US" sz="1800" b="0" i="0" u="none" strike="noStrike" cap="none" normalizeH="0" baseline="0">
                          <a:ln>
                            <a:noFill/>
                          </a:ln>
                          <a:solidFill>
                            <a:schemeClr val="tx1"/>
                          </a:solidFill>
                          <a:effectLst/>
                          <a:latin typeface="Times New Roman" pitchFamily="18" charset="0"/>
                          <a:cs typeface="Times New Roman" pitchFamily="18" charset="0"/>
                        </a:rPr>
                        <a:t>  List the related use cases, if any.</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5"/>
                                        </p:tgtEl>
                                        <p:attrNameLst>
                                          <p:attrName>style.visibility</p:attrName>
                                        </p:attrNameLst>
                                      </p:cBhvr>
                                      <p:to>
                                        <p:strVal val="visible"/>
                                      </p:to>
                                    </p:set>
                                    <p:animEffect transition="in" filter="blinds(horizontal)">
                                      <p:cBhvr>
                                        <p:cTn id="7" dur="500"/>
                                        <p:tgtEl>
                                          <p:spTgt spid="471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4600"/>
                                        </p:tgtEl>
                                        <p:attrNameLst>
                                          <p:attrName>style.visibility</p:attrName>
                                        </p:attrNameLst>
                                      </p:cBhvr>
                                      <p:to>
                                        <p:strVal val="visible"/>
                                      </p:to>
                                    </p:set>
                                    <p:animEffect transition="in" filter="box(in)">
                                      <p:cBhvr>
                                        <p:cTn id="12" dur="500"/>
                                        <p:tgtEl>
                                          <p:spTgt spid="40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p:cNvSpPr>
          <p:nvPr>
            <p:ph type="title" idx="4294967295"/>
          </p:nvPr>
        </p:nvSpPr>
        <p:spPr/>
        <p:txBody>
          <a:bodyPr/>
          <a:lstStyle/>
          <a:p>
            <a:pPr eaLnBrk="1" hangingPunct="1"/>
            <a:r>
              <a:rPr lang="en-US" b="1"/>
              <a:t>Identification of Stakeholders</a:t>
            </a:r>
            <a:r>
              <a:rPr lang="en-US"/>
              <a:t> </a:t>
            </a:r>
          </a:p>
        </p:txBody>
      </p:sp>
      <p:sp>
        <p:nvSpPr>
          <p:cNvPr id="9219" name="Rectangle 3"/>
          <p:cNvSpPr>
            <a:spLocks noGrp="1"/>
          </p:cNvSpPr>
          <p:nvPr>
            <p:ph sz="quarter" idx="4294967295"/>
          </p:nvPr>
        </p:nvSpPr>
        <p:spPr>
          <a:xfrm>
            <a:off x="0" y="1752600"/>
            <a:ext cx="6400800" cy="4038600"/>
          </a:xfrm>
        </p:spPr>
        <p:txBody>
          <a:bodyPr/>
          <a:lstStyle/>
          <a:p>
            <a:pPr marL="536575" indent="-536575" algn="just" eaLnBrk="1" hangingPunct="1">
              <a:spcBef>
                <a:spcPct val="50000"/>
              </a:spcBef>
              <a:buFont typeface="Wingdings" pitchFamily="2" charset="2"/>
              <a:buNone/>
            </a:pPr>
            <a:r>
              <a:rPr lang="en-US" sz="2600" b="1"/>
              <a:t>Internal people of customer’s organization</a:t>
            </a:r>
            <a:endParaRPr lang="en-US" sz="2600">
              <a:solidFill>
                <a:srgbClr val="3366FF"/>
              </a:solidFill>
            </a:endParaRPr>
          </a:p>
          <a:p>
            <a:pPr marL="536575" indent="-536575" algn="just" eaLnBrk="1" hangingPunct="1">
              <a:spcBef>
                <a:spcPct val="50000"/>
              </a:spcBef>
            </a:pPr>
            <a:r>
              <a:rPr lang="en-US" sz="2400"/>
              <a:t>There are two types of stakeholders i.e. customers and users. </a:t>
            </a:r>
          </a:p>
          <a:p>
            <a:pPr marL="911225" lvl="1" indent="-454025" algn="just" eaLnBrk="1" hangingPunct="1">
              <a:spcBef>
                <a:spcPct val="50000"/>
              </a:spcBef>
            </a:pPr>
            <a:r>
              <a:rPr lang="en-US" sz="2000">
                <a:solidFill>
                  <a:schemeClr val="accent2"/>
                </a:solidFill>
              </a:rPr>
              <a:t>Customers request for the development of the system, approve the changes in the system, accept the system and finally pay for the system.</a:t>
            </a:r>
            <a:r>
              <a:rPr lang="en-US" sz="2000"/>
              <a:t> </a:t>
            </a:r>
          </a:p>
          <a:p>
            <a:pPr marL="911225" lvl="1" indent="-454025" algn="just" eaLnBrk="1" hangingPunct="1">
              <a:spcBef>
                <a:spcPct val="50000"/>
              </a:spcBef>
            </a:pPr>
            <a:r>
              <a:rPr lang="en-US" sz="2000">
                <a:solidFill>
                  <a:srgbClr val="6600CC"/>
                </a:solidFill>
              </a:rPr>
              <a:t>Users use the system after its deployment </a:t>
            </a:r>
          </a:p>
          <a:p>
            <a:pPr marL="911225" lvl="1" indent="-454025" algn="just" eaLnBrk="1" hangingPunct="1">
              <a:spcBef>
                <a:spcPct val="50000"/>
              </a:spcBef>
            </a:pPr>
            <a:r>
              <a:rPr lang="en-US" sz="2000">
                <a:solidFill>
                  <a:srgbClr val="008000"/>
                </a:solidFill>
              </a:rPr>
              <a:t>For example, in a Library Management System (LMS), university is the customer and may be represented by a librarian or any other person deputed by the Vice Chancellor. Some of the users of LMS are faculty, students, employees and data entry operator (DEO). </a:t>
            </a:r>
            <a:endParaRPr lang="en-US" sz="2000">
              <a:solidFill>
                <a:srgbClr val="008000"/>
              </a:solidFill>
              <a:latin typeface="Arial" charset="0"/>
              <a:cs typeface="Arial" charset="0"/>
            </a:endParaRPr>
          </a:p>
          <a:p>
            <a:pPr marL="536575" indent="-536575" algn="just" eaLnBrk="1" hangingPunct="1">
              <a:spcBef>
                <a:spcPct val="50000"/>
              </a:spcBef>
            </a:pPr>
            <a:endParaRPr lang="en-US" sz="2000">
              <a:solidFill>
                <a:srgbClr val="0080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pic>
        <p:nvPicPr>
          <p:cNvPr id="445448" name="Picture 8" descr="stakeholders"/>
          <p:cNvPicPr>
            <a:picLocks noChangeAspect="1" noChangeArrowheads="1"/>
          </p:cNvPicPr>
          <p:nvPr/>
        </p:nvPicPr>
        <p:blipFill>
          <a:blip r:embed="rId3"/>
          <a:srcRect/>
          <a:stretch>
            <a:fillRect/>
          </a:stretch>
        </p:blipFill>
        <p:spPr bwMode="auto">
          <a:xfrm>
            <a:off x="6400800" y="2438400"/>
            <a:ext cx="3200400" cy="24003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8"/>
                                        </p:tgtEl>
                                        <p:attrNameLst>
                                          <p:attrName>style.visibility</p:attrName>
                                        </p:attrNameLst>
                                      </p:cBhvr>
                                      <p:to>
                                        <p:strVal val="visible"/>
                                      </p:to>
                                    </p:set>
                                    <p:animEffect transition="in" filter="blinds(horizontal)">
                                      <p:cBhvr>
                                        <p:cTn id="12" dur="500"/>
                                        <p:tgtEl>
                                          <p:spTgt spid="4454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7" dur="500"/>
                                        <p:tgtEl>
                                          <p:spTgt spid="92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22" dur="500"/>
                                        <p:tgtEl>
                                          <p:spTgt spid="92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7" dur="500"/>
                                        <p:tgtEl>
                                          <p:spTgt spid="9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9">
                                            <p:txEl>
                                              <p:pRg st="4" end="4"/>
                                            </p:txEl>
                                          </p:spTgt>
                                        </p:tgtEl>
                                        <p:attrNameLst>
                                          <p:attrName>style.visibility</p:attrName>
                                        </p:attrNameLst>
                                      </p:cBhvr>
                                      <p:to>
                                        <p:strVal val="visible"/>
                                      </p:to>
                                    </p:set>
                                    <p:animEffect transition="in" filter="blinds(horizontal)">
                                      <p:cBhvr>
                                        <p:cTn id="3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4"/>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5355" name="Group 43"/>
          <p:cNvGraphicFramePr>
            <a:graphicFrameLocks noGrp="1"/>
          </p:cNvGraphicFramePr>
          <p:nvPr/>
        </p:nvGraphicFramePr>
        <p:xfrm>
          <a:off x="304800" y="2062163"/>
          <a:ext cx="8991600" cy="4328160"/>
        </p:xfrm>
        <a:graphic>
          <a:graphicData uri="http://schemas.openxmlformats.org/drawingml/2006/table">
            <a:tbl>
              <a:tblPr/>
              <a:tblGrid>
                <a:gridCol w="8991600">
                  <a:extLst>
                    <a:ext uri="{9D8B030D-6E8A-4147-A177-3AD203B41FA5}">
                      <a16:colId xmlns:a16="http://schemas.microsoft.com/office/drawing/2014/main" val="20000"/>
                    </a:ext>
                  </a:extLst>
                </a:gridCol>
              </a:tblGrid>
              <a:tr h="5651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Introduction</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This use case documents the steps that must be followed in order to get a book    issued.</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Actors</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Administrator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Library staff</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Librarian </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Pre-Condition</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Administrator/Library staff/Librarian must be logged onto the system before the use case begins.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Post Condition </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If the use case is successful, a book is issued to the student/faculty/employee and the database is updated else, the system state remains unchanged.</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1454" name="Rectangle 1"/>
          <p:cNvSpPr>
            <a:spLocks/>
          </p:cNvSpPr>
          <p:nvPr/>
        </p:nvSpPr>
        <p:spPr bwMode="auto">
          <a:xfrm>
            <a:off x="660400" y="157163"/>
            <a:ext cx="8832850" cy="1341437"/>
          </a:xfrm>
          <a:prstGeom prst="rect">
            <a:avLst/>
          </a:prstGeom>
          <a:noFill/>
          <a:ln w="9525">
            <a:noFill/>
            <a:miter lim="800000"/>
            <a:headEnd/>
            <a:tailEnd/>
          </a:ln>
        </p:spPr>
        <p:txBody>
          <a:bodyPr lIns="107287" tIns="53643" rIns="107287" bIns="53643" anchor="b"/>
          <a:lstStyle/>
          <a:p>
            <a:r>
              <a:rPr lang="en-US" sz="4900">
                <a:solidFill>
                  <a:schemeClr val="tx2"/>
                </a:solidFill>
                <a:latin typeface="Tw Cen MT" pitchFamily="34" charset="0"/>
              </a:rPr>
              <a:t>Issue Book Use Case </a:t>
            </a:r>
            <a:endParaRPr lang="en-US" sz="4900" b="0">
              <a:solidFill>
                <a:schemeClr val="tx2"/>
              </a:solidFill>
              <a:latin typeface="Tw Cen MT"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5355"/>
                                        </p:tgtEl>
                                        <p:attrNameLst>
                                          <p:attrName>style.visibility</p:attrName>
                                        </p:attrNameLst>
                                      </p:cBhvr>
                                      <p:to>
                                        <p:strVal val="visible"/>
                                      </p:to>
                                    </p:set>
                                    <p:animEffect transition="in" filter="box(in)">
                                      <p:cBhvr>
                                        <p:cTn id="7" dur="500"/>
                                        <p:tgtEl>
                                          <p:spTgt spid="525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7388" name="Group 28"/>
          <p:cNvGraphicFramePr>
            <a:graphicFrameLocks noGrp="1"/>
          </p:cNvGraphicFramePr>
          <p:nvPr/>
        </p:nvGraphicFramePr>
        <p:xfrm>
          <a:off x="1143000" y="2057400"/>
          <a:ext cx="7848600" cy="3352800"/>
        </p:xfrm>
        <a:graphic>
          <a:graphicData uri="http://schemas.openxmlformats.org/drawingml/2006/table">
            <a:tbl>
              <a:tblPr/>
              <a:tblGrid>
                <a:gridCol w="7848600">
                  <a:extLst>
                    <a:ext uri="{9D8B030D-6E8A-4147-A177-3AD203B41FA5}">
                      <a16:colId xmlns:a16="http://schemas.microsoft.com/office/drawing/2014/main" val="20000"/>
                    </a:ext>
                  </a:extLst>
                </a:gridCol>
              </a:tblGrid>
              <a:tr h="3352800">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228600" algn="l"/>
                          <a:tab pos="800100" algn="l"/>
                          <a:tab pos="1828800" algn="l"/>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Event flow</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Student/faculty/employee membership number is read through bar code reader.      </a:t>
                      </a: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system displays information about the student/faculty/employee.  </a:t>
                      </a: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Book information is read through bar code reader.</a:t>
                      </a: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book is issued for the specified number of days and the return date of the book is calculated and stamped on the book.</a:t>
                      </a:r>
                    </a:p>
                    <a:p>
                      <a:pPr marL="0" marR="0" lvl="0" indent="0" algn="just" defTabSz="914400" rtl="0" eaLnBrk="0" fontAlgn="base" latinLnBrk="0" hangingPunct="0">
                        <a:lnSpc>
                          <a:spcPct val="100000"/>
                        </a:lnSpc>
                        <a:spcBef>
                          <a:spcPct val="0"/>
                        </a:spcBef>
                        <a:spcAft>
                          <a:spcPct val="0"/>
                        </a:spcAft>
                        <a:buClrTx/>
                        <a:buSzTx/>
                        <a:buFontTx/>
                        <a:buAutoNum type="arabicPeriod"/>
                        <a:tabLst>
                          <a:tab pos="228600" algn="l"/>
                          <a:tab pos="800100" algn="l"/>
                          <a:tab pos="1828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The book and student/faculty/employee information is saved into the database.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72" name="Rectangle 1"/>
          <p:cNvSpPr>
            <a:spLocks/>
          </p:cNvSpPr>
          <p:nvPr/>
        </p:nvSpPr>
        <p:spPr bwMode="auto">
          <a:xfrm>
            <a:off x="660400" y="157163"/>
            <a:ext cx="8832850" cy="1341437"/>
          </a:xfrm>
          <a:prstGeom prst="rect">
            <a:avLst/>
          </a:prstGeom>
          <a:noFill/>
          <a:ln w="9525">
            <a:noFill/>
            <a:miter lim="800000"/>
            <a:headEnd/>
            <a:tailEnd/>
          </a:ln>
        </p:spPr>
        <p:txBody>
          <a:bodyPr lIns="107287" tIns="53643" rIns="107287" bIns="53643" anchor="b"/>
          <a:lstStyle/>
          <a:p>
            <a:r>
              <a:rPr lang="en-US" sz="4900">
                <a:solidFill>
                  <a:schemeClr val="tx2"/>
                </a:solidFill>
                <a:latin typeface="Tw Cen MT" pitchFamily="34" charset="0"/>
              </a:rPr>
              <a:t>Issue Book Use Case </a:t>
            </a:r>
            <a:endParaRPr lang="en-US" sz="4900" b="0">
              <a:solidFill>
                <a:schemeClr val="tx2"/>
              </a:solidFill>
              <a:latin typeface="Tw Cen MT"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7388"/>
                                        </p:tgtEl>
                                        <p:attrNameLst>
                                          <p:attrName>style.visibility</p:attrName>
                                        </p:attrNameLst>
                                      </p:cBhvr>
                                      <p:to>
                                        <p:strVal val="visible"/>
                                      </p:to>
                                    </p:set>
                                    <p:animEffect transition="in" filter="blinds(horizontal)">
                                      <p:cBhvr>
                                        <p:cTn id="7" dur="500"/>
                                        <p:tgtEl>
                                          <p:spTgt spid="52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9439" name="Group 31"/>
          <p:cNvGraphicFramePr>
            <a:graphicFrameLocks noGrp="1"/>
          </p:cNvGraphicFramePr>
          <p:nvPr/>
        </p:nvGraphicFramePr>
        <p:xfrm>
          <a:off x="533400" y="1905000"/>
          <a:ext cx="8763000" cy="4541520"/>
        </p:xfrm>
        <a:graphic>
          <a:graphicData uri="http://schemas.openxmlformats.org/drawingml/2006/table">
            <a:tbl>
              <a:tblPr/>
              <a:tblGrid>
                <a:gridCol w="8763000">
                  <a:extLst>
                    <a:ext uri="{9D8B030D-6E8A-4147-A177-3AD203B41FA5}">
                      <a16:colId xmlns:a16="http://schemas.microsoft.com/office/drawing/2014/main" val="20000"/>
                    </a:ext>
                  </a:extLst>
                </a:gridCol>
              </a:tblGrid>
              <a:tr h="90805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Alternative Flow 1: Unauthorized student/faculty/employee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If the system doesn</a:t>
                      </a:r>
                      <a:r>
                        <a:rPr kumimoji="0" lang="en-US" sz="2000" b="0" i="0" u="none" strike="noStrike" cap="none" normalizeH="0" baseline="0">
                          <a:ln>
                            <a:noFill/>
                          </a:ln>
                          <a:solidFill>
                            <a:schemeClr val="tx1"/>
                          </a:solidFill>
                          <a:effectLst/>
                          <a:latin typeface="Arial"/>
                          <a:cs typeface="Times New Roman" pitchFamily="18" charset="0"/>
                        </a:rPr>
                        <a:t>’</a:t>
                      </a:r>
                      <a:r>
                        <a:rPr kumimoji="0" lang="en-US" sz="2000" b="0" i="0" u="none" strike="noStrike" cap="none" normalizeH="0" baseline="0">
                          <a:ln>
                            <a:noFill/>
                          </a:ln>
                          <a:solidFill>
                            <a:schemeClr val="tx1"/>
                          </a:solidFill>
                          <a:effectLst/>
                          <a:latin typeface="Times New Roman" pitchFamily="18" charset="0"/>
                          <a:cs typeface="Times New Roman" pitchFamily="18" charset="0"/>
                        </a:rPr>
                        <a:t>t validate the student/faculty/employee membership number (due to membership expiry or any other reason), then an error message is flagged and the use case returns to the beginning of the basic flow.</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Alternative Flow 2: Account is full</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If the student/faculty/employee has requested a book in Account and it is full, i.e. he/she has already maximum number of books issued on his/her name, then the request for issue is denied and the use case ends.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Alternative Flow 3: User exits</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This allows the user to exit at any time during the use case. The use case ends.</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Special Requirement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None</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Associated use case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Login</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500" name="Rectangle 1"/>
          <p:cNvSpPr>
            <a:spLocks/>
          </p:cNvSpPr>
          <p:nvPr/>
        </p:nvSpPr>
        <p:spPr bwMode="auto">
          <a:xfrm>
            <a:off x="660400" y="157163"/>
            <a:ext cx="8832850" cy="1341437"/>
          </a:xfrm>
          <a:prstGeom prst="rect">
            <a:avLst/>
          </a:prstGeom>
          <a:noFill/>
          <a:ln w="9525">
            <a:noFill/>
            <a:miter lim="800000"/>
            <a:headEnd/>
            <a:tailEnd/>
          </a:ln>
        </p:spPr>
        <p:txBody>
          <a:bodyPr lIns="107287" tIns="53643" rIns="107287" bIns="53643" anchor="b"/>
          <a:lstStyle/>
          <a:p>
            <a:r>
              <a:rPr lang="en-US" sz="4900">
                <a:solidFill>
                  <a:schemeClr val="tx2"/>
                </a:solidFill>
                <a:latin typeface="Tw Cen MT" pitchFamily="34" charset="0"/>
              </a:rPr>
              <a:t>Issue Book Use Case </a:t>
            </a:r>
            <a:endParaRPr lang="en-US" sz="4900" b="0">
              <a:solidFill>
                <a:schemeClr val="tx2"/>
              </a:solidFill>
              <a:latin typeface="Tw Cen MT"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9439"/>
                                        </p:tgtEl>
                                        <p:attrNameLst>
                                          <p:attrName>style.visibility</p:attrName>
                                        </p:attrNameLst>
                                      </p:cBhvr>
                                      <p:to>
                                        <p:strVal val="visible"/>
                                      </p:to>
                                    </p:set>
                                    <p:animEffect transition="in" filter="blinds(horizontal)">
                                      <p:cBhvr>
                                        <p:cTn id="7" dur="500"/>
                                        <p:tgtEl>
                                          <p:spTgt spid="529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22991" name="Group 79"/>
          <p:cNvGraphicFramePr>
            <a:graphicFrameLocks noGrp="1"/>
          </p:cNvGraphicFramePr>
          <p:nvPr/>
        </p:nvGraphicFramePr>
        <p:xfrm>
          <a:off x="381000" y="304800"/>
          <a:ext cx="9220200" cy="5669280"/>
        </p:xfrm>
        <a:graphic>
          <a:graphicData uri="http://schemas.openxmlformats.org/drawingml/2006/table">
            <a:tbl>
              <a:tblPr/>
              <a:tblGrid>
                <a:gridCol w="9220200">
                  <a:extLst>
                    <a:ext uri="{9D8B030D-6E8A-4147-A177-3AD203B41FA5}">
                      <a16:colId xmlns:a16="http://schemas.microsoft.com/office/drawing/2014/main" val="20000"/>
                    </a:ext>
                  </a:extLst>
                </a:gridCol>
              </a:tblGrid>
              <a:tr h="3651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Introduction</a:t>
                      </a:r>
                      <a:endParaRPr kumimoji="0" lang="en-US" sz="1800" b="1" i="1" u="none" strike="noStrike" cap="none" normalizeH="0" baseline="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This use case documents the steps that must be followed in order to return a book.</a:t>
                      </a:r>
                      <a:endParaRPr kumimoji="0" lang="en-US" sz="1800" b="1" i="1" u="none" strike="noStrike" cap="none" normalizeH="0" baseline="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8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Actors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Administrator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Library staff</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Pre-Condition</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Administrator/Library staff must be logged onto the system before the use case begins.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Post Condition </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If use case is successful, the book is returned back to the library and if needed, the </a:t>
                      </a:r>
                      <a:r>
                        <a:rPr kumimoji="0" lang="en-US" sz="1800" b="0" i="0" u="none" strike="noStrike" cap="none" normalizeH="0" baseline="0">
                          <a:ln>
                            <a:noFill/>
                          </a:ln>
                          <a:solidFill>
                            <a:schemeClr val="tx1"/>
                          </a:solidFill>
                          <a:effectLst/>
                          <a:latin typeface="Arial"/>
                          <a:cs typeface="Times New Roman" pitchFamily="18" charset="0"/>
                        </a:rPr>
                        <a:t>“</a:t>
                      </a:r>
                      <a:r>
                        <a:rPr kumimoji="0" lang="en-US" sz="1800" b="0" i="0" u="none" strike="noStrike" cap="none" normalizeH="0" baseline="0">
                          <a:ln>
                            <a:noFill/>
                          </a:ln>
                          <a:solidFill>
                            <a:schemeClr val="tx1"/>
                          </a:solidFill>
                          <a:effectLst/>
                          <a:latin typeface="Times New Roman" pitchFamily="18" charset="0"/>
                          <a:cs typeface="Times New Roman" pitchFamily="18" charset="0"/>
                        </a:rPr>
                        <a:t>fine calculation</a:t>
                      </a:r>
                      <a:r>
                        <a:rPr kumimoji="0" lang="en-US" sz="1800" b="0" i="0" u="none" strike="noStrike" cap="none" normalizeH="0" baseline="0">
                          <a:ln>
                            <a:noFill/>
                          </a:ln>
                          <a:solidFill>
                            <a:schemeClr val="tx1"/>
                          </a:solidFill>
                          <a:effectLst/>
                          <a:latin typeface="Arial"/>
                          <a:cs typeface="Times New Roman" pitchFamily="18" charset="0"/>
                        </a:rPr>
                        <a:t>”</a:t>
                      </a:r>
                      <a:r>
                        <a:rPr kumimoji="0" lang="en-US" sz="1800" b="0" i="0" u="none" strike="noStrike" cap="none" normalizeH="0" baseline="0">
                          <a:ln>
                            <a:noFill/>
                          </a:ln>
                          <a:solidFill>
                            <a:schemeClr val="tx1"/>
                          </a:solidFill>
                          <a:effectLst/>
                          <a:latin typeface="Times New Roman" pitchFamily="18" charset="0"/>
                          <a:cs typeface="Times New Roman" pitchFamily="18" charset="0"/>
                        </a:rPr>
                        <a:t> use case is called, otherwise the system state is unchanged.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2450">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Event flow</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85800" algn="l"/>
                        </a:tabLst>
                      </a:pPr>
                      <a:r>
                        <a:rPr kumimoji="0" lang="en-US" sz="1800" b="0" i="1"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534988" marR="0" lvl="1" indent="-77788" algn="just" defTabSz="914400" rtl="0" eaLnBrk="0" fontAlgn="base" latinLnBrk="0" hangingPunct="0">
                        <a:lnSpc>
                          <a:spcPct val="100000"/>
                        </a:lnSpc>
                        <a:spcBef>
                          <a:spcPct val="0"/>
                        </a:spcBef>
                        <a:spcAft>
                          <a:spcPct val="0"/>
                        </a:spcAft>
                        <a:buClrTx/>
                        <a:buSzTx/>
                        <a:buFontTx/>
                        <a:buAutoNum type="arabicPeriod"/>
                        <a:tabLst>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book information is read from the bar code of the book through bar code reader.</a:t>
                      </a:r>
                    </a:p>
                    <a:p>
                      <a:pPr marL="534988" marR="0" lvl="1" indent="-77788" algn="just" defTabSz="914400" rtl="0" eaLnBrk="0" fontAlgn="base" latinLnBrk="0" hangingPunct="0">
                        <a:lnSpc>
                          <a:spcPct val="100000"/>
                        </a:lnSpc>
                        <a:spcBef>
                          <a:spcPct val="0"/>
                        </a:spcBef>
                        <a:spcAft>
                          <a:spcPct val="0"/>
                        </a:spcAft>
                        <a:buClrTx/>
                        <a:buSzTx/>
                        <a:buFontTx/>
                        <a:buAutoNum type="arabicPeriod"/>
                        <a:tabLst>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student/faculty/employee detail on whose name the books were issued is displayed on the system. The date of issue and return is also displayed.</a:t>
                      </a:r>
                    </a:p>
                    <a:p>
                      <a:pPr marL="534988" marR="0" lvl="1" indent="-77788" algn="just" defTabSz="914400" rtl="0" eaLnBrk="0" fontAlgn="base" latinLnBrk="0" hangingPunct="0">
                        <a:lnSpc>
                          <a:spcPct val="100000"/>
                        </a:lnSpc>
                        <a:spcBef>
                          <a:spcPct val="0"/>
                        </a:spcBef>
                        <a:spcAft>
                          <a:spcPct val="0"/>
                        </a:spcAft>
                        <a:buClrTx/>
                        <a:buSzTx/>
                        <a:buFontTx/>
                        <a:buAutoNum type="arabicPeriod"/>
                        <a:tabLst>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Administrator/library staff checks the stamp on the book to check duration of issue of book.</a:t>
                      </a:r>
                    </a:p>
                    <a:p>
                      <a:pPr marL="534988" marR="0" lvl="1" indent="-77788" algn="just" defTabSz="914400" rtl="0" eaLnBrk="0" fontAlgn="base" latinLnBrk="0" hangingPunct="0">
                        <a:lnSpc>
                          <a:spcPct val="100000"/>
                        </a:lnSpc>
                        <a:spcBef>
                          <a:spcPct val="0"/>
                        </a:spcBef>
                        <a:spcAft>
                          <a:spcPct val="0"/>
                        </a:spcAft>
                        <a:buClrTx/>
                        <a:buSzTx/>
                        <a:buFontTx/>
                        <a:buAutoNum type="arabicPeriod"/>
                        <a:tabLst>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database is updated and the book bar code updated.</a:t>
                      </a:r>
                    </a:p>
                    <a:p>
                      <a:pPr marL="534988" marR="0" lvl="1" indent="-77788" algn="just" defTabSz="914400" rtl="0" eaLnBrk="0" fontAlgn="base" latinLnBrk="0" hangingPunct="0">
                        <a:lnSpc>
                          <a:spcPct val="100000"/>
                        </a:lnSpc>
                        <a:spcBef>
                          <a:spcPct val="0"/>
                        </a:spcBef>
                        <a:spcAft>
                          <a:spcPct val="0"/>
                        </a:spcAft>
                        <a:buClrTx/>
                        <a:buSzTx/>
                        <a:buFontTx/>
                        <a:buAutoNum type="arabicPeriod"/>
                        <a:tabLst>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The date stamp on the book is cancelled.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2991"/>
                                        </p:tgtEl>
                                        <p:attrNameLst>
                                          <p:attrName>style.visibility</p:attrName>
                                        </p:attrNameLst>
                                      </p:cBhvr>
                                      <p:to>
                                        <p:strVal val="visible"/>
                                      </p:to>
                                    </p:set>
                                    <p:animEffect transition="in" filter="checkerboard(across)">
                                      <p:cBhvr>
                                        <p:cTn id="7" dur="500"/>
                                        <p:tgtEl>
                                          <p:spTgt spid="422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998" name="Group 38"/>
          <p:cNvGraphicFramePr>
            <a:graphicFrameLocks noGrp="1"/>
          </p:cNvGraphicFramePr>
          <p:nvPr/>
        </p:nvGraphicFramePr>
        <p:xfrm>
          <a:off x="762000" y="2209800"/>
          <a:ext cx="8458200" cy="3017520"/>
        </p:xfrm>
        <a:graphic>
          <a:graphicData uri="http://schemas.openxmlformats.org/drawingml/2006/table">
            <a:tbl>
              <a:tblPr/>
              <a:tblGrid>
                <a:gridCol w="8458200">
                  <a:extLst>
                    <a:ext uri="{9D8B030D-6E8A-4147-A177-3AD203B41FA5}">
                      <a16:colId xmlns:a16="http://schemas.microsoft.com/office/drawing/2014/main" val="20000"/>
                    </a:ext>
                  </a:extLst>
                </a:gridCol>
              </a:tblGrid>
              <a:tr h="56515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Alternate flows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Alternative Flow 1: Late Return of Book</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If the duration for which the book has been kept by the student is more than 15 days, then a fine calculation use case is called.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Alternative Flow 2: User exits</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This allows the user to exit at any time during the use case. The use case ends.</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Special Requirement</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None</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Associated use case</a:t>
                      </a: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Login</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548" name="Rectangle 39"/>
          <p:cNvSpPr>
            <a:spLocks noChangeArrowheads="1"/>
          </p:cNvSpPr>
          <p:nvPr/>
        </p:nvSpPr>
        <p:spPr bwMode="auto">
          <a:xfrm>
            <a:off x="304800" y="533400"/>
            <a:ext cx="5040313" cy="838200"/>
          </a:xfrm>
          <a:prstGeom prst="rect">
            <a:avLst/>
          </a:prstGeom>
          <a:noFill/>
          <a:ln w="9525">
            <a:noFill/>
            <a:miter lim="800000"/>
            <a:headEnd/>
            <a:tailEnd/>
          </a:ln>
        </p:spPr>
        <p:txBody>
          <a:bodyPr wrap="none">
            <a:spAutoFit/>
          </a:bodyPr>
          <a:lstStyle/>
          <a:p>
            <a:r>
              <a:rPr lang="en-US" sz="4900">
                <a:solidFill>
                  <a:schemeClr val="tx2"/>
                </a:solidFill>
                <a:latin typeface="Tw Cen MT" pitchFamily="34" charset="0"/>
              </a:rPr>
              <a:t>Use case approach</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4998"/>
                                        </p:tgtEl>
                                        <p:attrNameLst>
                                          <p:attrName>style.visibility</p:attrName>
                                        </p:attrNameLst>
                                      </p:cBhvr>
                                      <p:to>
                                        <p:strVal val="visible"/>
                                      </p:to>
                                    </p:set>
                                    <p:animEffect transition="in" filter="checkerboard(across)">
                                      <p:cBhvr>
                                        <p:cTn id="7" dur="500"/>
                                        <p:tgtEl>
                                          <p:spTgt spid="42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US" b="1"/>
              <a:t>Use case approach</a:t>
            </a:r>
          </a:p>
        </p:txBody>
      </p:sp>
      <p:sp>
        <p:nvSpPr>
          <p:cNvPr id="513027" name="Rectangle 3"/>
          <p:cNvSpPr>
            <a:spLocks noGrp="1"/>
          </p:cNvSpPr>
          <p:nvPr>
            <p:ph type="body" idx="1"/>
          </p:nvPr>
        </p:nvSpPr>
        <p:spPr>
          <a:xfrm>
            <a:off x="663575" y="1803400"/>
            <a:ext cx="7261225" cy="4322763"/>
          </a:xfrm>
        </p:spPr>
        <p:txBody>
          <a:bodyPr/>
          <a:lstStyle/>
          <a:p>
            <a:pPr>
              <a:buFont typeface="Wingdings" pitchFamily="2" charset="2"/>
              <a:buNone/>
            </a:pPr>
            <a:r>
              <a:rPr lang="en-US" b="1"/>
              <a:t>Generation of Scenario Diagrams</a:t>
            </a:r>
            <a:endParaRPr lang="en-US"/>
          </a:p>
          <a:p>
            <a:r>
              <a:rPr lang="en-US" sz="2800">
                <a:solidFill>
                  <a:srgbClr val="993300"/>
                </a:solidFill>
              </a:rPr>
              <a:t>A use case scenario is an instance of a use case. This is nothing but a path through a use case. </a:t>
            </a:r>
          </a:p>
          <a:p>
            <a:r>
              <a:rPr lang="en-US" sz="2800">
                <a:solidFill>
                  <a:srgbClr val="6600CC"/>
                </a:solidFill>
              </a:rPr>
              <a:t>A use case may have many paths. </a:t>
            </a:r>
          </a:p>
          <a:p>
            <a:r>
              <a:rPr lang="en-US" sz="2800">
                <a:solidFill>
                  <a:srgbClr val="008000"/>
                </a:solidFill>
              </a:rPr>
              <a:t>A basic flow is a path which is expected to be traversed most of the time and becomes a scenario of the use case. </a:t>
            </a:r>
          </a:p>
          <a:p>
            <a:r>
              <a:rPr lang="en-US" sz="2800">
                <a:solidFill>
                  <a:schemeClr val="accent2"/>
                </a:solidFill>
              </a:rPr>
              <a:t>Every alternative path also generates a scenario</a:t>
            </a:r>
            <a:r>
              <a:rPr lang="en-US">
                <a:solidFill>
                  <a:schemeClr val="accent2"/>
                </a:solidFill>
              </a:rPr>
              <a:t>. </a:t>
            </a:r>
          </a:p>
        </p:txBody>
      </p:sp>
      <p:pic>
        <p:nvPicPr>
          <p:cNvPr id="513029" name="Picture 5" descr="142803795-M"/>
          <p:cNvPicPr>
            <a:picLocks noChangeAspect="1" noChangeArrowheads="1"/>
          </p:cNvPicPr>
          <p:nvPr/>
        </p:nvPicPr>
        <p:blipFill>
          <a:blip r:embed="rId2"/>
          <a:srcRect/>
          <a:stretch>
            <a:fillRect/>
          </a:stretch>
        </p:blipFill>
        <p:spPr bwMode="auto">
          <a:xfrm>
            <a:off x="7772400" y="2590800"/>
            <a:ext cx="1835150" cy="3276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box(in)">
                                      <p:cBhvr>
                                        <p:cTn id="7" dur="500"/>
                                        <p:tgtEl>
                                          <p:spTgt spid="513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3029"/>
                                        </p:tgtEl>
                                        <p:attrNameLst>
                                          <p:attrName>style.visibility</p:attrName>
                                        </p:attrNameLst>
                                      </p:cBhvr>
                                      <p:to>
                                        <p:strVal val="visible"/>
                                      </p:to>
                                    </p:set>
                                    <p:animEffect transition="in" filter="box(in)">
                                      <p:cBhvr>
                                        <p:cTn id="12" dur="500"/>
                                        <p:tgtEl>
                                          <p:spTgt spid="5130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3027">
                                            <p:txEl>
                                              <p:pRg st="1" end="1"/>
                                            </p:txEl>
                                          </p:spTgt>
                                        </p:tgtEl>
                                        <p:attrNameLst>
                                          <p:attrName>style.visibility</p:attrName>
                                        </p:attrNameLst>
                                      </p:cBhvr>
                                      <p:to>
                                        <p:strVal val="visible"/>
                                      </p:to>
                                    </p:set>
                                    <p:animEffect transition="in" filter="box(in)">
                                      <p:cBhvr>
                                        <p:cTn id="17" dur="500"/>
                                        <p:tgtEl>
                                          <p:spTgt spid="513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3027">
                                            <p:txEl>
                                              <p:pRg st="2" end="2"/>
                                            </p:txEl>
                                          </p:spTgt>
                                        </p:tgtEl>
                                        <p:attrNameLst>
                                          <p:attrName>style.visibility</p:attrName>
                                        </p:attrNameLst>
                                      </p:cBhvr>
                                      <p:to>
                                        <p:strVal val="visible"/>
                                      </p:to>
                                    </p:set>
                                    <p:animEffect transition="in" filter="box(in)">
                                      <p:cBhvr>
                                        <p:cTn id="22" dur="500"/>
                                        <p:tgtEl>
                                          <p:spTgt spid="513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3027">
                                            <p:txEl>
                                              <p:pRg st="3" end="3"/>
                                            </p:txEl>
                                          </p:spTgt>
                                        </p:tgtEl>
                                        <p:attrNameLst>
                                          <p:attrName>style.visibility</p:attrName>
                                        </p:attrNameLst>
                                      </p:cBhvr>
                                      <p:to>
                                        <p:strVal val="visible"/>
                                      </p:to>
                                    </p:set>
                                    <p:animEffect transition="in" filter="box(in)">
                                      <p:cBhvr>
                                        <p:cTn id="27" dur="500"/>
                                        <p:tgtEl>
                                          <p:spTgt spid="513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3027">
                                            <p:txEl>
                                              <p:pRg st="4" end="4"/>
                                            </p:txEl>
                                          </p:spTgt>
                                        </p:tgtEl>
                                        <p:attrNameLst>
                                          <p:attrName>style.visibility</p:attrName>
                                        </p:attrNameLst>
                                      </p:cBhvr>
                                      <p:to>
                                        <p:strVal val="visible"/>
                                      </p:to>
                                    </p:set>
                                    <p:animEffect transition="in" filter="box(in)">
                                      <p:cBhvr>
                                        <p:cTn id="32" dur="500"/>
                                        <p:tgtEl>
                                          <p:spTgt spid="513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2"/>
          <p:cNvSpPr>
            <a:spLocks noChangeArrowheads="1"/>
          </p:cNvSpPr>
          <p:nvPr/>
        </p:nvSpPr>
        <p:spPr bwMode="auto">
          <a:xfrm>
            <a:off x="304800" y="533400"/>
            <a:ext cx="5040313" cy="838200"/>
          </a:xfrm>
          <a:prstGeom prst="rect">
            <a:avLst/>
          </a:prstGeom>
          <a:noFill/>
          <a:ln w="9525">
            <a:noFill/>
            <a:miter lim="800000"/>
            <a:headEnd/>
            <a:tailEnd/>
          </a:ln>
        </p:spPr>
        <p:txBody>
          <a:bodyPr wrap="none">
            <a:spAutoFit/>
          </a:bodyPr>
          <a:lstStyle/>
          <a:p>
            <a:r>
              <a:rPr lang="en-US" sz="4900">
                <a:solidFill>
                  <a:schemeClr val="tx2"/>
                </a:solidFill>
                <a:latin typeface="Tw Cen MT" pitchFamily="34" charset="0"/>
              </a:rPr>
              <a:t>Use case approach</a:t>
            </a:r>
          </a:p>
        </p:txBody>
      </p:sp>
      <p:sp>
        <p:nvSpPr>
          <p:cNvPr id="67587" name="Line 50"/>
          <p:cNvSpPr>
            <a:spLocks noChangeShapeType="1"/>
          </p:cNvSpPr>
          <p:nvPr/>
        </p:nvSpPr>
        <p:spPr bwMode="auto">
          <a:xfrm>
            <a:off x="4838700" y="2312988"/>
            <a:ext cx="60325" cy="3178175"/>
          </a:xfrm>
          <a:prstGeom prst="line">
            <a:avLst/>
          </a:prstGeom>
          <a:noFill/>
          <a:ln w="19050">
            <a:solidFill>
              <a:srgbClr val="000000"/>
            </a:solidFill>
            <a:round/>
            <a:headEnd/>
            <a:tailEnd type="triangle" w="med" len="med"/>
          </a:ln>
        </p:spPr>
        <p:txBody>
          <a:bodyPr/>
          <a:lstStyle/>
          <a:p>
            <a:endParaRPr lang="en-US"/>
          </a:p>
        </p:txBody>
      </p:sp>
      <p:sp>
        <p:nvSpPr>
          <p:cNvPr id="67588" name="Line 49"/>
          <p:cNvSpPr>
            <a:spLocks noChangeShapeType="1"/>
          </p:cNvSpPr>
          <p:nvPr/>
        </p:nvSpPr>
        <p:spPr bwMode="auto">
          <a:xfrm>
            <a:off x="2209800" y="2247900"/>
            <a:ext cx="2514600" cy="1588"/>
          </a:xfrm>
          <a:prstGeom prst="line">
            <a:avLst/>
          </a:prstGeom>
          <a:noFill/>
          <a:ln w="15875">
            <a:solidFill>
              <a:srgbClr val="000000"/>
            </a:solidFill>
            <a:round/>
            <a:headEnd/>
            <a:tailEnd type="triangle" w="med" len="med"/>
          </a:ln>
        </p:spPr>
        <p:txBody>
          <a:bodyPr/>
          <a:lstStyle/>
          <a:p>
            <a:endParaRPr lang="en-US"/>
          </a:p>
        </p:txBody>
      </p:sp>
      <p:sp>
        <p:nvSpPr>
          <p:cNvPr id="67589" name="Oval 48"/>
          <p:cNvSpPr>
            <a:spLocks noChangeArrowheads="1"/>
          </p:cNvSpPr>
          <p:nvPr/>
        </p:nvSpPr>
        <p:spPr bwMode="auto">
          <a:xfrm>
            <a:off x="4778375" y="2198688"/>
            <a:ext cx="114300" cy="114300"/>
          </a:xfrm>
          <a:prstGeom prst="ellipse">
            <a:avLst/>
          </a:prstGeom>
          <a:solidFill>
            <a:srgbClr val="000000"/>
          </a:solidFill>
          <a:ln w="9525">
            <a:solidFill>
              <a:srgbClr val="000000"/>
            </a:solidFill>
            <a:round/>
            <a:headEnd/>
            <a:tailEnd/>
          </a:ln>
        </p:spPr>
        <p:txBody>
          <a:bodyPr/>
          <a:lstStyle/>
          <a:p>
            <a:endParaRPr lang="en-US"/>
          </a:p>
        </p:txBody>
      </p:sp>
      <p:sp>
        <p:nvSpPr>
          <p:cNvPr id="67590" name="Oval 47"/>
          <p:cNvSpPr>
            <a:spLocks noChangeArrowheads="1"/>
          </p:cNvSpPr>
          <p:nvPr/>
        </p:nvSpPr>
        <p:spPr bwMode="auto">
          <a:xfrm>
            <a:off x="4838700" y="5491163"/>
            <a:ext cx="114300" cy="114300"/>
          </a:xfrm>
          <a:prstGeom prst="ellipse">
            <a:avLst/>
          </a:prstGeom>
          <a:solidFill>
            <a:srgbClr val="000000"/>
          </a:solidFill>
          <a:ln w="9525">
            <a:solidFill>
              <a:srgbClr val="000000"/>
            </a:solidFill>
            <a:round/>
            <a:headEnd/>
            <a:tailEnd/>
          </a:ln>
        </p:spPr>
        <p:txBody>
          <a:bodyPr/>
          <a:lstStyle/>
          <a:p>
            <a:endParaRPr lang="en-US"/>
          </a:p>
        </p:txBody>
      </p:sp>
      <p:sp>
        <p:nvSpPr>
          <p:cNvPr id="67591" name="Line 46"/>
          <p:cNvSpPr>
            <a:spLocks noChangeShapeType="1"/>
          </p:cNvSpPr>
          <p:nvPr/>
        </p:nvSpPr>
        <p:spPr bwMode="auto">
          <a:xfrm flipH="1">
            <a:off x="4953000" y="5562600"/>
            <a:ext cx="2057400" cy="1588"/>
          </a:xfrm>
          <a:prstGeom prst="line">
            <a:avLst/>
          </a:prstGeom>
          <a:noFill/>
          <a:ln w="15875">
            <a:solidFill>
              <a:srgbClr val="000000"/>
            </a:solidFill>
            <a:round/>
            <a:headEnd/>
            <a:tailEnd type="triangle" w="med" len="med"/>
          </a:ln>
        </p:spPr>
        <p:txBody>
          <a:bodyPr/>
          <a:lstStyle/>
          <a:p>
            <a:endParaRPr lang="en-US"/>
          </a:p>
        </p:txBody>
      </p:sp>
      <p:sp>
        <p:nvSpPr>
          <p:cNvPr id="67592" name="Line 45"/>
          <p:cNvSpPr>
            <a:spLocks noChangeShapeType="1"/>
          </p:cNvSpPr>
          <p:nvPr/>
        </p:nvSpPr>
        <p:spPr bwMode="auto">
          <a:xfrm flipH="1" flipV="1">
            <a:off x="6096000" y="4762500"/>
            <a:ext cx="893763" cy="800100"/>
          </a:xfrm>
          <a:prstGeom prst="line">
            <a:avLst/>
          </a:prstGeom>
          <a:noFill/>
          <a:ln w="15875">
            <a:solidFill>
              <a:srgbClr val="000000"/>
            </a:solidFill>
            <a:round/>
            <a:headEnd/>
            <a:tailEnd type="triangle" w="med" len="med"/>
          </a:ln>
        </p:spPr>
        <p:txBody>
          <a:bodyPr/>
          <a:lstStyle/>
          <a:p>
            <a:endParaRPr lang="en-US"/>
          </a:p>
        </p:txBody>
      </p:sp>
      <p:sp>
        <p:nvSpPr>
          <p:cNvPr id="67593" name="Line 44"/>
          <p:cNvSpPr>
            <a:spLocks noChangeShapeType="1"/>
          </p:cNvSpPr>
          <p:nvPr/>
        </p:nvSpPr>
        <p:spPr bwMode="auto">
          <a:xfrm>
            <a:off x="2835275" y="4960938"/>
            <a:ext cx="1943100" cy="571500"/>
          </a:xfrm>
          <a:prstGeom prst="line">
            <a:avLst/>
          </a:prstGeom>
          <a:noFill/>
          <a:ln w="15875">
            <a:solidFill>
              <a:srgbClr val="000000"/>
            </a:solidFill>
            <a:round/>
            <a:headEnd/>
            <a:tailEnd type="triangle" w="med" len="med"/>
          </a:ln>
        </p:spPr>
        <p:txBody>
          <a:bodyPr/>
          <a:lstStyle/>
          <a:p>
            <a:endParaRPr lang="en-US"/>
          </a:p>
        </p:txBody>
      </p:sp>
      <p:sp>
        <p:nvSpPr>
          <p:cNvPr id="67594" name="Line 43"/>
          <p:cNvSpPr>
            <a:spLocks noChangeShapeType="1"/>
          </p:cNvSpPr>
          <p:nvPr/>
        </p:nvSpPr>
        <p:spPr bwMode="auto">
          <a:xfrm flipV="1">
            <a:off x="2835275" y="3835400"/>
            <a:ext cx="1016000" cy="1109663"/>
          </a:xfrm>
          <a:prstGeom prst="line">
            <a:avLst/>
          </a:prstGeom>
          <a:noFill/>
          <a:ln w="15875">
            <a:solidFill>
              <a:srgbClr val="000000"/>
            </a:solidFill>
            <a:round/>
            <a:headEnd/>
            <a:tailEnd type="triangle" w="med" len="med"/>
          </a:ln>
        </p:spPr>
        <p:txBody>
          <a:bodyPr/>
          <a:lstStyle/>
          <a:p>
            <a:endParaRPr lang="en-US"/>
          </a:p>
        </p:txBody>
      </p:sp>
      <p:sp>
        <p:nvSpPr>
          <p:cNvPr id="67595" name="Text Box 42"/>
          <p:cNvSpPr txBox="1">
            <a:spLocks noChangeArrowheads="1"/>
          </p:cNvSpPr>
          <p:nvPr/>
        </p:nvSpPr>
        <p:spPr bwMode="auto">
          <a:xfrm>
            <a:off x="990600" y="1752600"/>
            <a:ext cx="1257300" cy="285750"/>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Precondition of</a:t>
            </a:r>
            <a:endParaRPr lang="en-US" sz="2100" b="0"/>
          </a:p>
        </p:txBody>
      </p:sp>
      <p:sp>
        <p:nvSpPr>
          <p:cNvPr id="67596" name="Text Box 41"/>
          <p:cNvSpPr txBox="1">
            <a:spLocks noChangeArrowheads="1"/>
          </p:cNvSpPr>
          <p:nvPr/>
        </p:nvSpPr>
        <p:spPr bwMode="auto">
          <a:xfrm>
            <a:off x="2243138" y="2312988"/>
            <a:ext cx="914400" cy="246062"/>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basic flow</a:t>
            </a:r>
            <a:endParaRPr lang="en-US" sz="2100" b="0"/>
          </a:p>
        </p:txBody>
      </p:sp>
      <p:sp>
        <p:nvSpPr>
          <p:cNvPr id="67597" name="Text Box 40"/>
          <p:cNvSpPr txBox="1">
            <a:spLocks noChangeArrowheads="1"/>
          </p:cNvSpPr>
          <p:nvPr/>
        </p:nvSpPr>
        <p:spPr bwMode="auto">
          <a:xfrm>
            <a:off x="2211388" y="1785938"/>
            <a:ext cx="1568450" cy="328612"/>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Starting of use case</a:t>
            </a:r>
            <a:endParaRPr lang="en-US" sz="2100" b="0"/>
          </a:p>
        </p:txBody>
      </p:sp>
      <p:sp>
        <p:nvSpPr>
          <p:cNvPr id="67598" name="Text Box 39"/>
          <p:cNvSpPr txBox="1">
            <a:spLocks noChangeArrowheads="1"/>
          </p:cNvSpPr>
          <p:nvPr/>
        </p:nvSpPr>
        <p:spPr bwMode="auto">
          <a:xfrm>
            <a:off x="4953000" y="2247900"/>
            <a:ext cx="914400" cy="246063"/>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Basic Flow</a:t>
            </a:r>
            <a:endParaRPr lang="en-US" sz="2100" b="0"/>
          </a:p>
        </p:txBody>
      </p:sp>
      <p:sp>
        <p:nvSpPr>
          <p:cNvPr id="67599" name="Text Box 38"/>
          <p:cNvSpPr txBox="1">
            <a:spLocks noChangeArrowheads="1"/>
          </p:cNvSpPr>
          <p:nvPr/>
        </p:nvSpPr>
        <p:spPr bwMode="auto">
          <a:xfrm>
            <a:off x="5410200" y="3276600"/>
            <a:ext cx="1403350" cy="246063"/>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Alternative Flow 1</a:t>
            </a:r>
            <a:endParaRPr lang="en-US" sz="2100" b="0"/>
          </a:p>
        </p:txBody>
      </p:sp>
      <p:sp>
        <p:nvSpPr>
          <p:cNvPr id="67600" name="Text Box 37"/>
          <p:cNvSpPr txBox="1">
            <a:spLocks noChangeArrowheads="1"/>
          </p:cNvSpPr>
          <p:nvPr/>
        </p:nvSpPr>
        <p:spPr bwMode="auto">
          <a:xfrm>
            <a:off x="6035675" y="3916363"/>
            <a:ext cx="1425575" cy="303212"/>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Alternative Flow 2</a:t>
            </a:r>
            <a:endParaRPr lang="en-US" sz="2100" b="0"/>
          </a:p>
        </p:txBody>
      </p:sp>
      <p:sp>
        <p:nvSpPr>
          <p:cNvPr id="67601" name="Text Box 36"/>
          <p:cNvSpPr txBox="1">
            <a:spLocks noChangeArrowheads="1"/>
          </p:cNvSpPr>
          <p:nvPr/>
        </p:nvSpPr>
        <p:spPr bwMode="auto">
          <a:xfrm>
            <a:off x="6229350" y="4567238"/>
            <a:ext cx="1635125" cy="271462"/>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Ending of use case</a:t>
            </a:r>
            <a:endParaRPr lang="en-US" sz="2100" b="0"/>
          </a:p>
        </p:txBody>
      </p:sp>
      <p:sp>
        <p:nvSpPr>
          <p:cNvPr id="67602" name="Text Box 51"/>
          <p:cNvSpPr txBox="1">
            <a:spLocks noChangeArrowheads="1"/>
          </p:cNvSpPr>
          <p:nvPr/>
        </p:nvSpPr>
        <p:spPr bwMode="auto">
          <a:xfrm>
            <a:off x="3749675" y="5656263"/>
            <a:ext cx="657225" cy="457200"/>
          </a:xfrm>
          <a:prstGeom prst="rect">
            <a:avLst/>
          </a:prstGeom>
          <a:solidFill>
            <a:srgbClr val="FFFFFF"/>
          </a:solidFill>
          <a:ln w="9525">
            <a:solidFill>
              <a:srgbClr val="FFFFFF"/>
            </a:solidFill>
            <a:miter lim="800000"/>
            <a:headEnd/>
            <a:tailEnd/>
          </a:ln>
        </p:spPr>
        <p:txBody>
          <a:bodyPr/>
          <a:lstStyle/>
          <a:p>
            <a:pPr eaLnBrk="0" hangingPunct="0"/>
            <a:endParaRPr lang="en-US" sz="1200">
              <a:latin typeface="Times New Roman" pitchFamily="18" charset="0"/>
              <a:cs typeface="Times New Roman" pitchFamily="18" charset="0"/>
            </a:endParaRPr>
          </a:p>
          <a:p>
            <a:pPr eaLnBrk="0" hangingPunct="0"/>
            <a:r>
              <a:rPr lang="en-US" sz="1200">
                <a:latin typeface="Times New Roman" pitchFamily="18" charset="0"/>
                <a:cs typeface="Times New Roman" pitchFamily="18" charset="0"/>
              </a:rPr>
              <a:t>Post condition</a:t>
            </a:r>
            <a:endParaRPr lang="en-US" sz="2100" b="0"/>
          </a:p>
        </p:txBody>
      </p:sp>
      <p:sp>
        <p:nvSpPr>
          <p:cNvPr id="67603" name="Text Box 13"/>
          <p:cNvSpPr txBox="1">
            <a:spLocks noChangeArrowheads="1"/>
          </p:cNvSpPr>
          <p:nvPr/>
        </p:nvSpPr>
        <p:spPr bwMode="auto">
          <a:xfrm>
            <a:off x="4724400" y="5676900"/>
            <a:ext cx="1482725" cy="290513"/>
          </a:xfrm>
          <a:prstGeom prst="rect">
            <a:avLst/>
          </a:prstGeom>
          <a:solidFill>
            <a:srgbClr val="FFFFFF"/>
          </a:solidFill>
          <a:ln w="9525">
            <a:solidFill>
              <a:srgbClr val="FFFFFF"/>
            </a:solidFill>
            <a:miter lim="800000"/>
            <a:headEnd/>
            <a:tailEnd/>
          </a:ln>
        </p:spPr>
        <p:txBody>
          <a:bodyPr/>
          <a:lstStyle/>
          <a:p>
            <a:pPr eaLnBrk="0" hangingPunct="0"/>
            <a:endParaRPr lang="en-US" sz="1200">
              <a:latin typeface="Times New Roman" pitchFamily="18" charset="0"/>
              <a:cs typeface="Times New Roman" pitchFamily="18" charset="0"/>
            </a:endParaRPr>
          </a:p>
          <a:p>
            <a:pPr eaLnBrk="0" hangingPunct="0"/>
            <a:r>
              <a:rPr lang="en-US" sz="1200">
                <a:latin typeface="Times New Roman" pitchFamily="18" charset="0"/>
                <a:cs typeface="Times New Roman" pitchFamily="18" charset="0"/>
              </a:rPr>
              <a:t>Ending of use case</a:t>
            </a:r>
            <a:endParaRPr lang="en-US" sz="2100" b="0"/>
          </a:p>
        </p:txBody>
      </p:sp>
      <p:sp>
        <p:nvSpPr>
          <p:cNvPr id="67604" name="Text Box 35"/>
          <p:cNvSpPr txBox="1">
            <a:spLocks noChangeArrowheads="1"/>
          </p:cNvSpPr>
          <p:nvPr/>
        </p:nvSpPr>
        <p:spPr bwMode="auto">
          <a:xfrm>
            <a:off x="2035175" y="4265613"/>
            <a:ext cx="860425" cy="457200"/>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Post conditions</a:t>
            </a:r>
            <a:endParaRPr lang="en-US" sz="2100" b="0"/>
          </a:p>
        </p:txBody>
      </p:sp>
      <p:sp>
        <p:nvSpPr>
          <p:cNvPr id="67605" name="Text Box 34"/>
          <p:cNvSpPr txBox="1">
            <a:spLocks noChangeArrowheads="1"/>
          </p:cNvSpPr>
          <p:nvPr/>
        </p:nvSpPr>
        <p:spPr bwMode="auto">
          <a:xfrm>
            <a:off x="3238500" y="2362200"/>
            <a:ext cx="1028700" cy="457200"/>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Alternative Flow 3</a:t>
            </a:r>
            <a:endParaRPr lang="en-US" sz="2100" b="0"/>
          </a:p>
        </p:txBody>
      </p:sp>
      <p:sp>
        <p:nvSpPr>
          <p:cNvPr id="67606" name="Text Box 33"/>
          <p:cNvSpPr txBox="1">
            <a:spLocks noChangeArrowheads="1"/>
          </p:cNvSpPr>
          <p:nvPr/>
        </p:nvSpPr>
        <p:spPr bwMode="auto">
          <a:xfrm>
            <a:off x="2136775" y="3048000"/>
            <a:ext cx="1446213" cy="292100"/>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Alternative Flow 4</a:t>
            </a:r>
            <a:endParaRPr lang="en-US" sz="2100" b="0"/>
          </a:p>
        </p:txBody>
      </p:sp>
      <p:sp>
        <p:nvSpPr>
          <p:cNvPr id="67607" name="Text Box 32"/>
          <p:cNvSpPr txBox="1">
            <a:spLocks noChangeArrowheads="1"/>
          </p:cNvSpPr>
          <p:nvPr/>
        </p:nvSpPr>
        <p:spPr bwMode="auto">
          <a:xfrm>
            <a:off x="1784350" y="3619500"/>
            <a:ext cx="1454150" cy="320675"/>
          </a:xfrm>
          <a:prstGeom prst="rect">
            <a:avLst/>
          </a:prstGeom>
          <a:solidFill>
            <a:srgbClr val="FFFFFF"/>
          </a:solidFill>
          <a:ln w="9525">
            <a:solidFill>
              <a:srgbClr val="FFFFFF"/>
            </a:solidFill>
            <a:miter lim="800000"/>
            <a:headEnd/>
            <a:tailEnd/>
          </a:ln>
        </p:spPr>
        <p:txBody>
          <a:bodyPr/>
          <a:lstStyle/>
          <a:p>
            <a:pPr eaLnBrk="0" hangingPunct="0"/>
            <a:r>
              <a:rPr lang="en-US" sz="1200">
                <a:latin typeface="Times New Roman" pitchFamily="18" charset="0"/>
                <a:cs typeface="Times New Roman" pitchFamily="18" charset="0"/>
              </a:rPr>
              <a:t>Ending of use case</a:t>
            </a:r>
            <a:endParaRPr lang="en-US" sz="2100" b="0"/>
          </a:p>
        </p:txBody>
      </p:sp>
      <p:sp>
        <p:nvSpPr>
          <p:cNvPr id="67608" name="Arc 31"/>
          <p:cNvSpPr>
            <a:spLocks/>
          </p:cNvSpPr>
          <p:nvPr/>
        </p:nvSpPr>
        <p:spPr bwMode="auto">
          <a:xfrm>
            <a:off x="4857750" y="2952750"/>
            <a:ext cx="628650" cy="1806575"/>
          </a:xfrm>
          <a:custGeom>
            <a:avLst/>
            <a:gdLst>
              <a:gd name="T0" fmla="*/ 0 w 21600"/>
              <a:gd name="T1" fmla="*/ 0 h 43132"/>
              <a:gd name="T2" fmla="*/ 1456081 w 21600"/>
              <a:gd name="T3" fmla="*/ 75668018 h 43132"/>
              <a:gd name="T4" fmla="*/ 0 w 21600"/>
              <a:gd name="T5" fmla="*/ 37893674 h 43132"/>
              <a:gd name="T6" fmla="*/ 0 60000 65536"/>
              <a:gd name="T7" fmla="*/ 0 60000 65536"/>
              <a:gd name="T8" fmla="*/ 0 60000 65536"/>
              <a:gd name="T9" fmla="*/ 0 w 21600"/>
              <a:gd name="T10" fmla="*/ 0 h 43132"/>
              <a:gd name="T11" fmla="*/ 21600 w 21600"/>
              <a:gd name="T12" fmla="*/ 43132 h 43132"/>
            </a:gdLst>
            <a:ahLst/>
            <a:cxnLst>
              <a:cxn ang="T6">
                <a:pos x="T0" y="T1"/>
              </a:cxn>
              <a:cxn ang="T7">
                <a:pos x="T2" y="T3"/>
              </a:cxn>
              <a:cxn ang="T8">
                <a:pos x="T4" y="T5"/>
              </a:cxn>
            </a:cxnLst>
            <a:rect l="T9" t="T10" r="T11" b="T12"/>
            <a:pathLst>
              <a:path w="21600" h="43132" fill="none" extrusionOk="0">
                <a:moveTo>
                  <a:pt x="-1" y="0"/>
                </a:moveTo>
                <a:cubicBezTo>
                  <a:pt x="11929" y="0"/>
                  <a:pt x="21600" y="9670"/>
                  <a:pt x="21600" y="21600"/>
                </a:cubicBezTo>
                <a:cubicBezTo>
                  <a:pt x="21600" y="32862"/>
                  <a:pt x="12945" y="42235"/>
                  <a:pt x="1718" y="43131"/>
                </a:cubicBezTo>
              </a:path>
              <a:path w="21600" h="43132" stroke="0" extrusionOk="0">
                <a:moveTo>
                  <a:pt x="-1" y="0"/>
                </a:moveTo>
                <a:cubicBezTo>
                  <a:pt x="11929" y="0"/>
                  <a:pt x="21600" y="9670"/>
                  <a:pt x="21600" y="21600"/>
                </a:cubicBezTo>
                <a:cubicBezTo>
                  <a:pt x="21600" y="32862"/>
                  <a:pt x="12945" y="42235"/>
                  <a:pt x="1718" y="43131"/>
                </a:cubicBezTo>
                <a:lnTo>
                  <a:pt x="0" y="21600"/>
                </a:lnTo>
                <a:close/>
              </a:path>
            </a:pathLst>
          </a:custGeom>
          <a:noFill/>
          <a:ln w="9525">
            <a:solidFill>
              <a:srgbClr val="000000"/>
            </a:solidFill>
            <a:round/>
            <a:headEnd/>
            <a:tailEnd type="triangle" w="med" len="med"/>
          </a:ln>
        </p:spPr>
        <p:txBody>
          <a:bodyPr/>
          <a:lstStyle/>
          <a:p>
            <a:endParaRPr lang="en-US"/>
          </a:p>
        </p:txBody>
      </p:sp>
      <p:sp>
        <p:nvSpPr>
          <p:cNvPr id="67609" name="Arc 30"/>
          <p:cNvSpPr>
            <a:spLocks/>
          </p:cNvSpPr>
          <p:nvPr/>
        </p:nvSpPr>
        <p:spPr bwMode="auto">
          <a:xfrm flipH="1">
            <a:off x="4313238" y="2493963"/>
            <a:ext cx="544512" cy="1028700"/>
          </a:xfrm>
          <a:custGeom>
            <a:avLst/>
            <a:gdLst>
              <a:gd name="T0" fmla="*/ 569881 w 22580"/>
              <a:gd name="T1" fmla="*/ 0 h 43200"/>
              <a:gd name="T2" fmla="*/ 0 w 22580"/>
              <a:gd name="T3" fmla="*/ 24483438 h 43200"/>
              <a:gd name="T4" fmla="*/ 569881 w 22580"/>
              <a:gd name="T5" fmla="*/ 12247958 h 43200"/>
              <a:gd name="T6" fmla="*/ 0 60000 65536"/>
              <a:gd name="T7" fmla="*/ 0 60000 65536"/>
              <a:gd name="T8" fmla="*/ 0 60000 65536"/>
              <a:gd name="T9" fmla="*/ 0 w 22580"/>
              <a:gd name="T10" fmla="*/ 0 h 43200"/>
              <a:gd name="T11" fmla="*/ 22580 w 22580"/>
              <a:gd name="T12" fmla="*/ 43200 h 43200"/>
            </a:gdLst>
            <a:ahLst/>
            <a:cxnLst>
              <a:cxn ang="T6">
                <a:pos x="T0" y="T1"/>
              </a:cxn>
              <a:cxn ang="T7">
                <a:pos x="T2" y="T3"/>
              </a:cxn>
              <a:cxn ang="T8">
                <a:pos x="T4" y="T5"/>
              </a:cxn>
            </a:cxnLst>
            <a:rect l="T9" t="T10" r="T11" b="T12"/>
            <a:pathLst>
              <a:path w="22580" h="43200" fill="none" extrusionOk="0">
                <a:moveTo>
                  <a:pt x="979" y="0"/>
                </a:moveTo>
                <a:cubicBezTo>
                  <a:pt x="12909" y="0"/>
                  <a:pt x="22580" y="9670"/>
                  <a:pt x="22580" y="21600"/>
                </a:cubicBezTo>
                <a:cubicBezTo>
                  <a:pt x="22580" y="33529"/>
                  <a:pt x="12909" y="43200"/>
                  <a:pt x="980" y="43200"/>
                </a:cubicBezTo>
                <a:cubicBezTo>
                  <a:pt x="653" y="43200"/>
                  <a:pt x="326" y="43192"/>
                  <a:pt x="0" y="43177"/>
                </a:cubicBezTo>
              </a:path>
              <a:path w="22580" h="43200" stroke="0" extrusionOk="0">
                <a:moveTo>
                  <a:pt x="979" y="0"/>
                </a:moveTo>
                <a:cubicBezTo>
                  <a:pt x="12909" y="0"/>
                  <a:pt x="22580" y="9670"/>
                  <a:pt x="22580" y="21600"/>
                </a:cubicBezTo>
                <a:cubicBezTo>
                  <a:pt x="22580" y="33529"/>
                  <a:pt x="12909" y="43200"/>
                  <a:pt x="980" y="43200"/>
                </a:cubicBezTo>
                <a:cubicBezTo>
                  <a:pt x="653" y="43200"/>
                  <a:pt x="326" y="43192"/>
                  <a:pt x="0" y="43177"/>
                </a:cubicBezTo>
                <a:lnTo>
                  <a:pt x="980" y="21600"/>
                </a:lnTo>
                <a:close/>
              </a:path>
            </a:pathLst>
          </a:custGeom>
          <a:noFill/>
          <a:ln w="9525">
            <a:solidFill>
              <a:srgbClr val="000000"/>
            </a:solidFill>
            <a:round/>
            <a:headEnd type="triangle" w="med" len="med"/>
            <a:tailEnd/>
          </a:ln>
        </p:spPr>
        <p:txBody>
          <a:bodyPr/>
          <a:lstStyle/>
          <a:p>
            <a:endParaRPr lang="en-US"/>
          </a:p>
        </p:txBody>
      </p:sp>
      <p:sp>
        <p:nvSpPr>
          <p:cNvPr id="67610" name="Arc 29"/>
          <p:cNvSpPr>
            <a:spLocks/>
          </p:cNvSpPr>
          <p:nvPr/>
        </p:nvSpPr>
        <p:spPr bwMode="auto">
          <a:xfrm>
            <a:off x="5486400" y="3883025"/>
            <a:ext cx="609600" cy="922338"/>
          </a:xfrm>
          <a:custGeom>
            <a:avLst/>
            <a:gdLst>
              <a:gd name="T0" fmla="*/ 0 w 19560"/>
              <a:gd name="T1" fmla="*/ 0 h 21600"/>
              <a:gd name="T2" fmla="*/ 18998577 w 19560"/>
              <a:gd name="T3" fmla="*/ 22677134 h 21600"/>
              <a:gd name="T4" fmla="*/ 0 w 19560"/>
              <a:gd name="T5" fmla="*/ 39384598 h 21600"/>
              <a:gd name="T6" fmla="*/ 0 60000 65536"/>
              <a:gd name="T7" fmla="*/ 0 60000 65536"/>
              <a:gd name="T8" fmla="*/ 0 60000 65536"/>
              <a:gd name="T9" fmla="*/ 0 w 19560"/>
              <a:gd name="T10" fmla="*/ 0 h 21600"/>
              <a:gd name="T11" fmla="*/ 19560 w 19560"/>
              <a:gd name="T12" fmla="*/ 21600 h 21600"/>
            </a:gdLst>
            <a:ahLst/>
            <a:cxnLst>
              <a:cxn ang="T6">
                <a:pos x="T0" y="T1"/>
              </a:cxn>
              <a:cxn ang="T7">
                <a:pos x="T2" y="T3"/>
              </a:cxn>
              <a:cxn ang="T8">
                <a:pos x="T4" y="T5"/>
              </a:cxn>
            </a:cxnLst>
            <a:rect l="T9" t="T10" r="T11" b="T12"/>
            <a:pathLst>
              <a:path w="19560" h="21600" fill="none" extrusionOk="0">
                <a:moveTo>
                  <a:pt x="-1" y="0"/>
                </a:moveTo>
                <a:cubicBezTo>
                  <a:pt x="8380" y="0"/>
                  <a:pt x="16004" y="4847"/>
                  <a:pt x="19560" y="12436"/>
                </a:cubicBezTo>
              </a:path>
              <a:path w="19560" h="21600" stroke="0" extrusionOk="0">
                <a:moveTo>
                  <a:pt x="-1" y="0"/>
                </a:moveTo>
                <a:cubicBezTo>
                  <a:pt x="8380" y="0"/>
                  <a:pt x="16004" y="4847"/>
                  <a:pt x="19560" y="12436"/>
                </a:cubicBezTo>
                <a:lnTo>
                  <a:pt x="0" y="21600"/>
                </a:lnTo>
                <a:close/>
              </a:path>
            </a:pathLst>
          </a:custGeom>
          <a:noFill/>
          <a:ln w="9525">
            <a:solidFill>
              <a:srgbClr val="000000"/>
            </a:solidFill>
            <a:round/>
            <a:headEnd/>
            <a:tailEnd/>
          </a:ln>
        </p:spPr>
        <p:txBody>
          <a:bodyPr/>
          <a:lstStyle/>
          <a:p>
            <a:endParaRPr lang="en-US"/>
          </a:p>
        </p:txBody>
      </p:sp>
      <p:grpSp>
        <p:nvGrpSpPr>
          <p:cNvPr id="67611" name="Group 23"/>
          <p:cNvGrpSpPr>
            <a:grpSpLocks/>
          </p:cNvGrpSpPr>
          <p:nvPr/>
        </p:nvGrpSpPr>
        <p:grpSpPr bwMode="auto">
          <a:xfrm>
            <a:off x="5927725" y="4414838"/>
            <a:ext cx="322263" cy="215900"/>
            <a:chOff x="8735" y="11788"/>
            <a:chExt cx="507" cy="341"/>
          </a:xfrm>
        </p:grpSpPr>
        <p:cxnSp>
          <p:nvCxnSpPr>
            <p:cNvPr id="67623" name="AutoShape 28"/>
            <p:cNvCxnSpPr>
              <a:cxnSpLocks noChangeShapeType="1"/>
            </p:cNvCxnSpPr>
            <p:nvPr/>
          </p:nvCxnSpPr>
          <p:spPr bwMode="auto">
            <a:xfrm>
              <a:off x="8735" y="11788"/>
              <a:ext cx="507" cy="0"/>
            </a:xfrm>
            <a:prstGeom prst="straightConnector1">
              <a:avLst/>
            </a:prstGeom>
            <a:noFill/>
            <a:ln w="9525">
              <a:solidFill>
                <a:srgbClr val="000000"/>
              </a:solidFill>
              <a:round/>
              <a:headEnd/>
              <a:tailEnd/>
            </a:ln>
          </p:spPr>
        </p:cxnSp>
        <p:cxnSp>
          <p:nvCxnSpPr>
            <p:cNvPr id="67624" name="AutoShape 27"/>
            <p:cNvCxnSpPr>
              <a:cxnSpLocks noChangeShapeType="1"/>
            </p:cNvCxnSpPr>
            <p:nvPr/>
          </p:nvCxnSpPr>
          <p:spPr bwMode="auto">
            <a:xfrm>
              <a:off x="8786" y="11874"/>
              <a:ext cx="422" cy="0"/>
            </a:xfrm>
            <a:prstGeom prst="straightConnector1">
              <a:avLst/>
            </a:prstGeom>
            <a:noFill/>
            <a:ln w="9525">
              <a:solidFill>
                <a:srgbClr val="000000"/>
              </a:solidFill>
              <a:round/>
              <a:headEnd/>
              <a:tailEnd/>
            </a:ln>
          </p:spPr>
        </p:cxnSp>
        <p:cxnSp>
          <p:nvCxnSpPr>
            <p:cNvPr id="67625" name="AutoShape 26"/>
            <p:cNvCxnSpPr>
              <a:cxnSpLocks noChangeShapeType="1"/>
            </p:cNvCxnSpPr>
            <p:nvPr/>
          </p:nvCxnSpPr>
          <p:spPr bwMode="auto">
            <a:xfrm>
              <a:off x="8820" y="11959"/>
              <a:ext cx="356" cy="0"/>
            </a:xfrm>
            <a:prstGeom prst="straightConnector1">
              <a:avLst/>
            </a:prstGeom>
            <a:noFill/>
            <a:ln w="9525">
              <a:solidFill>
                <a:srgbClr val="000000"/>
              </a:solidFill>
              <a:round/>
              <a:headEnd/>
              <a:tailEnd/>
            </a:ln>
          </p:spPr>
        </p:cxnSp>
        <p:cxnSp>
          <p:nvCxnSpPr>
            <p:cNvPr id="67626" name="AutoShape 25"/>
            <p:cNvCxnSpPr>
              <a:cxnSpLocks noChangeShapeType="1"/>
            </p:cNvCxnSpPr>
            <p:nvPr/>
          </p:nvCxnSpPr>
          <p:spPr bwMode="auto">
            <a:xfrm>
              <a:off x="8871" y="12044"/>
              <a:ext cx="272" cy="0"/>
            </a:xfrm>
            <a:prstGeom prst="straightConnector1">
              <a:avLst/>
            </a:prstGeom>
            <a:noFill/>
            <a:ln w="9525">
              <a:solidFill>
                <a:srgbClr val="000000"/>
              </a:solidFill>
              <a:round/>
              <a:headEnd/>
              <a:tailEnd/>
            </a:ln>
          </p:spPr>
        </p:cxnSp>
        <p:cxnSp>
          <p:nvCxnSpPr>
            <p:cNvPr id="67627" name="AutoShape 24"/>
            <p:cNvCxnSpPr>
              <a:cxnSpLocks noChangeShapeType="1"/>
            </p:cNvCxnSpPr>
            <p:nvPr/>
          </p:nvCxnSpPr>
          <p:spPr bwMode="auto">
            <a:xfrm>
              <a:off x="8949" y="12129"/>
              <a:ext cx="143" cy="0"/>
            </a:xfrm>
            <a:prstGeom prst="straightConnector1">
              <a:avLst/>
            </a:prstGeom>
            <a:noFill/>
            <a:ln w="9525">
              <a:solidFill>
                <a:srgbClr val="000000"/>
              </a:solidFill>
              <a:round/>
              <a:headEnd/>
              <a:tailEnd/>
            </a:ln>
          </p:spPr>
        </p:cxnSp>
      </p:grpSp>
      <p:grpSp>
        <p:nvGrpSpPr>
          <p:cNvPr id="67612" name="Group 17"/>
          <p:cNvGrpSpPr>
            <a:grpSpLocks/>
          </p:cNvGrpSpPr>
          <p:nvPr/>
        </p:nvGrpSpPr>
        <p:grpSpPr bwMode="auto">
          <a:xfrm>
            <a:off x="3717925" y="3514725"/>
            <a:ext cx="322263" cy="215900"/>
            <a:chOff x="8735" y="11788"/>
            <a:chExt cx="507" cy="341"/>
          </a:xfrm>
        </p:grpSpPr>
        <p:cxnSp>
          <p:nvCxnSpPr>
            <p:cNvPr id="67618" name="AutoShape 22"/>
            <p:cNvCxnSpPr>
              <a:cxnSpLocks noChangeShapeType="1"/>
            </p:cNvCxnSpPr>
            <p:nvPr/>
          </p:nvCxnSpPr>
          <p:spPr bwMode="auto">
            <a:xfrm>
              <a:off x="8735" y="11788"/>
              <a:ext cx="507" cy="0"/>
            </a:xfrm>
            <a:prstGeom prst="straightConnector1">
              <a:avLst/>
            </a:prstGeom>
            <a:noFill/>
            <a:ln w="9525">
              <a:solidFill>
                <a:srgbClr val="000000"/>
              </a:solidFill>
              <a:round/>
              <a:headEnd/>
              <a:tailEnd/>
            </a:ln>
          </p:spPr>
        </p:cxnSp>
        <p:cxnSp>
          <p:nvCxnSpPr>
            <p:cNvPr id="67619" name="AutoShape 21"/>
            <p:cNvCxnSpPr>
              <a:cxnSpLocks noChangeShapeType="1"/>
            </p:cNvCxnSpPr>
            <p:nvPr/>
          </p:nvCxnSpPr>
          <p:spPr bwMode="auto">
            <a:xfrm>
              <a:off x="8786" y="11874"/>
              <a:ext cx="422" cy="0"/>
            </a:xfrm>
            <a:prstGeom prst="straightConnector1">
              <a:avLst/>
            </a:prstGeom>
            <a:noFill/>
            <a:ln w="9525">
              <a:solidFill>
                <a:srgbClr val="000000"/>
              </a:solidFill>
              <a:round/>
              <a:headEnd/>
              <a:tailEnd/>
            </a:ln>
          </p:spPr>
        </p:cxnSp>
        <p:cxnSp>
          <p:nvCxnSpPr>
            <p:cNvPr id="67620" name="AutoShape 20"/>
            <p:cNvCxnSpPr>
              <a:cxnSpLocks noChangeShapeType="1"/>
            </p:cNvCxnSpPr>
            <p:nvPr/>
          </p:nvCxnSpPr>
          <p:spPr bwMode="auto">
            <a:xfrm>
              <a:off x="8820" y="11959"/>
              <a:ext cx="356" cy="0"/>
            </a:xfrm>
            <a:prstGeom prst="straightConnector1">
              <a:avLst/>
            </a:prstGeom>
            <a:noFill/>
            <a:ln w="9525">
              <a:solidFill>
                <a:srgbClr val="000000"/>
              </a:solidFill>
              <a:round/>
              <a:headEnd/>
              <a:tailEnd/>
            </a:ln>
          </p:spPr>
        </p:cxnSp>
        <p:cxnSp>
          <p:nvCxnSpPr>
            <p:cNvPr id="67621" name="AutoShape 19"/>
            <p:cNvCxnSpPr>
              <a:cxnSpLocks noChangeShapeType="1"/>
            </p:cNvCxnSpPr>
            <p:nvPr/>
          </p:nvCxnSpPr>
          <p:spPr bwMode="auto">
            <a:xfrm>
              <a:off x="8871" y="12044"/>
              <a:ext cx="272" cy="0"/>
            </a:xfrm>
            <a:prstGeom prst="straightConnector1">
              <a:avLst/>
            </a:prstGeom>
            <a:noFill/>
            <a:ln w="9525">
              <a:solidFill>
                <a:srgbClr val="000000"/>
              </a:solidFill>
              <a:round/>
              <a:headEnd/>
              <a:tailEnd/>
            </a:ln>
          </p:spPr>
        </p:cxnSp>
        <p:cxnSp>
          <p:nvCxnSpPr>
            <p:cNvPr id="67622" name="AutoShape 18"/>
            <p:cNvCxnSpPr>
              <a:cxnSpLocks noChangeShapeType="1"/>
            </p:cNvCxnSpPr>
            <p:nvPr/>
          </p:nvCxnSpPr>
          <p:spPr bwMode="auto">
            <a:xfrm>
              <a:off x="8949" y="12129"/>
              <a:ext cx="143" cy="0"/>
            </a:xfrm>
            <a:prstGeom prst="straightConnector1">
              <a:avLst/>
            </a:prstGeom>
            <a:noFill/>
            <a:ln w="9525">
              <a:solidFill>
                <a:srgbClr val="000000"/>
              </a:solidFill>
              <a:round/>
              <a:headEnd/>
              <a:tailEnd/>
            </a:ln>
          </p:spPr>
        </p:cxnSp>
      </p:grpSp>
      <p:sp>
        <p:nvSpPr>
          <p:cNvPr id="67613" name="Arc 16"/>
          <p:cNvSpPr>
            <a:spLocks/>
          </p:cNvSpPr>
          <p:nvPr/>
        </p:nvSpPr>
        <p:spPr bwMode="auto">
          <a:xfrm flipH="1">
            <a:off x="3859213" y="2952750"/>
            <a:ext cx="454025" cy="528638"/>
          </a:xfrm>
          <a:custGeom>
            <a:avLst/>
            <a:gdLst>
              <a:gd name="T0" fmla="*/ 0 w 21600"/>
              <a:gd name="T1" fmla="*/ 0 h 21600"/>
              <a:gd name="T2" fmla="*/ 9543458 w 21600"/>
              <a:gd name="T3" fmla="*/ 12937878 h 21600"/>
              <a:gd name="T4" fmla="*/ 0 w 21600"/>
              <a:gd name="T5" fmla="*/ 1293787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67614" name="Oval 15"/>
          <p:cNvSpPr>
            <a:spLocks noChangeArrowheads="1"/>
          </p:cNvSpPr>
          <p:nvPr/>
        </p:nvSpPr>
        <p:spPr bwMode="auto">
          <a:xfrm>
            <a:off x="6051550" y="4630738"/>
            <a:ext cx="114300" cy="114300"/>
          </a:xfrm>
          <a:prstGeom prst="ellipse">
            <a:avLst/>
          </a:prstGeom>
          <a:solidFill>
            <a:srgbClr val="000000"/>
          </a:solidFill>
          <a:ln w="9525">
            <a:solidFill>
              <a:srgbClr val="000000"/>
            </a:solidFill>
            <a:round/>
            <a:headEnd/>
            <a:tailEnd/>
          </a:ln>
        </p:spPr>
        <p:txBody>
          <a:bodyPr/>
          <a:lstStyle/>
          <a:p>
            <a:endParaRPr lang="en-US"/>
          </a:p>
        </p:txBody>
      </p:sp>
      <p:sp>
        <p:nvSpPr>
          <p:cNvPr id="67615" name="Oval 14"/>
          <p:cNvSpPr>
            <a:spLocks noChangeArrowheads="1"/>
          </p:cNvSpPr>
          <p:nvPr/>
        </p:nvSpPr>
        <p:spPr bwMode="auto">
          <a:xfrm>
            <a:off x="3832225" y="3759200"/>
            <a:ext cx="114300" cy="114300"/>
          </a:xfrm>
          <a:prstGeom prst="ellipse">
            <a:avLst/>
          </a:prstGeom>
          <a:solidFill>
            <a:srgbClr val="000000"/>
          </a:solidFill>
          <a:ln w="9525">
            <a:solidFill>
              <a:srgbClr val="000000"/>
            </a:solidFill>
            <a:round/>
            <a:headEnd/>
            <a:tailEnd/>
          </a:ln>
        </p:spPr>
        <p:txBody>
          <a:bodyPr/>
          <a:lstStyle/>
          <a:p>
            <a:endParaRPr lang="en-US"/>
          </a:p>
        </p:txBody>
      </p:sp>
      <p:sp>
        <p:nvSpPr>
          <p:cNvPr id="67616" name="Rectangle 52"/>
          <p:cNvSpPr>
            <a:spLocks noChangeArrowheads="1"/>
          </p:cNvSpPr>
          <p:nvPr/>
        </p:nvSpPr>
        <p:spPr bwMode="auto">
          <a:xfrm>
            <a:off x="182563" y="962025"/>
            <a:ext cx="184150" cy="823913"/>
          </a:xfrm>
          <a:prstGeom prst="rect">
            <a:avLst/>
          </a:prstGeom>
          <a:noFill/>
          <a:ln w="9525">
            <a:noFill/>
            <a:miter lim="800000"/>
            <a:headEnd/>
            <a:tailEnd/>
          </a:ln>
        </p:spPr>
        <p:txBody>
          <a:bodyPr wrap="none" anchor="ctr">
            <a:spAutoFit/>
          </a:bodyPr>
          <a:lstStyle/>
          <a:p>
            <a:pPr eaLnBrk="0" hangingPunct="0"/>
            <a:br>
              <a:rPr lang="en-US" sz="1200">
                <a:cs typeface="Times New Roman" pitchFamily="18" charset="0"/>
              </a:rPr>
            </a:br>
            <a:endParaRPr lang="en-US" sz="1500" b="0"/>
          </a:p>
          <a:p>
            <a:pPr eaLnBrk="0" hangingPunct="0"/>
            <a:endParaRPr lang="en-US" sz="2100" b="0"/>
          </a:p>
        </p:txBody>
      </p:sp>
      <p:sp>
        <p:nvSpPr>
          <p:cNvPr id="67617" name="Rectangle 64"/>
          <p:cNvSpPr>
            <a:spLocks noChangeArrowheads="1"/>
          </p:cNvSpPr>
          <p:nvPr/>
        </p:nvSpPr>
        <p:spPr bwMode="auto">
          <a:xfrm>
            <a:off x="0" y="1546225"/>
            <a:ext cx="184150" cy="412750"/>
          </a:xfrm>
          <a:prstGeom prst="rect">
            <a:avLst/>
          </a:prstGeom>
          <a:noFill/>
          <a:ln w="9525">
            <a:noFill/>
            <a:miter lim="800000"/>
            <a:headEnd/>
            <a:tailEnd/>
          </a:ln>
        </p:spPr>
        <p:txBody>
          <a:bodyPr wrap="none" anchor="ctr">
            <a:spAutoFit/>
          </a:bodyPr>
          <a:lstStyle/>
          <a:p>
            <a:pPr eaLnBrk="0" hangingPunct="0"/>
            <a:endParaRPr lang="en-US" sz="2100" b="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US" b="1"/>
              <a:t>Use case approach</a:t>
            </a:r>
          </a:p>
        </p:txBody>
      </p:sp>
      <p:grpSp>
        <p:nvGrpSpPr>
          <p:cNvPr id="2" name="Group 4"/>
          <p:cNvGrpSpPr>
            <a:grpSpLocks/>
          </p:cNvGrpSpPr>
          <p:nvPr/>
        </p:nvGrpSpPr>
        <p:grpSpPr bwMode="auto">
          <a:xfrm>
            <a:off x="1143000" y="2057400"/>
            <a:ext cx="7315200" cy="3868738"/>
            <a:chOff x="1267" y="5400"/>
            <a:chExt cx="5760" cy="3988"/>
          </a:xfrm>
        </p:grpSpPr>
        <p:sp>
          <p:nvSpPr>
            <p:cNvPr id="68614" name="Text Box 5"/>
            <p:cNvSpPr txBox="1">
              <a:spLocks noChangeArrowheads="1"/>
            </p:cNvSpPr>
            <p:nvPr/>
          </p:nvSpPr>
          <p:spPr bwMode="auto">
            <a:xfrm>
              <a:off x="4328" y="7971"/>
              <a:ext cx="2520" cy="388"/>
            </a:xfrm>
            <a:prstGeom prst="rect">
              <a:avLst/>
            </a:prstGeom>
            <a:solidFill>
              <a:srgbClr val="FFFFFF"/>
            </a:solidFill>
            <a:ln w="9525">
              <a:solidFill>
                <a:srgbClr val="FFFFFF"/>
              </a:solidFill>
              <a:miter lim="800000"/>
              <a:headEnd/>
              <a:tailEnd/>
            </a:ln>
          </p:spPr>
          <p:txBody>
            <a:bodyPr>
              <a:spAutoFit/>
            </a:bodyPr>
            <a:lstStyle/>
            <a:p>
              <a:r>
                <a:rPr lang="en-US" sz="1800" b="0"/>
                <a:t>Alternative Flow 3</a:t>
              </a:r>
            </a:p>
          </p:txBody>
        </p:sp>
        <p:cxnSp>
          <p:nvCxnSpPr>
            <p:cNvPr id="68615" name="AutoShape 6"/>
            <p:cNvCxnSpPr>
              <a:cxnSpLocks noChangeShapeType="1"/>
            </p:cNvCxnSpPr>
            <p:nvPr/>
          </p:nvCxnSpPr>
          <p:spPr bwMode="auto">
            <a:xfrm>
              <a:off x="3778" y="8605"/>
              <a:ext cx="591" cy="0"/>
            </a:xfrm>
            <a:prstGeom prst="straightConnector1">
              <a:avLst/>
            </a:prstGeom>
            <a:noFill/>
            <a:ln w="9525">
              <a:solidFill>
                <a:srgbClr val="000000"/>
              </a:solidFill>
              <a:round/>
              <a:headEnd/>
              <a:tailEnd/>
            </a:ln>
          </p:spPr>
        </p:cxnSp>
        <p:cxnSp>
          <p:nvCxnSpPr>
            <p:cNvPr id="68616" name="AutoShape 7"/>
            <p:cNvCxnSpPr>
              <a:cxnSpLocks noChangeShapeType="1"/>
            </p:cNvCxnSpPr>
            <p:nvPr/>
          </p:nvCxnSpPr>
          <p:spPr bwMode="auto">
            <a:xfrm>
              <a:off x="3853" y="8681"/>
              <a:ext cx="442" cy="0"/>
            </a:xfrm>
            <a:prstGeom prst="straightConnector1">
              <a:avLst/>
            </a:prstGeom>
            <a:noFill/>
            <a:ln w="9525">
              <a:solidFill>
                <a:srgbClr val="000000"/>
              </a:solidFill>
              <a:round/>
              <a:headEnd/>
              <a:tailEnd/>
            </a:ln>
          </p:spPr>
        </p:cxnSp>
        <p:cxnSp>
          <p:nvCxnSpPr>
            <p:cNvPr id="68617" name="AutoShape 8"/>
            <p:cNvCxnSpPr>
              <a:cxnSpLocks noChangeShapeType="1"/>
            </p:cNvCxnSpPr>
            <p:nvPr/>
          </p:nvCxnSpPr>
          <p:spPr bwMode="auto">
            <a:xfrm>
              <a:off x="3913" y="8771"/>
              <a:ext cx="356" cy="1"/>
            </a:xfrm>
            <a:prstGeom prst="straightConnector1">
              <a:avLst/>
            </a:prstGeom>
            <a:noFill/>
            <a:ln w="9525">
              <a:solidFill>
                <a:srgbClr val="000000"/>
              </a:solidFill>
              <a:round/>
              <a:headEnd/>
              <a:tailEnd/>
            </a:ln>
          </p:spPr>
        </p:cxnSp>
        <p:cxnSp>
          <p:nvCxnSpPr>
            <p:cNvPr id="68618" name="AutoShape 9"/>
            <p:cNvCxnSpPr>
              <a:cxnSpLocks noChangeShapeType="1"/>
            </p:cNvCxnSpPr>
            <p:nvPr/>
          </p:nvCxnSpPr>
          <p:spPr bwMode="auto">
            <a:xfrm>
              <a:off x="3973" y="8861"/>
              <a:ext cx="229" cy="1"/>
            </a:xfrm>
            <a:prstGeom prst="straightConnector1">
              <a:avLst/>
            </a:prstGeom>
            <a:noFill/>
            <a:ln w="9525">
              <a:solidFill>
                <a:srgbClr val="000000"/>
              </a:solidFill>
              <a:round/>
              <a:headEnd/>
              <a:tailEnd/>
            </a:ln>
          </p:spPr>
        </p:cxnSp>
        <p:sp>
          <p:nvSpPr>
            <p:cNvPr id="68619" name="Text Box 10"/>
            <p:cNvSpPr txBox="1">
              <a:spLocks noChangeArrowheads="1"/>
            </p:cNvSpPr>
            <p:nvPr/>
          </p:nvSpPr>
          <p:spPr bwMode="auto">
            <a:xfrm>
              <a:off x="4507" y="9000"/>
              <a:ext cx="1825" cy="388"/>
            </a:xfrm>
            <a:prstGeom prst="rect">
              <a:avLst/>
            </a:prstGeom>
            <a:solidFill>
              <a:srgbClr val="FFFFFF"/>
            </a:solidFill>
            <a:ln w="9525">
              <a:solidFill>
                <a:srgbClr val="FFFFFF"/>
              </a:solidFill>
              <a:miter lim="800000"/>
              <a:headEnd/>
              <a:tailEnd/>
            </a:ln>
          </p:spPr>
          <p:txBody>
            <a:bodyPr>
              <a:spAutoFit/>
            </a:bodyPr>
            <a:lstStyle/>
            <a:p>
              <a:r>
                <a:rPr lang="en-US" sz="1800" b="0"/>
                <a:t>Use case ends </a:t>
              </a:r>
            </a:p>
          </p:txBody>
        </p:sp>
        <p:cxnSp>
          <p:nvCxnSpPr>
            <p:cNvPr id="68620" name="AutoShape 11"/>
            <p:cNvCxnSpPr>
              <a:cxnSpLocks noChangeShapeType="1"/>
            </p:cNvCxnSpPr>
            <p:nvPr/>
          </p:nvCxnSpPr>
          <p:spPr bwMode="auto">
            <a:xfrm>
              <a:off x="3384" y="6170"/>
              <a:ext cx="0" cy="2759"/>
            </a:xfrm>
            <a:prstGeom prst="straightConnector1">
              <a:avLst/>
            </a:prstGeom>
            <a:noFill/>
            <a:ln w="9525">
              <a:solidFill>
                <a:srgbClr val="000000"/>
              </a:solidFill>
              <a:round/>
              <a:headEnd/>
              <a:tailEnd type="triangle" w="med" len="med"/>
            </a:ln>
          </p:spPr>
        </p:cxnSp>
        <p:sp>
          <p:nvSpPr>
            <p:cNvPr id="68621" name="Oval 12"/>
            <p:cNvSpPr>
              <a:spLocks noChangeArrowheads="1"/>
            </p:cNvSpPr>
            <p:nvPr/>
          </p:nvSpPr>
          <p:spPr bwMode="auto">
            <a:xfrm>
              <a:off x="3292" y="5961"/>
              <a:ext cx="168" cy="209"/>
            </a:xfrm>
            <a:prstGeom prst="ellipse">
              <a:avLst/>
            </a:prstGeom>
            <a:solidFill>
              <a:srgbClr val="000000"/>
            </a:solidFill>
            <a:ln w="9525">
              <a:solidFill>
                <a:srgbClr val="000000"/>
              </a:solidFill>
              <a:round/>
              <a:headEnd/>
              <a:tailEnd/>
            </a:ln>
          </p:spPr>
          <p:txBody>
            <a:bodyPr/>
            <a:lstStyle/>
            <a:p>
              <a:endParaRPr lang="en-US"/>
            </a:p>
          </p:txBody>
        </p:sp>
        <p:sp>
          <p:nvSpPr>
            <p:cNvPr id="68622" name="Oval 13"/>
            <p:cNvSpPr>
              <a:spLocks noChangeArrowheads="1"/>
            </p:cNvSpPr>
            <p:nvPr/>
          </p:nvSpPr>
          <p:spPr bwMode="auto">
            <a:xfrm>
              <a:off x="3292" y="8972"/>
              <a:ext cx="168" cy="209"/>
            </a:xfrm>
            <a:prstGeom prst="ellipse">
              <a:avLst/>
            </a:prstGeom>
            <a:solidFill>
              <a:srgbClr val="000000"/>
            </a:solidFill>
            <a:ln w="9525">
              <a:solidFill>
                <a:srgbClr val="000000"/>
              </a:solidFill>
              <a:round/>
              <a:headEnd/>
              <a:tailEnd/>
            </a:ln>
          </p:spPr>
          <p:txBody>
            <a:bodyPr/>
            <a:lstStyle/>
            <a:p>
              <a:endParaRPr lang="en-US"/>
            </a:p>
          </p:txBody>
        </p:sp>
        <p:sp>
          <p:nvSpPr>
            <p:cNvPr id="68623" name="Arc 14"/>
            <p:cNvSpPr>
              <a:spLocks/>
            </p:cNvSpPr>
            <p:nvPr/>
          </p:nvSpPr>
          <p:spPr bwMode="auto">
            <a:xfrm flipH="1">
              <a:off x="2793" y="6170"/>
              <a:ext cx="646" cy="1548"/>
            </a:xfrm>
            <a:custGeom>
              <a:avLst/>
              <a:gdLst>
                <a:gd name="T0" fmla="*/ 1 w 23341"/>
                <a:gd name="T1" fmla="*/ 0 h 43200"/>
                <a:gd name="T2" fmla="*/ 0 w 23341"/>
                <a:gd name="T3" fmla="*/ 55 h 43200"/>
                <a:gd name="T4" fmla="*/ 1 w 23341"/>
                <a:gd name="T5" fmla="*/ 28 h 43200"/>
                <a:gd name="T6" fmla="*/ 0 60000 65536"/>
                <a:gd name="T7" fmla="*/ 0 60000 65536"/>
                <a:gd name="T8" fmla="*/ 0 60000 65536"/>
                <a:gd name="T9" fmla="*/ 0 w 23341"/>
                <a:gd name="T10" fmla="*/ 0 h 43200"/>
                <a:gd name="T11" fmla="*/ 23341 w 23341"/>
                <a:gd name="T12" fmla="*/ 43200 h 43200"/>
              </a:gdLst>
              <a:ahLst/>
              <a:cxnLst>
                <a:cxn ang="T6">
                  <a:pos x="T0" y="T1"/>
                </a:cxn>
                <a:cxn ang="T7">
                  <a:pos x="T2" y="T3"/>
                </a:cxn>
                <a:cxn ang="T8">
                  <a:pos x="T4" y="T5"/>
                </a:cxn>
              </a:cxnLst>
              <a:rect l="T9" t="T10" r="T11" b="T12"/>
              <a:pathLst>
                <a:path w="23341" h="43200" fill="none" extrusionOk="0">
                  <a:moveTo>
                    <a:pt x="1740" y="0"/>
                  </a:moveTo>
                  <a:cubicBezTo>
                    <a:pt x="13670" y="0"/>
                    <a:pt x="23341" y="9670"/>
                    <a:pt x="23341" y="21600"/>
                  </a:cubicBezTo>
                  <a:cubicBezTo>
                    <a:pt x="23341" y="33529"/>
                    <a:pt x="13670" y="43200"/>
                    <a:pt x="1741" y="43200"/>
                  </a:cubicBezTo>
                  <a:cubicBezTo>
                    <a:pt x="1159" y="43200"/>
                    <a:pt x="579" y="43176"/>
                    <a:pt x="0" y="43129"/>
                  </a:cubicBezTo>
                </a:path>
                <a:path w="23341" h="43200" stroke="0" extrusionOk="0">
                  <a:moveTo>
                    <a:pt x="1740" y="0"/>
                  </a:moveTo>
                  <a:cubicBezTo>
                    <a:pt x="13670" y="0"/>
                    <a:pt x="23341" y="9670"/>
                    <a:pt x="23341" y="21600"/>
                  </a:cubicBezTo>
                  <a:cubicBezTo>
                    <a:pt x="23341" y="33529"/>
                    <a:pt x="13670" y="43200"/>
                    <a:pt x="1741" y="43200"/>
                  </a:cubicBezTo>
                  <a:cubicBezTo>
                    <a:pt x="1159" y="43200"/>
                    <a:pt x="579" y="43176"/>
                    <a:pt x="0" y="43129"/>
                  </a:cubicBezTo>
                  <a:lnTo>
                    <a:pt x="1741" y="21600"/>
                  </a:lnTo>
                  <a:close/>
                </a:path>
              </a:pathLst>
            </a:custGeom>
            <a:noFill/>
            <a:ln w="9525">
              <a:solidFill>
                <a:srgbClr val="000000"/>
              </a:solidFill>
              <a:round/>
              <a:headEnd type="triangle" w="med" len="med"/>
              <a:tailEnd/>
            </a:ln>
          </p:spPr>
          <p:txBody>
            <a:bodyPr/>
            <a:lstStyle/>
            <a:p>
              <a:endParaRPr lang="en-US"/>
            </a:p>
          </p:txBody>
        </p:sp>
        <p:sp>
          <p:nvSpPr>
            <p:cNvPr id="68624" name="Text Box 15"/>
            <p:cNvSpPr txBox="1">
              <a:spLocks noChangeArrowheads="1"/>
            </p:cNvSpPr>
            <p:nvPr/>
          </p:nvSpPr>
          <p:spPr bwMode="auto">
            <a:xfrm>
              <a:off x="1267" y="7359"/>
              <a:ext cx="1406" cy="671"/>
            </a:xfrm>
            <a:prstGeom prst="rect">
              <a:avLst/>
            </a:prstGeom>
            <a:solidFill>
              <a:srgbClr val="FFFFFF"/>
            </a:solidFill>
            <a:ln w="9525">
              <a:solidFill>
                <a:srgbClr val="FFFFFF"/>
              </a:solidFill>
              <a:miter lim="800000"/>
              <a:headEnd/>
              <a:tailEnd/>
            </a:ln>
          </p:spPr>
          <p:txBody>
            <a:bodyPr>
              <a:spAutoFit/>
            </a:bodyPr>
            <a:lstStyle/>
            <a:p>
              <a:r>
                <a:rPr lang="en-US" sz="1800" b="0"/>
                <a:t>Alternative Flow 1</a:t>
              </a:r>
            </a:p>
          </p:txBody>
        </p:sp>
        <p:sp>
          <p:nvSpPr>
            <p:cNvPr id="68625" name="Arc 16"/>
            <p:cNvSpPr>
              <a:spLocks/>
            </p:cNvSpPr>
            <p:nvPr/>
          </p:nvSpPr>
          <p:spPr bwMode="auto">
            <a:xfrm>
              <a:off x="3384" y="8079"/>
              <a:ext cx="637" cy="626"/>
            </a:xfrm>
            <a:custGeom>
              <a:avLst/>
              <a:gdLst>
                <a:gd name="T0" fmla="*/ 0 w 20921"/>
                <a:gd name="T1" fmla="*/ 0 h 21600"/>
                <a:gd name="T2" fmla="*/ 19 w 20921"/>
                <a:gd name="T3" fmla="*/ 14 h 21600"/>
                <a:gd name="T4" fmla="*/ 0 w 20921"/>
                <a:gd name="T5" fmla="*/ 18 h 21600"/>
                <a:gd name="T6" fmla="*/ 0 60000 65536"/>
                <a:gd name="T7" fmla="*/ 0 60000 65536"/>
                <a:gd name="T8" fmla="*/ 0 60000 65536"/>
                <a:gd name="T9" fmla="*/ 0 w 20921"/>
                <a:gd name="T10" fmla="*/ 0 h 21600"/>
                <a:gd name="T11" fmla="*/ 20921 w 20921"/>
                <a:gd name="T12" fmla="*/ 21600 h 21600"/>
              </a:gdLst>
              <a:ahLst/>
              <a:cxnLst>
                <a:cxn ang="T6">
                  <a:pos x="T0" y="T1"/>
                </a:cxn>
                <a:cxn ang="T7">
                  <a:pos x="T2" y="T3"/>
                </a:cxn>
                <a:cxn ang="T8">
                  <a:pos x="T4" y="T5"/>
                </a:cxn>
              </a:cxnLst>
              <a:rect l="T9" t="T10" r="T11" b="T12"/>
              <a:pathLst>
                <a:path w="20921" h="21600" fill="none" extrusionOk="0">
                  <a:moveTo>
                    <a:pt x="-1" y="0"/>
                  </a:moveTo>
                  <a:cubicBezTo>
                    <a:pt x="9860" y="0"/>
                    <a:pt x="18468" y="6677"/>
                    <a:pt x="20921" y="16227"/>
                  </a:cubicBezTo>
                </a:path>
                <a:path w="20921" h="21600" stroke="0" extrusionOk="0">
                  <a:moveTo>
                    <a:pt x="-1" y="0"/>
                  </a:moveTo>
                  <a:cubicBezTo>
                    <a:pt x="9860" y="0"/>
                    <a:pt x="18468" y="6677"/>
                    <a:pt x="20921" y="16227"/>
                  </a:cubicBezTo>
                  <a:lnTo>
                    <a:pt x="0" y="21600"/>
                  </a:lnTo>
                  <a:close/>
                </a:path>
              </a:pathLst>
            </a:custGeom>
            <a:noFill/>
            <a:ln w="9525">
              <a:solidFill>
                <a:srgbClr val="000000"/>
              </a:solidFill>
              <a:round/>
              <a:headEnd/>
              <a:tailEnd/>
            </a:ln>
          </p:spPr>
          <p:txBody>
            <a:bodyPr>
              <a:spAutoFit/>
            </a:bodyPr>
            <a:lstStyle/>
            <a:p>
              <a:endParaRPr lang="en-US"/>
            </a:p>
          </p:txBody>
        </p:sp>
        <p:sp>
          <p:nvSpPr>
            <p:cNvPr id="68626" name="Text Box 17"/>
            <p:cNvSpPr txBox="1">
              <a:spLocks noChangeArrowheads="1"/>
            </p:cNvSpPr>
            <p:nvPr/>
          </p:nvSpPr>
          <p:spPr bwMode="auto">
            <a:xfrm>
              <a:off x="2527" y="5400"/>
              <a:ext cx="1648" cy="462"/>
            </a:xfrm>
            <a:prstGeom prst="rect">
              <a:avLst/>
            </a:prstGeom>
            <a:solidFill>
              <a:srgbClr val="FFFFFF"/>
            </a:solidFill>
            <a:ln w="9525">
              <a:solidFill>
                <a:srgbClr val="FFFFFF"/>
              </a:solidFill>
              <a:miter lim="800000"/>
              <a:headEnd/>
              <a:tailEnd/>
            </a:ln>
          </p:spPr>
          <p:txBody>
            <a:bodyPr/>
            <a:lstStyle/>
            <a:p>
              <a:r>
                <a:rPr lang="en-US" sz="1800" b="0"/>
                <a:t>Basic Flow 1</a:t>
              </a:r>
            </a:p>
          </p:txBody>
        </p:sp>
        <p:sp>
          <p:nvSpPr>
            <p:cNvPr id="68627" name="Arc 18"/>
            <p:cNvSpPr>
              <a:spLocks/>
            </p:cNvSpPr>
            <p:nvPr/>
          </p:nvSpPr>
          <p:spPr bwMode="auto">
            <a:xfrm>
              <a:off x="3427" y="6840"/>
              <a:ext cx="637" cy="626"/>
            </a:xfrm>
            <a:custGeom>
              <a:avLst/>
              <a:gdLst>
                <a:gd name="T0" fmla="*/ 0 w 20921"/>
                <a:gd name="T1" fmla="*/ 0 h 21600"/>
                <a:gd name="T2" fmla="*/ 19 w 20921"/>
                <a:gd name="T3" fmla="*/ 14 h 21600"/>
                <a:gd name="T4" fmla="*/ 0 w 20921"/>
                <a:gd name="T5" fmla="*/ 18 h 21600"/>
                <a:gd name="T6" fmla="*/ 0 60000 65536"/>
                <a:gd name="T7" fmla="*/ 0 60000 65536"/>
                <a:gd name="T8" fmla="*/ 0 60000 65536"/>
                <a:gd name="T9" fmla="*/ 0 w 20921"/>
                <a:gd name="T10" fmla="*/ 0 h 21600"/>
                <a:gd name="T11" fmla="*/ 20921 w 20921"/>
                <a:gd name="T12" fmla="*/ 21600 h 21600"/>
              </a:gdLst>
              <a:ahLst/>
              <a:cxnLst>
                <a:cxn ang="T6">
                  <a:pos x="T0" y="T1"/>
                </a:cxn>
                <a:cxn ang="T7">
                  <a:pos x="T2" y="T3"/>
                </a:cxn>
                <a:cxn ang="T8">
                  <a:pos x="T4" y="T5"/>
                </a:cxn>
              </a:cxnLst>
              <a:rect l="T9" t="T10" r="T11" b="T12"/>
              <a:pathLst>
                <a:path w="20921" h="21600" fill="none" extrusionOk="0">
                  <a:moveTo>
                    <a:pt x="-1" y="0"/>
                  </a:moveTo>
                  <a:cubicBezTo>
                    <a:pt x="9860" y="0"/>
                    <a:pt x="18468" y="6677"/>
                    <a:pt x="20921" y="16227"/>
                  </a:cubicBezTo>
                </a:path>
                <a:path w="20921" h="21600" stroke="0" extrusionOk="0">
                  <a:moveTo>
                    <a:pt x="-1" y="0"/>
                  </a:moveTo>
                  <a:cubicBezTo>
                    <a:pt x="9860" y="0"/>
                    <a:pt x="18468" y="6677"/>
                    <a:pt x="20921" y="16227"/>
                  </a:cubicBezTo>
                  <a:lnTo>
                    <a:pt x="0" y="21600"/>
                  </a:lnTo>
                  <a:close/>
                </a:path>
              </a:pathLst>
            </a:custGeom>
            <a:noFill/>
            <a:ln w="9525">
              <a:solidFill>
                <a:srgbClr val="000000"/>
              </a:solidFill>
              <a:round/>
              <a:headEnd/>
              <a:tailEnd/>
            </a:ln>
          </p:spPr>
          <p:txBody>
            <a:bodyPr>
              <a:spAutoFit/>
            </a:bodyPr>
            <a:lstStyle/>
            <a:p>
              <a:endParaRPr lang="en-US"/>
            </a:p>
          </p:txBody>
        </p:sp>
        <p:cxnSp>
          <p:nvCxnSpPr>
            <p:cNvPr id="68628" name="AutoShape 19"/>
            <p:cNvCxnSpPr>
              <a:cxnSpLocks noChangeShapeType="1"/>
            </p:cNvCxnSpPr>
            <p:nvPr/>
          </p:nvCxnSpPr>
          <p:spPr bwMode="auto">
            <a:xfrm>
              <a:off x="3793" y="7345"/>
              <a:ext cx="591" cy="0"/>
            </a:xfrm>
            <a:prstGeom prst="straightConnector1">
              <a:avLst/>
            </a:prstGeom>
            <a:noFill/>
            <a:ln w="9525">
              <a:solidFill>
                <a:srgbClr val="000000"/>
              </a:solidFill>
              <a:round/>
              <a:headEnd/>
              <a:tailEnd/>
            </a:ln>
          </p:spPr>
        </p:cxnSp>
        <p:cxnSp>
          <p:nvCxnSpPr>
            <p:cNvPr id="68629" name="AutoShape 20"/>
            <p:cNvCxnSpPr>
              <a:cxnSpLocks noChangeShapeType="1"/>
            </p:cNvCxnSpPr>
            <p:nvPr/>
          </p:nvCxnSpPr>
          <p:spPr bwMode="auto">
            <a:xfrm>
              <a:off x="3868" y="7421"/>
              <a:ext cx="442" cy="0"/>
            </a:xfrm>
            <a:prstGeom prst="straightConnector1">
              <a:avLst/>
            </a:prstGeom>
            <a:noFill/>
            <a:ln w="9525">
              <a:solidFill>
                <a:srgbClr val="000000"/>
              </a:solidFill>
              <a:round/>
              <a:headEnd/>
              <a:tailEnd/>
            </a:ln>
          </p:spPr>
        </p:cxnSp>
        <p:cxnSp>
          <p:nvCxnSpPr>
            <p:cNvPr id="68630" name="AutoShape 21"/>
            <p:cNvCxnSpPr>
              <a:cxnSpLocks noChangeShapeType="1"/>
            </p:cNvCxnSpPr>
            <p:nvPr/>
          </p:nvCxnSpPr>
          <p:spPr bwMode="auto">
            <a:xfrm>
              <a:off x="3928" y="7511"/>
              <a:ext cx="356" cy="1"/>
            </a:xfrm>
            <a:prstGeom prst="straightConnector1">
              <a:avLst/>
            </a:prstGeom>
            <a:noFill/>
            <a:ln w="9525">
              <a:solidFill>
                <a:srgbClr val="000000"/>
              </a:solidFill>
              <a:round/>
              <a:headEnd/>
              <a:tailEnd/>
            </a:ln>
          </p:spPr>
        </p:cxnSp>
        <p:cxnSp>
          <p:nvCxnSpPr>
            <p:cNvPr id="68631" name="AutoShape 22"/>
            <p:cNvCxnSpPr>
              <a:cxnSpLocks noChangeShapeType="1"/>
            </p:cNvCxnSpPr>
            <p:nvPr/>
          </p:nvCxnSpPr>
          <p:spPr bwMode="auto">
            <a:xfrm>
              <a:off x="3988" y="7601"/>
              <a:ext cx="229" cy="1"/>
            </a:xfrm>
            <a:prstGeom prst="straightConnector1">
              <a:avLst/>
            </a:prstGeom>
            <a:noFill/>
            <a:ln w="9525">
              <a:solidFill>
                <a:srgbClr val="000000"/>
              </a:solidFill>
              <a:round/>
              <a:headEnd/>
              <a:tailEnd/>
            </a:ln>
          </p:spPr>
        </p:cxnSp>
        <p:sp>
          <p:nvSpPr>
            <p:cNvPr id="68632" name="Oval 23"/>
            <p:cNvSpPr>
              <a:spLocks noChangeArrowheads="1"/>
            </p:cNvSpPr>
            <p:nvPr/>
          </p:nvSpPr>
          <p:spPr bwMode="auto">
            <a:xfrm>
              <a:off x="3997" y="7635"/>
              <a:ext cx="168" cy="209"/>
            </a:xfrm>
            <a:prstGeom prst="ellipse">
              <a:avLst/>
            </a:prstGeom>
            <a:solidFill>
              <a:srgbClr val="000000"/>
            </a:solidFill>
            <a:ln w="9525">
              <a:solidFill>
                <a:srgbClr val="000000"/>
              </a:solidFill>
              <a:round/>
              <a:headEnd/>
              <a:tailEnd/>
            </a:ln>
          </p:spPr>
          <p:txBody>
            <a:bodyPr/>
            <a:lstStyle/>
            <a:p>
              <a:endParaRPr lang="en-US"/>
            </a:p>
          </p:txBody>
        </p:sp>
        <p:sp>
          <p:nvSpPr>
            <p:cNvPr id="68633" name="Text Box 24"/>
            <p:cNvSpPr txBox="1">
              <a:spLocks noChangeArrowheads="1"/>
            </p:cNvSpPr>
            <p:nvPr/>
          </p:nvSpPr>
          <p:spPr bwMode="auto">
            <a:xfrm>
              <a:off x="4507" y="6658"/>
              <a:ext cx="2520" cy="388"/>
            </a:xfrm>
            <a:prstGeom prst="rect">
              <a:avLst/>
            </a:prstGeom>
            <a:solidFill>
              <a:srgbClr val="FFFFFF"/>
            </a:solidFill>
            <a:ln w="9525">
              <a:solidFill>
                <a:srgbClr val="FFFFFF"/>
              </a:solidFill>
              <a:miter lim="800000"/>
              <a:headEnd/>
              <a:tailEnd/>
            </a:ln>
          </p:spPr>
          <p:txBody>
            <a:bodyPr>
              <a:spAutoFit/>
            </a:bodyPr>
            <a:lstStyle/>
            <a:p>
              <a:r>
                <a:rPr lang="en-US" sz="1800" b="0"/>
                <a:t>Alternative Flow 2</a:t>
              </a:r>
            </a:p>
          </p:txBody>
        </p:sp>
        <p:sp>
          <p:nvSpPr>
            <p:cNvPr id="68634" name="Oval 25"/>
            <p:cNvSpPr>
              <a:spLocks noChangeArrowheads="1"/>
            </p:cNvSpPr>
            <p:nvPr/>
          </p:nvSpPr>
          <p:spPr bwMode="auto">
            <a:xfrm>
              <a:off x="3982" y="8880"/>
              <a:ext cx="168" cy="209"/>
            </a:xfrm>
            <a:prstGeom prst="ellipse">
              <a:avLst/>
            </a:prstGeom>
            <a:solidFill>
              <a:srgbClr val="000000"/>
            </a:solidFill>
            <a:ln w="9525">
              <a:solidFill>
                <a:srgbClr val="000000"/>
              </a:solidFill>
              <a:round/>
              <a:headEnd/>
              <a:tailEnd/>
            </a:ln>
          </p:spPr>
          <p:txBody>
            <a:bodyPr/>
            <a:lstStyle/>
            <a:p>
              <a:endParaRPr lang="en-US"/>
            </a:p>
          </p:txBody>
        </p:sp>
      </p:grpSp>
      <p:sp>
        <p:nvSpPr>
          <p:cNvPr id="429082" name="Rectangle 26"/>
          <p:cNvSpPr>
            <a:spLocks noChangeArrowheads="1"/>
          </p:cNvSpPr>
          <p:nvPr/>
        </p:nvSpPr>
        <p:spPr bwMode="auto">
          <a:xfrm>
            <a:off x="0" y="5105400"/>
            <a:ext cx="3200400" cy="1054100"/>
          </a:xfrm>
          <a:prstGeom prst="rect">
            <a:avLst/>
          </a:prstGeom>
          <a:noFill/>
          <a:ln w="9525">
            <a:noFill/>
            <a:miter lim="800000"/>
            <a:headEnd/>
            <a:tailEnd/>
          </a:ln>
        </p:spPr>
        <p:txBody>
          <a:bodyPr anchor="ctr">
            <a:spAutoFit/>
          </a:bodyPr>
          <a:lstStyle/>
          <a:p>
            <a:pPr eaLnBrk="0" hangingPunct="0"/>
            <a:r>
              <a:rPr lang="en-US" sz="2100">
                <a:solidFill>
                  <a:schemeClr val="accent2"/>
                </a:solidFill>
              </a:rPr>
              <a:t>Basic and alternative flows for issue book use case</a:t>
            </a:r>
            <a:r>
              <a:rPr lang="en-US" sz="2100" b="0">
                <a:solidFill>
                  <a:schemeClr val="accent2"/>
                </a:solidFill>
              </a:rPr>
              <a:t> </a:t>
            </a:r>
          </a:p>
        </p:txBody>
      </p:sp>
      <p:sp>
        <p:nvSpPr>
          <p:cNvPr id="429083" name="Rectangle 27"/>
          <p:cNvSpPr>
            <a:spLocks noChangeArrowheads="1"/>
          </p:cNvSpPr>
          <p:nvPr/>
        </p:nvSpPr>
        <p:spPr bwMode="auto">
          <a:xfrm>
            <a:off x="2971800" y="5942013"/>
            <a:ext cx="6546850" cy="915987"/>
          </a:xfrm>
          <a:prstGeom prst="rect">
            <a:avLst/>
          </a:prstGeom>
          <a:noFill/>
          <a:ln w="9525">
            <a:noFill/>
            <a:miter lim="800000"/>
            <a:headEnd/>
            <a:tailEnd/>
          </a:ln>
        </p:spPr>
        <p:txBody>
          <a:bodyPr wrap="none" anchor="ctr">
            <a:spAutoFit/>
          </a:bodyPr>
          <a:lstStyle/>
          <a:p>
            <a:r>
              <a:rPr lang="en-US" sz="1800"/>
              <a:t>Alternative Flow 1: Unauthorized student/faculty/employee</a:t>
            </a:r>
            <a:endParaRPr lang="en-US" sz="1800" b="0"/>
          </a:p>
          <a:p>
            <a:r>
              <a:rPr lang="en-US" sz="1800"/>
              <a:t>Alternative Flow 2: Account is full </a:t>
            </a:r>
          </a:p>
          <a:p>
            <a:r>
              <a:rPr lang="en-US" sz="1800"/>
              <a:t>Alternative Flow 3: User exits</a:t>
            </a:r>
            <a:r>
              <a:rPr lang="en-US" sz="1800" b="0"/>
              <a:t>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82"/>
                                        </p:tgtEl>
                                        <p:attrNameLst>
                                          <p:attrName>style.visibility</p:attrName>
                                        </p:attrNameLst>
                                      </p:cBhvr>
                                      <p:to>
                                        <p:strVal val="visible"/>
                                      </p:to>
                                    </p:set>
                                    <p:animEffect transition="in" filter="blinds(horizontal)">
                                      <p:cBhvr>
                                        <p:cTn id="7" dur="500"/>
                                        <p:tgtEl>
                                          <p:spTgt spid="4290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9083"/>
                                        </p:tgtEl>
                                        <p:attrNameLst>
                                          <p:attrName>style.visibility</p:attrName>
                                        </p:attrNameLst>
                                      </p:cBhvr>
                                      <p:to>
                                        <p:strVal val="visible"/>
                                      </p:to>
                                    </p:set>
                                    <p:animEffect transition="in" filter="box(in)">
                                      <p:cBhvr>
                                        <p:cTn id="17" dur="500"/>
                                        <p:tgtEl>
                                          <p:spTgt spid="429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82" grpId="0"/>
      <p:bldP spid="42908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US" b="1"/>
              <a:t>Use case approach</a:t>
            </a:r>
          </a:p>
        </p:txBody>
      </p:sp>
      <p:sp>
        <p:nvSpPr>
          <p:cNvPr id="69635" name="Text Box 25"/>
          <p:cNvSpPr txBox="1">
            <a:spLocks noChangeArrowheads="1"/>
          </p:cNvSpPr>
          <p:nvPr/>
        </p:nvSpPr>
        <p:spPr bwMode="auto">
          <a:xfrm>
            <a:off x="533400" y="2209800"/>
            <a:ext cx="8839200" cy="733425"/>
          </a:xfrm>
          <a:prstGeom prst="rect">
            <a:avLst/>
          </a:prstGeom>
          <a:noFill/>
          <a:ln w="9525">
            <a:noFill/>
            <a:miter lim="800000"/>
            <a:headEnd/>
            <a:tailEnd/>
          </a:ln>
        </p:spPr>
        <p:txBody>
          <a:bodyPr>
            <a:spAutoFit/>
          </a:bodyPr>
          <a:lstStyle/>
          <a:p>
            <a:pPr>
              <a:spcBef>
                <a:spcPct val="50000"/>
              </a:spcBef>
            </a:pPr>
            <a:r>
              <a:rPr lang="en-US" sz="2100" b="0"/>
              <a:t>Consider the use case of return book of LMS case study given in section 3.1. Draw use case scenario diagram for it.</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lstStyle/>
          <a:p>
            <a:r>
              <a:rPr lang="en-US" b="1"/>
              <a:t>Use case approach</a:t>
            </a:r>
          </a:p>
        </p:txBody>
      </p:sp>
      <p:sp>
        <p:nvSpPr>
          <p:cNvPr id="514051" name="Rectangle 3"/>
          <p:cNvSpPr>
            <a:spLocks noGrp="1"/>
          </p:cNvSpPr>
          <p:nvPr>
            <p:ph type="body" idx="1"/>
          </p:nvPr>
        </p:nvSpPr>
        <p:spPr>
          <a:xfrm>
            <a:off x="663575" y="1803400"/>
            <a:ext cx="8556625" cy="4322763"/>
          </a:xfrm>
        </p:spPr>
        <p:txBody>
          <a:bodyPr/>
          <a:lstStyle/>
          <a:p>
            <a:pPr algn="just">
              <a:buFont typeface="Wingdings" pitchFamily="2" charset="2"/>
              <a:buNone/>
            </a:pPr>
            <a:r>
              <a:rPr lang="en-US" sz="3000" b="1"/>
              <a:t>Creation of Use Case Scenario Matrix</a:t>
            </a:r>
            <a:endParaRPr lang="en-US" sz="3000"/>
          </a:p>
          <a:p>
            <a:pPr algn="just"/>
            <a:r>
              <a:rPr lang="en-US" sz="3000">
                <a:solidFill>
                  <a:srgbClr val="3366FF"/>
                </a:solidFill>
              </a:rPr>
              <a:t>Many scenarios are generated using use case scenario diagram due to basic flow(s), alternative flows and various combinations of basic and alternative flows.</a:t>
            </a:r>
            <a:r>
              <a:rPr lang="en-US" sz="3000"/>
              <a:t> </a:t>
            </a:r>
          </a:p>
          <a:p>
            <a:pPr algn="just"/>
            <a:r>
              <a:rPr lang="en-US" sz="3000">
                <a:solidFill>
                  <a:schemeClr val="accent2"/>
                </a:solidFill>
              </a:rPr>
              <a:t>A scenario matrix represents all scenarios of use case scenario diagram. </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box(in)">
                                      <p:cBhvr>
                                        <p:cTn id="7" dur="500"/>
                                        <p:tgtEl>
                                          <p:spTgt spid="514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box(in)">
                                      <p:cBhvr>
                                        <p:cTn id="12" dur="500"/>
                                        <p:tgtEl>
                                          <p:spTgt spid="514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box(in)">
                                      <p:cBhvr>
                                        <p:cTn id="17" dur="500"/>
                                        <p:tgtEl>
                                          <p:spTgt spid="514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p:cNvSpPr>
          <p:nvPr>
            <p:ph type="title" idx="4294967295"/>
          </p:nvPr>
        </p:nvSpPr>
        <p:spPr/>
        <p:txBody>
          <a:bodyPr/>
          <a:lstStyle/>
          <a:p>
            <a:pPr eaLnBrk="1" hangingPunct="1"/>
            <a:r>
              <a:rPr lang="en-US" b="1"/>
              <a:t>Identification of Stakeholders</a:t>
            </a:r>
            <a:r>
              <a:rPr lang="en-US"/>
              <a:t> </a:t>
            </a:r>
          </a:p>
        </p:txBody>
      </p:sp>
      <p:sp>
        <p:nvSpPr>
          <p:cNvPr id="9219" name="Rectangle 3"/>
          <p:cNvSpPr>
            <a:spLocks noGrp="1"/>
          </p:cNvSpPr>
          <p:nvPr>
            <p:ph sz="quarter" idx="4294967295"/>
          </p:nvPr>
        </p:nvSpPr>
        <p:spPr>
          <a:xfrm>
            <a:off x="0" y="1752600"/>
            <a:ext cx="6400800" cy="4038600"/>
          </a:xfrm>
        </p:spPr>
        <p:txBody>
          <a:bodyPr/>
          <a:lstStyle/>
          <a:p>
            <a:pPr marL="536575" indent="-536575" algn="just" eaLnBrk="1" hangingPunct="1">
              <a:spcBef>
                <a:spcPct val="50000"/>
              </a:spcBef>
              <a:buFont typeface="Wingdings" pitchFamily="2" charset="2"/>
              <a:buNone/>
            </a:pPr>
            <a:r>
              <a:rPr lang="en-US" sz="2600" b="1"/>
              <a:t>External people of customer’s organization</a:t>
            </a:r>
            <a:endParaRPr lang="en-US" sz="2600">
              <a:solidFill>
                <a:srgbClr val="3366FF"/>
              </a:solidFill>
            </a:endParaRPr>
          </a:p>
          <a:p>
            <a:pPr marL="536575" indent="-536575" algn="just" eaLnBrk="1" hangingPunct="1">
              <a:spcBef>
                <a:spcPct val="50000"/>
              </a:spcBef>
            </a:pPr>
            <a:r>
              <a:rPr lang="en-US" sz="2400">
                <a:solidFill>
                  <a:srgbClr val="008000"/>
                </a:solidFill>
              </a:rPr>
              <a:t>This category contains the external people of the customer’s organization. </a:t>
            </a:r>
          </a:p>
          <a:p>
            <a:pPr marL="536575" indent="-536575" algn="just" eaLnBrk="1" hangingPunct="1">
              <a:spcBef>
                <a:spcPct val="50000"/>
              </a:spcBef>
            </a:pPr>
            <a:r>
              <a:rPr lang="en-US" sz="2400">
                <a:solidFill>
                  <a:srgbClr val="3366FF"/>
                </a:solidFill>
              </a:rPr>
              <a:t>This may include consultants, domain experts (if engaged only for the project), maintenance persons (if maintenance activities are outsourced) and any outside agency persons responsible for providing rules, regulations, guidelines and students. </a:t>
            </a:r>
            <a:endParaRPr lang="en-US" sz="2400">
              <a:solidFill>
                <a:srgbClr val="3366FF"/>
              </a:solidFill>
              <a:latin typeface="Arial" charset="0"/>
              <a:cs typeface="Arial" charset="0"/>
            </a:endParaRPr>
          </a:p>
          <a:p>
            <a:pPr marL="536575" indent="-536575" algn="just" eaLnBrk="1" hangingPunct="1">
              <a:spcBef>
                <a:spcPct val="50000"/>
              </a:spcBef>
            </a:pPr>
            <a:endParaRPr lang="en-US" sz="2400">
              <a:solidFill>
                <a:srgbClr val="3366FF"/>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pic>
        <p:nvPicPr>
          <p:cNvPr id="12292" name="Picture 4" descr="GRI_osPost_IMG_1370"/>
          <p:cNvPicPr>
            <a:picLocks noChangeAspect="1" noChangeArrowheads="1"/>
          </p:cNvPicPr>
          <p:nvPr/>
        </p:nvPicPr>
        <p:blipFill>
          <a:blip r:embed="rId3"/>
          <a:srcRect/>
          <a:stretch>
            <a:fillRect/>
          </a:stretch>
        </p:blipFill>
        <p:spPr bwMode="auto">
          <a:xfrm>
            <a:off x="6477000" y="1981200"/>
            <a:ext cx="3048000" cy="270986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r>
              <a:rPr lang="en-US" b="1"/>
              <a:t>Use case approach</a:t>
            </a:r>
          </a:p>
        </p:txBody>
      </p:sp>
      <p:graphicFrame>
        <p:nvGraphicFramePr>
          <p:cNvPr id="515317" name="Group 245"/>
          <p:cNvGraphicFramePr>
            <a:graphicFrameLocks noGrp="1"/>
          </p:cNvGraphicFramePr>
          <p:nvPr>
            <p:ph sz="half" idx="2"/>
          </p:nvPr>
        </p:nvGraphicFramePr>
        <p:xfrm>
          <a:off x="304800" y="1828800"/>
          <a:ext cx="9267825" cy="4360230"/>
        </p:xfrm>
        <a:graphic>
          <a:graphicData uri="http://schemas.openxmlformats.org/drawingml/2006/table">
            <a:tbl>
              <a:tblPr/>
              <a:tblGrid>
                <a:gridCol w="134302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639763">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1</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2</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1</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3575">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3</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1</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2</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3">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 </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3</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5163">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5</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3</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4</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163">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6</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3</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Flow1</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825"/>
                        </a:spcBef>
                        <a:spcAft>
                          <a:spcPct val="0"/>
                        </a:spcAft>
                        <a:buClr>
                          <a:schemeClr val="accent2"/>
                        </a:buClr>
                        <a:buSzPct val="60000"/>
                        <a:buFont typeface="Wingdings" pitchFamily="2" charset="2"/>
                        <a:buNone/>
                        <a:tabLst/>
                      </a:pPr>
                      <a:endParaRPr kumimoji="0" lang="en-US" sz="2000" b="0" i="0" u="none" strike="noStrike" cap="none" normalizeH="0" baseline="0">
                        <a:ln>
                          <a:noFill/>
                        </a:ln>
                        <a:solidFill>
                          <a:schemeClr val="tx1"/>
                        </a:solidFill>
                        <a:effectLst/>
                        <a:latin typeface="Tw Cen M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Scenario 7</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Basic Flow</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3</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1</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74650" marR="0" lvl="0" indent="-37465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Alternative Flow 2</a:t>
                      </a: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5317"/>
                                        </p:tgtEl>
                                        <p:attrNameLst>
                                          <p:attrName>style.visibility</p:attrName>
                                        </p:attrNameLst>
                                      </p:cBhvr>
                                      <p:to>
                                        <p:strVal val="visible"/>
                                      </p:to>
                                    </p:set>
                                    <p:animEffect transition="in" filter="box(in)">
                                      <p:cBhvr>
                                        <p:cTn id="7" dur="500"/>
                                        <p:tgtEl>
                                          <p:spTgt spid="51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b="1"/>
              <a:t>Use case approach</a:t>
            </a:r>
          </a:p>
        </p:txBody>
      </p:sp>
      <p:sp>
        <p:nvSpPr>
          <p:cNvPr id="517123" name="Rectangle 3"/>
          <p:cNvSpPr>
            <a:spLocks noGrp="1"/>
          </p:cNvSpPr>
          <p:nvPr>
            <p:ph type="body" idx="1"/>
          </p:nvPr>
        </p:nvSpPr>
        <p:spPr>
          <a:xfrm>
            <a:off x="663575" y="1803400"/>
            <a:ext cx="7261225" cy="4322763"/>
          </a:xfrm>
        </p:spPr>
        <p:txBody>
          <a:bodyPr/>
          <a:lstStyle/>
          <a:p>
            <a:pPr>
              <a:buFont typeface="Wingdings" pitchFamily="2" charset="2"/>
              <a:buNone/>
            </a:pPr>
            <a:r>
              <a:rPr lang="en-US" sz="3000" b="1"/>
              <a:t>Generation of Scenario Diagrams</a:t>
            </a:r>
            <a:endParaRPr lang="en-US" sz="3000"/>
          </a:p>
          <a:p>
            <a:r>
              <a:rPr lang="en-US" sz="2400">
                <a:solidFill>
                  <a:srgbClr val="993300"/>
                </a:solidFill>
              </a:rPr>
              <a:t>A use case scenario is an instance of a use case. This is nothing but a path through a use case. </a:t>
            </a:r>
          </a:p>
          <a:p>
            <a:r>
              <a:rPr lang="en-US" sz="2400">
                <a:solidFill>
                  <a:srgbClr val="6600CC"/>
                </a:solidFill>
              </a:rPr>
              <a:t>A use case may have many paths. </a:t>
            </a:r>
          </a:p>
          <a:p>
            <a:r>
              <a:rPr lang="en-US" sz="2400">
                <a:solidFill>
                  <a:srgbClr val="008000"/>
                </a:solidFill>
              </a:rPr>
              <a:t>A basic flow is a path which is expected to be traversed most of the time and becomes a scenario of the use case. </a:t>
            </a:r>
          </a:p>
          <a:p>
            <a:r>
              <a:rPr lang="en-US" sz="2400">
                <a:solidFill>
                  <a:schemeClr val="accent2"/>
                </a:solidFill>
              </a:rPr>
              <a:t>Every alternative path also generates a scenario</a:t>
            </a:r>
            <a:r>
              <a:rPr lang="en-US" sz="3000">
                <a:solidFill>
                  <a:schemeClr val="accent2"/>
                </a:solidFill>
              </a:rPr>
              <a:t>. </a:t>
            </a:r>
          </a:p>
        </p:txBody>
      </p:sp>
      <p:pic>
        <p:nvPicPr>
          <p:cNvPr id="517124" name="Picture 4" descr="142803795-M"/>
          <p:cNvPicPr>
            <a:picLocks noChangeAspect="1" noChangeArrowheads="1"/>
          </p:cNvPicPr>
          <p:nvPr/>
        </p:nvPicPr>
        <p:blipFill>
          <a:blip r:embed="rId2"/>
          <a:srcRect/>
          <a:stretch>
            <a:fillRect/>
          </a:stretch>
        </p:blipFill>
        <p:spPr bwMode="auto">
          <a:xfrm>
            <a:off x="7772400" y="2590800"/>
            <a:ext cx="1835150" cy="3276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box(in)">
                                      <p:cBhvr>
                                        <p:cTn id="7" dur="500"/>
                                        <p:tgtEl>
                                          <p:spTgt spid="517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7124"/>
                                        </p:tgtEl>
                                        <p:attrNameLst>
                                          <p:attrName>style.visibility</p:attrName>
                                        </p:attrNameLst>
                                      </p:cBhvr>
                                      <p:to>
                                        <p:strVal val="visible"/>
                                      </p:to>
                                    </p:set>
                                    <p:animEffect transition="in" filter="box(in)">
                                      <p:cBhvr>
                                        <p:cTn id="12" dur="500"/>
                                        <p:tgtEl>
                                          <p:spTgt spid="5171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7123">
                                            <p:txEl>
                                              <p:pRg st="1" end="1"/>
                                            </p:txEl>
                                          </p:spTgt>
                                        </p:tgtEl>
                                        <p:attrNameLst>
                                          <p:attrName>style.visibility</p:attrName>
                                        </p:attrNameLst>
                                      </p:cBhvr>
                                      <p:to>
                                        <p:strVal val="visible"/>
                                      </p:to>
                                    </p:set>
                                    <p:animEffect transition="in" filter="box(in)">
                                      <p:cBhvr>
                                        <p:cTn id="17" dur="500"/>
                                        <p:tgtEl>
                                          <p:spTgt spid="5171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17123">
                                            <p:txEl>
                                              <p:pRg st="2" end="2"/>
                                            </p:txEl>
                                          </p:spTgt>
                                        </p:tgtEl>
                                        <p:attrNameLst>
                                          <p:attrName>style.visibility</p:attrName>
                                        </p:attrNameLst>
                                      </p:cBhvr>
                                      <p:to>
                                        <p:strVal val="visible"/>
                                      </p:to>
                                    </p:set>
                                    <p:animEffect transition="in" filter="box(in)">
                                      <p:cBhvr>
                                        <p:cTn id="22" dur="500"/>
                                        <p:tgtEl>
                                          <p:spTgt spid="5171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17123">
                                            <p:txEl>
                                              <p:pRg st="3" end="3"/>
                                            </p:txEl>
                                          </p:spTgt>
                                        </p:tgtEl>
                                        <p:attrNameLst>
                                          <p:attrName>style.visibility</p:attrName>
                                        </p:attrNameLst>
                                      </p:cBhvr>
                                      <p:to>
                                        <p:strVal val="visible"/>
                                      </p:to>
                                    </p:set>
                                    <p:animEffect transition="in" filter="box(in)">
                                      <p:cBhvr>
                                        <p:cTn id="27" dur="500"/>
                                        <p:tgtEl>
                                          <p:spTgt spid="5171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17123">
                                            <p:txEl>
                                              <p:pRg st="4" end="4"/>
                                            </p:txEl>
                                          </p:spTgt>
                                        </p:tgtEl>
                                        <p:attrNameLst>
                                          <p:attrName>style.visibility</p:attrName>
                                        </p:attrNameLst>
                                      </p:cBhvr>
                                      <p:to>
                                        <p:strVal val="visible"/>
                                      </p:to>
                                    </p:set>
                                    <p:animEffect transition="in" filter="box(in)">
                                      <p:cBhvr>
                                        <p:cTn id="32" dur="500"/>
                                        <p:tgtEl>
                                          <p:spTgt spid="517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p:cNvSpPr>
          <p:nvPr>
            <p:ph type="title" idx="4294967295"/>
          </p:nvPr>
        </p:nvSpPr>
        <p:spPr/>
        <p:txBody>
          <a:bodyPr/>
          <a:lstStyle/>
          <a:p>
            <a:pPr eaLnBrk="1" hangingPunct="1"/>
            <a:r>
              <a:rPr lang="en-US" b="1"/>
              <a:t>Identification of Stakeholders</a:t>
            </a:r>
            <a:r>
              <a:rPr lang="en-US"/>
              <a:t> </a:t>
            </a:r>
          </a:p>
        </p:txBody>
      </p:sp>
      <p:sp>
        <p:nvSpPr>
          <p:cNvPr id="9219" name="Rectangle 3"/>
          <p:cNvSpPr>
            <a:spLocks noGrp="1"/>
          </p:cNvSpPr>
          <p:nvPr>
            <p:ph sz="quarter" idx="4294967295"/>
          </p:nvPr>
        </p:nvSpPr>
        <p:spPr>
          <a:xfrm>
            <a:off x="304800" y="1752600"/>
            <a:ext cx="8763000" cy="4038600"/>
          </a:xfrm>
        </p:spPr>
        <p:txBody>
          <a:bodyPr/>
          <a:lstStyle/>
          <a:p>
            <a:pPr marL="536575" indent="-536575" algn="just" eaLnBrk="1" hangingPunct="1">
              <a:spcBef>
                <a:spcPct val="50000"/>
              </a:spcBef>
              <a:buFont typeface="Wingdings" pitchFamily="2" charset="2"/>
              <a:buNone/>
            </a:pPr>
            <a:r>
              <a:rPr lang="en-US" sz="2600" b="1"/>
              <a:t>Internal people of developer’s organizations</a:t>
            </a:r>
            <a:endParaRPr lang="en-US" sz="2600">
              <a:solidFill>
                <a:srgbClr val="3366FF"/>
              </a:solidFill>
            </a:endParaRPr>
          </a:p>
          <a:p>
            <a:pPr marL="536575" indent="-536575" algn="just" eaLnBrk="1" hangingPunct="1">
              <a:spcBef>
                <a:spcPct val="50000"/>
              </a:spcBef>
            </a:pPr>
            <a:r>
              <a:rPr lang="en-US" sz="2600">
                <a:solidFill>
                  <a:srgbClr val="993300"/>
                </a:solidFill>
              </a:rPr>
              <a:t>Everyone involved in the development of the system are the stakeholders. </a:t>
            </a:r>
          </a:p>
          <a:p>
            <a:pPr marL="536575" indent="-536575" algn="just" eaLnBrk="1" hangingPunct="1">
              <a:spcBef>
                <a:spcPct val="50000"/>
              </a:spcBef>
            </a:pPr>
            <a:r>
              <a:rPr lang="en-US" sz="2600">
                <a:solidFill>
                  <a:schemeClr val="accent2"/>
                </a:solidFill>
              </a:rPr>
              <a:t>This may include developers, programmers, requirement writers, testers, project managers, use case writers, graphic designers etc. </a:t>
            </a:r>
            <a:endParaRPr lang="en-US" sz="2400">
              <a:solidFill>
                <a:schemeClr val="accent2"/>
              </a:solidFill>
              <a:latin typeface="Arial" charset="0"/>
              <a:cs typeface="Arial" charset="0"/>
            </a:endParaRPr>
          </a:p>
          <a:p>
            <a:pPr marL="536575" indent="-536575" algn="just" eaLnBrk="1" hangingPunct="1">
              <a:spcBef>
                <a:spcPct val="50000"/>
              </a:spcBef>
            </a:pPr>
            <a:endParaRPr lang="en-US" sz="2400">
              <a:solidFill>
                <a:schemeClr val="accent2"/>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idx="4294967295"/>
          </p:nvPr>
        </p:nvSpPr>
        <p:spPr/>
        <p:txBody>
          <a:bodyPr/>
          <a:lstStyle/>
          <a:p>
            <a:pPr eaLnBrk="1" hangingPunct="1"/>
            <a:r>
              <a:rPr lang="en-US" b="1"/>
              <a:t>Identification of Stakeholders</a:t>
            </a:r>
            <a:r>
              <a:rPr lang="en-US"/>
              <a:t> </a:t>
            </a:r>
          </a:p>
        </p:txBody>
      </p:sp>
      <p:sp>
        <p:nvSpPr>
          <p:cNvPr id="9219" name="Rectangle 3"/>
          <p:cNvSpPr>
            <a:spLocks noGrp="1"/>
          </p:cNvSpPr>
          <p:nvPr>
            <p:ph sz="quarter" idx="4294967295"/>
          </p:nvPr>
        </p:nvSpPr>
        <p:spPr>
          <a:xfrm>
            <a:off x="304800" y="1752600"/>
            <a:ext cx="8763000" cy="4038600"/>
          </a:xfrm>
        </p:spPr>
        <p:txBody>
          <a:bodyPr/>
          <a:lstStyle/>
          <a:p>
            <a:pPr marL="536575" indent="-536575" algn="just" eaLnBrk="1" hangingPunct="1">
              <a:spcBef>
                <a:spcPct val="50000"/>
              </a:spcBef>
              <a:buFont typeface="Wingdings" pitchFamily="2" charset="2"/>
              <a:buNone/>
            </a:pPr>
            <a:r>
              <a:rPr lang="en-US" sz="2600" b="1"/>
              <a:t>External people of developer’s organization</a:t>
            </a:r>
            <a:endParaRPr lang="en-US" sz="2600">
              <a:solidFill>
                <a:srgbClr val="3366FF"/>
              </a:solidFill>
            </a:endParaRPr>
          </a:p>
          <a:p>
            <a:pPr marL="536575" indent="-536575" algn="just" eaLnBrk="1" hangingPunct="1">
              <a:spcBef>
                <a:spcPct val="50000"/>
              </a:spcBef>
            </a:pPr>
            <a:r>
              <a:rPr lang="en-US" sz="2600">
                <a:solidFill>
                  <a:srgbClr val="008000"/>
                </a:solidFill>
              </a:rPr>
              <a:t>This category contains the external people engaged directly or indirectly in the development of the system.</a:t>
            </a:r>
            <a:r>
              <a:rPr lang="en-US" sz="2600"/>
              <a:t> </a:t>
            </a:r>
          </a:p>
          <a:p>
            <a:pPr marL="536575" indent="-536575" algn="just" eaLnBrk="1" hangingPunct="1">
              <a:spcBef>
                <a:spcPct val="50000"/>
              </a:spcBef>
            </a:pPr>
            <a:r>
              <a:rPr lang="en-US" sz="2600">
                <a:solidFill>
                  <a:srgbClr val="993300"/>
                </a:solidFill>
              </a:rPr>
              <a:t>This may include consultants, outside domain experts, third party testers and any outside agency persons responsible for providing development and testing guidelines and standards. </a:t>
            </a:r>
            <a:endParaRPr lang="en-US" sz="2400">
              <a:solidFill>
                <a:srgbClr val="993300"/>
              </a:solidFill>
              <a:latin typeface="Arial" charset="0"/>
              <a:cs typeface="Arial" charset="0"/>
            </a:endParaRPr>
          </a:p>
          <a:p>
            <a:pPr marL="536575" indent="-536575" algn="just" eaLnBrk="1" hangingPunct="1">
              <a:spcBef>
                <a:spcPct val="50000"/>
              </a:spcBef>
            </a:pPr>
            <a:endParaRPr lang="en-US" sz="2400">
              <a:solidFill>
                <a:srgbClr val="993300"/>
              </a:solidFill>
              <a:latin typeface="Arial" charset="0"/>
              <a:cs typeface="Arial" charset="0"/>
            </a:endParaRPr>
          </a:p>
          <a:p>
            <a:pPr marL="536575" indent="-536575" algn="just" eaLnBrk="1" hangingPunct="1">
              <a:spcBef>
                <a:spcPct val="50000"/>
              </a:spcBef>
            </a:pPr>
            <a:endParaRPr lang="en-US" sz="2800" b="1">
              <a:solidFill>
                <a:srgbClr val="008000"/>
              </a:solidFill>
              <a:latin typeface="Arial" charset="0"/>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WidescreenPresentation</Template>
  <TotalTime>0</TotalTime>
  <Words>4700</Words>
  <Application>Microsoft Office PowerPoint</Application>
  <PresentationFormat>A4 Paper (210x297 mm)</PresentationFormat>
  <Paragraphs>581</Paragraphs>
  <Slides>71</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sofia-pro</vt:lpstr>
      <vt:lpstr>Times New Roman</vt:lpstr>
      <vt:lpstr>Tw Cen MT</vt:lpstr>
      <vt:lpstr>urw-din</vt:lpstr>
      <vt:lpstr>Wingdings</vt:lpstr>
      <vt:lpstr>Wingdings 2</vt:lpstr>
      <vt:lpstr>WidescreenPresentation</vt:lpstr>
      <vt:lpstr>Requirement Analysis</vt:lpstr>
      <vt:lpstr>Software Requirements Elicitation and Analysis</vt:lpstr>
      <vt:lpstr>Case Study: Library Management System </vt:lpstr>
      <vt:lpstr>What is Software Requirement? </vt:lpstr>
      <vt:lpstr>Identification of Stakeholders </vt:lpstr>
      <vt:lpstr>Identification of Stakeholders </vt:lpstr>
      <vt:lpstr>Identification of Stakeholders </vt:lpstr>
      <vt:lpstr>Identification of Stakeholders </vt:lpstr>
      <vt:lpstr>Identification of Stakeholders </vt:lpstr>
      <vt:lpstr>Functional and Nonfunctional Requirements </vt:lpstr>
      <vt:lpstr>Known and Unknown Requirements </vt:lpstr>
      <vt:lpstr>Requirements Elicitation Techniques </vt:lpstr>
      <vt:lpstr>Requirements Elicitation Techniques </vt:lpstr>
      <vt:lpstr>Interviews </vt:lpstr>
      <vt:lpstr>Interviews </vt:lpstr>
      <vt:lpstr>Interviews </vt:lpstr>
      <vt:lpstr>Interviews </vt:lpstr>
      <vt:lpstr>Interviews </vt:lpstr>
      <vt:lpstr>Interviews </vt:lpstr>
      <vt:lpstr>Interviews </vt:lpstr>
      <vt:lpstr>Interviews </vt:lpstr>
      <vt:lpstr>Interviews </vt:lpstr>
      <vt:lpstr>Interviews </vt:lpstr>
      <vt:lpstr>Interviews </vt:lpstr>
      <vt:lpstr>Brainstorming Sessions  </vt:lpstr>
      <vt:lpstr>Brainstorming Sessions  </vt:lpstr>
      <vt:lpstr>Brainstorming Sessions  </vt:lpstr>
      <vt:lpstr>Brainstorming Sessions  </vt:lpstr>
      <vt:lpstr>Facilitated Application Specification Technique </vt:lpstr>
      <vt:lpstr>Facilitated Application Specification Technique </vt:lpstr>
      <vt:lpstr>Facilitated Application Specification Technique </vt:lpstr>
      <vt:lpstr>Facilitated Application Specification Technique </vt:lpstr>
      <vt:lpstr>Facilitated Application Specification Technique </vt:lpstr>
      <vt:lpstr>PowerPoint Presentation</vt:lpstr>
      <vt:lpstr>PowerPoint Presentation</vt:lpstr>
      <vt:lpstr>PowerPoint Presentation</vt:lpstr>
      <vt:lpstr>PowerPoint Presentation</vt:lpstr>
      <vt:lpstr>PowerPoint Presentation</vt:lpstr>
      <vt:lpstr> Prototyping </vt:lpstr>
      <vt:lpstr> Prototyping </vt:lpstr>
      <vt:lpstr> Initial Requirements Document </vt:lpstr>
      <vt:lpstr> Initial Requirements Document </vt:lpstr>
      <vt:lpstr>Use case approach </vt:lpstr>
      <vt:lpstr>Use case approach </vt:lpstr>
      <vt:lpstr>Use case approach </vt:lpstr>
      <vt:lpstr>Use case approach </vt:lpstr>
      <vt:lpstr>Use case approach </vt:lpstr>
      <vt:lpstr>Use case approach </vt:lpstr>
      <vt:lpstr>Use case approach </vt:lpstr>
      <vt:lpstr>Use case approach </vt:lpstr>
      <vt:lpstr>Use case approach </vt:lpstr>
      <vt:lpstr>Use case approach </vt:lpstr>
      <vt:lpstr>Use case approach </vt:lpstr>
      <vt:lpstr>Use case approach </vt:lpstr>
      <vt:lpstr>PowerPoint Presentation</vt:lpstr>
      <vt:lpstr>Use case approach</vt:lpstr>
      <vt:lpstr>PowerPoint Presentation</vt:lpstr>
      <vt:lpstr>Use case approach </vt:lpstr>
      <vt:lpstr>Use case approach </vt:lpstr>
      <vt:lpstr>PowerPoint Presentation</vt:lpstr>
      <vt:lpstr>PowerPoint Presentation</vt:lpstr>
      <vt:lpstr>PowerPoint Presentation</vt:lpstr>
      <vt:lpstr>PowerPoint Presentation</vt:lpstr>
      <vt:lpstr>PowerPoint Presentation</vt:lpstr>
      <vt:lpstr>Use case approach</vt:lpstr>
      <vt:lpstr>PowerPoint Presentation</vt:lpstr>
      <vt:lpstr>Use case approach</vt:lpstr>
      <vt:lpstr>Use case approach</vt:lpstr>
      <vt:lpstr>Use case approach</vt:lpstr>
      <vt:lpstr>Use case approach</vt:lpstr>
      <vt:lpstr>Use case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TESTING</dc:title>
  <dc:creator/>
  <cp:lastModifiedBy/>
  <cp:revision>272</cp:revision>
  <dcterms:created xsi:type="dcterms:W3CDTF">2009-08-29T13:26:53Z</dcterms:created>
  <dcterms:modified xsi:type="dcterms:W3CDTF">2022-11-13T17:12:14Z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