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4"/>
  </p:sldMasterIdLst>
  <p:notesMasterIdLst>
    <p:notesMasterId r:id="rId31"/>
  </p:notesMasterIdLst>
  <p:handoutMasterIdLst>
    <p:handoutMasterId r:id="rId32"/>
  </p:handoutMasterIdLst>
  <p:sldIdLst>
    <p:sldId id="308" r:id="rId5"/>
    <p:sldId id="311" r:id="rId6"/>
    <p:sldId id="309" r:id="rId7"/>
    <p:sldId id="310" r:id="rId8"/>
    <p:sldId id="312" r:id="rId9"/>
    <p:sldId id="313" r:id="rId10"/>
    <p:sldId id="314" r:id="rId11"/>
    <p:sldId id="315" r:id="rId12"/>
    <p:sldId id="316" r:id="rId13"/>
    <p:sldId id="317" r:id="rId14"/>
    <p:sldId id="318" r:id="rId15"/>
    <p:sldId id="319" r:id="rId16"/>
    <p:sldId id="320" r:id="rId17"/>
    <p:sldId id="418" r:id="rId18"/>
    <p:sldId id="419" r:id="rId19"/>
    <p:sldId id="420" r:id="rId20"/>
    <p:sldId id="421" r:id="rId21"/>
    <p:sldId id="422" r:id="rId22"/>
    <p:sldId id="326" r:id="rId23"/>
    <p:sldId id="327" r:id="rId24"/>
    <p:sldId id="328" r:id="rId25"/>
    <p:sldId id="329" r:id="rId26"/>
    <p:sldId id="330" r:id="rId27"/>
    <p:sldId id="331" r:id="rId28"/>
    <p:sldId id="332" r:id="rId29"/>
    <p:sldId id="333" r:id="rId3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1E42"/>
    <a:srgbClr val="C50F3C"/>
    <a:srgbClr val="971B2F"/>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5" autoAdjust="0"/>
    <p:restoredTop sz="94163" autoAdjust="0"/>
  </p:normalViewPr>
  <p:slideViewPr>
    <p:cSldViewPr snapToGrid="0" showGuides="1">
      <p:cViewPr varScale="1">
        <p:scale>
          <a:sx n="83" d="100"/>
          <a:sy n="83" d="100"/>
        </p:scale>
        <p:origin x="600" y="114"/>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#662938</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#971B2F</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#C50f3C</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#EBCCB7</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400">
          <a:solidFill>
            <a:schemeClr val="tx1"/>
          </a:solidFill>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#662938</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#971B2F</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#C50f3C</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#EBCCB7</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#662938</c:v>
                </c:pt>
                <c:pt idx="2">
                  <c:v>#971B2F</c:v>
                </c:pt>
                <c:pt idx="3">
                  <c:v>#C50f3C</c:v>
                </c:pt>
                <c:pt idx="4">
                  <c:v>#EBCCB7</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#662938</c:v>
                </c:pt>
                <c:pt idx="2">
                  <c:v>#971B2F</c:v>
                </c:pt>
                <c:pt idx="3">
                  <c:v>#C50f3C</c:v>
                </c:pt>
                <c:pt idx="4">
                  <c:v>#EBCCB7</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9B84-4240-B7C3-393B4CAB3446}"/>
              </c:ext>
            </c:extLst>
          </c:dPt>
          <c:dPt>
            <c:idx val="1"/>
            <c:bubble3D val="0"/>
            <c:spPr>
              <a:solidFill>
                <a:schemeClr val="accent2"/>
              </a:solidFill>
              <a:ln w="12700">
                <a:noFill/>
              </a:ln>
              <a:effectLst/>
            </c:spPr>
            <c:extLst>
              <c:ext xmlns:c16="http://schemas.microsoft.com/office/drawing/2014/chart" uri="{C3380CC4-5D6E-409C-BE32-E72D297353CC}">
                <c16:uniqueId val="{00000003-9B84-4240-B7C3-393B4CAB3446}"/>
              </c:ext>
            </c:extLst>
          </c:dPt>
          <c:dPt>
            <c:idx val="2"/>
            <c:bubble3D val="0"/>
            <c:spPr>
              <a:solidFill>
                <a:schemeClr val="accent3"/>
              </a:solidFill>
              <a:ln w="12700">
                <a:noFill/>
              </a:ln>
              <a:effectLst/>
            </c:spPr>
            <c:extLst>
              <c:ext xmlns:c16="http://schemas.microsoft.com/office/drawing/2014/chart" uri="{C3380CC4-5D6E-409C-BE32-E72D297353CC}">
                <c16:uniqueId val="{00000005-9B84-4240-B7C3-393B4CAB3446}"/>
              </c:ext>
            </c:extLst>
          </c:dPt>
          <c:dPt>
            <c:idx val="3"/>
            <c:bubble3D val="0"/>
            <c:spPr>
              <a:solidFill>
                <a:schemeClr val="accent4"/>
              </a:solidFill>
              <a:ln w="12700">
                <a:noFill/>
              </a:ln>
              <a:effectLst/>
            </c:spPr>
            <c:extLst>
              <c:ext xmlns:c16="http://schemas.microsoft.com/office/drawing/2014/chart" uri="{C3380CC4-5D6E-409C-BE32-E72D297353CC}">
                <c16:uniqueId val="{00000007-9B84-4240-B7C3-393B4CAB3446}"/>
              </c:ext>
            </c:extLst>
          </c:dPt>
          <c:dPt>
            <c:idx val="4"/>
            <c:bubble3D val="0"/>
            <c:spPr>
              <a:solidFill>
                <a:schemeClr val="accent5"/>
              </a:solidFill>
              <a:ln w="12700">
                <a:noFill/>
              </a:ln>
              <a:effectLst/>
            </c:spPr>
            <c:extLst>
              <c:ext xmlns:c16="http://schemas.microsoft.com/office/drawing/2014/chart" uri="{C3380CC4-5D6E-409C-BE32-E72D297353CC}">
                <c16:uniqueId val="{00000009-9B84-4240-B7C3-393B4CAB3446}"/>
              </c:ext>
            </c:extLst>
          </c:dPt>
          <c:dPt>
            <c:idx val="5"/>
            <c:bubble3D val="0"/>
            <c:spPr>
              <a:solidFill>
                <a:schemeClr val="accent6"/>
              </a:solidFill>
              <a:ln w="12700">
                <a:noFill/>
              </a:ln>
              <a:effectLst/>
            </c:spPr>
            <c:extLst>
              <c:ext xmlns:c16="http://schemas.microsoft.com/office/drawing/2014/chart" uri="{C3380CC4-5D6E-409C-BE32-E72D297353CC}">
                <c16:uniqueId val="{0000000B-9B84-4240-B7C3-393B4CAB3446}"/>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#662938</c:v>
                </c:pt>
                <c:pt idx="2">
                  <c:v>#971B2F</c:v>
                </c:pt>
                <c:pt idx="3">
                  <c:v>#C50f3C</c:v>
                </c:pt>
                <c:pt idx="4">
                  <c:v>#EBCCB7</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9B84-4240-B7C3-393B4CAB3446}"/>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5227-41FD-8F29-CBF62BEB382E}"/>
              </c:ext>
            </c:extLst>
          </c:dPt>
          <c:dPt>
            <c:idx val="1"/>
            <c:bubble3D val="0"/>
            <c:spPr>
              <a:solidFill>
                <a:schemeClr val="accent2"/>
              </a:solidFill>
              <a:ln w="12700">
                <a:noFill/>
              </a:ln>
              <a:effectLst/>
            </c:spPr>
            <c:extLst>
              <c:ext xmlns:c16="http://schemas.microsoft.com/office/drawing/2014/chart" uri="{C3380CC4-5D6E-409C-BE32-E72D297353CC}">
                <c16:uniqueId val="{00000003-5227-41FD-8F29-CBF62BEB382E}"/>
              </c:ext>
            </c:extLst>
          </c:dPt>
          <c:dPt>
            <c:idx val="2"/>
            <c:bubble3D val="0"/>
            <c:spPr>
              <a:solidFill>
                <a:schemeClr val="accent3"/>
              </a:solidFill>
              <a:ln w="12700">
                <a:noFill/>
              </a:ln>
              <a:effectLst/>
            </c:spPr>
            <c:extLst>
              <c:ext xmlns:c16="http://schemas.microsoft.com/office/drawing/2014/chart" uri="{C3380CC4-5D6E-409C-BE32-E72D297353CC}">
                <c16:uniqueId val="{00000005-5227-41FD-8F29-CBF62BEB382E}"/>
              </c:ext>
            </c:extLst>
          </c:dPt>
          <c:dPt>
            <c:idx val="3"/>
            <c:bubble3D val="0"/>
            <c:spPr>
              <a:solidFill>
                <a:schemeClr val="accent4"/>
              </a:solidFill>
              <a:ln w="12700">
                <a:noFill/>
              </a:ln>
              <a:effectLst/>
            </c:spPr>
            <c:extLst>
              <c:ext xmlns:c16="http://schemas.microsoft.com/office/drawing/2014/chart" uri="{C3380CC4-5D6E-409C-BE32-E72D297353CC}">
                <c16:uniqueId val="{00000007-5227-41FD-8F29-CBF62BEB382E}"/>
              </c:ext>
            </c:extLst>
          </c:dPt>
          <c:dPt>
            <c:idx val="4"/>
            <c:bubble3D val="0"/>
            <c:spPr>
              <a:solidFill>
                <a:schemeClr val="accent5"/>
              </a:solidFill>
              <a:ln w="12700">
                <a:noFill/>
              </a:ln>
              <a:effectLst/>
            </c:spPr>
            <c:extLst>
              <c:ext xmlns:c16="http://schemas.microsoft.com/office/drawing/2014/chart" uri="{C3380CC4-5D6E-409C-BE32-E72D297353CC}">
                <c16:uniqueId val="{00000009-5227-41FD-8F29-CBF62BEB382E}"/>
              </c:ext>
            </c:extLst>
          </c:dPt>
          <c:dPt>
            <c:idx val="5"/>
            <c:bubble3D val="0"/>
            <c:spPr>
              <a:solidFill>
                <a:schemeClr val="accent6"/>
              </a:solidFill>
              <a:ln w="12700">
                <a:noFill/>
              </a:ln>
              <a:effectLst/>
            </c:spPr>
            <c:extLst>
              <c:ext xmlns:c16="http://schemas.microsoft.com/office/drawing/2014/chart" uri="{C3380CC4-5D6E-409C-BE32-E72D297353CC}">
                <c16:uniqueId val="{0000000B-5227-41FD-8F29-CBF62BEB382E}"/>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227-41FD-8F29-CBF62BEB382E}"/>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227-41FD-8F29-CBF62BEB382E}"/>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227-41FD-8F29-CBF62BEB382E}"/>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227-41FD-8F29-CBF62BEB382E}"/>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227-41FD-8F29-CBF62BEB382E}"/>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227-41FD-8F29-CBF62BEB382E}"/>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de-DE"/>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#662938</c:v>
                </c:pt>
                <c:pt idx="2">
                  <c:v>#971B2F</c:v>
                </c:pt>
                <c:pt idx="3">
                  <c:v>#C50f3C</c:v>
                </c:pt>
                <c:pt idx="4">
                  <c:v>#EBCCB7</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5227-41FD-8F29-CBF62BEB382E}"/>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de-DE"/>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02.08.2025</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02.08.2025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rgbClr val="97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13" name="Grafik 3">
            <a:extLst>
              <a:ext uri="{FF2B5EF4-FFF2-40B4-BE49-F238E27FC236}">
                <a16:creationId xmlns:a16="http://schemas.microsoft.com/office/drawing/2014/main" id="{1809E430-A4A0-4F14-BD9A-92AA8E11E120}"/>
              </a:ext>
            </a:extLst>
          </p:cNvPr>
          <p:cNvGrpSpPr/>
          <p:nvPr userDrawn="1"/>
        </p:nvGrpSpPr>
        <p:grpSpPr>
          <a:xfrm>
            <a:off x="510639" y="293688"/>
            <a:ext cx="2631832" cy="563562"/>
            <a:chOff x="4011188" y="1936931"/>
            <a:chExt cx="6776742" cy="1451124"/>
          </a:xfrm>
          <a:solidFill>
            <a:schemeClr val="tx1"/>
          </a:solidFill>
        </p:grpSpPr>
        <p:sp>
          <p:nvSpPr>
            <p:cNvPr id="214" name="Freihandform: Form 213">
              <a:extLst>
                <a:ext uri="{FF2B5EF4-FFF2-40B4-BE49-F238E27FC236}">
                  <a16:creationId xmlns:a16="http://schemas.microsoft.com/office/drawing/2014/main" id="{8F6D4EE4-085A-459C-82C9-AF72AB235F3A}"/>
                </a:ext>
              </a:extLst>
            </p:cNvPr>
            <p:cNvSpPr/>
            <p:nvPr/>
          </p:nvSpPr>
          <p:spPr>
            <a:xfrm>
              <a:off x="4034676" y="1955336"/>
              <a:ext cx="203537" cy="324184"/>
            </a:xfrm>
            <a:custGeom>
              <a:avLst/>
              <a:gdLst>
                <a:gd name="connsiteX0" fmla="*/ 203538 w 203537"/>
                <a:gd name="connsiteY0" fmla="*/ 52963 h 324184"/>
                <a:gd name="connsiteX1" fmla="*/ 57561 w 203537"/>
                <a:gd name="connsiteY1" fmla="*/ 52963 h 324184"/>
                <a:gd name="connsiteX2" fmla="*/ 57561 w 203537"/>
                <a:gd name="connsiteY2" fmla="*/ 133551 h 324184"/>
                <a:gd name="connsiteX3" fmla="*/ 166694 w 203537"/>
                <a:gd name="connsiteY3" fmla="*/ 133551 h 324184"/>
                <a:gd name="connsiteX4" fmla="*/ 166694 w 203537"/>
                <a:gd name="connsiteY4" fmla="*/ 186045 h 324184"/>
                <a:gd name="connsiteX5" fmla="*/ 57561 w 203537"/>
                <a:gd name="connsiteY5" fmla="*/ 186045 h 324184"/>
                <a:gd name="connsiteX6" fmla="*/ 57561 w 203537"/>
                <a:gd name="connsiteY6" fmla="*/ 324185 h 324184"/>
                <a:gd name="connsiteX7" fmla="*/ 0 w 203537"/>
                <a:gd name="connsiteY7" fmla="*/ 324185 h 324184"/>
                <a:gd name="connsiteX8" fmla="*/ 0 w 203537"/>
                <a:gd name="connsiteY8" fmla="*/ 0 h 324184"/>
                <a:gd name="connsiteX9" fmla="*/ 203538 w 203537"/>
                <a:gd name="connsiteY9" fmla="*/ 0 h 324184"/>
                <a:gd name="connsiteX10" fmla="*/ 203538 w 203537"/>
                <a:gd name="connsiteY10" fmla="*/ 52963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537" h="324184">
                  <a:moveTo>
                    <a:pt x="203538" y="52963"/>
                  </a:moveTo>
                  <a:lnTo>
                    <a:pt x="57561" y="52963"/>
                  </a:lnTo>
                  <a:lnTo>
                    <a:pt x="57561" y="133551"/>
                  </a:lnTo>
                  <a:lnTo>
                    <a:pt x="166694" y="133551"/>
                  </a:lnTo>
                  <a:lnTo>
                    <a:pt x="166694" y="186045"/>
                  </a:lnTo>
                  <a:lnTo>
                    <a:pt x="57561" y="186045"/>
                  </a:lnTo>
                  <a:lnTo>
                    <a:pt x="57561" y="324185"/>
                  </a:lnTo>
                  <a:lnTo>
                    <a:pt x="0" y="324185"/>
                  </a:lnTo>
                  <a:lnTo>
                    <a:pt x="0" y="0"/>
                  </a:lnTo>
                  <a:lnTo>
                    <a:pt x="203538" y="0"/>
                  </a:lnTo>
                  <a:lnTo>
                    <a:pt x="203538" y="52963"/>
                  </a:lnTo>
                  <a:close/>
                </a:path>
              </a:pathLst>
            </a:custGeom>
            <a:solidFill>
              <a:srgbClr val="041E42"/>
            </a:solidFill>
            <a:ln w="8374" cap="flat">
              <a:noFill/>
              <a:prstDash val="solid"/>
              <a:miter/>
            </a:ln>
          </p:spPr>
          <p:txBody>
            <a:bodyPr rtlCol="0" anchor="ctr"/>
            <a:lstStyle/>
            <a:p>
              <a:endParaRPr lang="de-DE"/>
            </a:p>
          </p:txBody>
        </p:sp>
        <p:sp>
          <p:nvSpPr>
            <p:cNvPr id="215" name="Freihandform: Form 214">
              <a:extLst>
                <a:ext uri="{FF2B5EF4-FFF2-40B4-BE49-F238E27FC236}">
                  <a16:creationId xmlns:a16="http://schemas.microsoft.com/office/drawing/2014/main" id="{D1EFA498-5D6C-4949-A057-45EACB161715}"/>
                </a:ext>
              </a:extLst>
            </p:cNvPr>
            <p:cNvSpPr/>
            <p:nvPr/>
          </p:nvSpPr>
          <p:spPr>
            <a:xfrm>
              <a:off x="4269506" y="2039156"/>
              <a:ext cx="141832" cy="240364"/>
            </a:xfrm>
            <a:custGeom>
              <a:avLst/>
              <a:gdLst>
                <a:gd name="connsiteX0" fmla="*/ 141832 w 141832"/>
                <a:gd name="connsiteY0" fmla="*/ 5058 h 240364"/>
                <a:gd name="connsiteX1" fmla="*/ 133082 w 141832"/>
                <a:gd name="connsiteY1" fmla="*/ 61236 h 240364"/>
                <a:gd name="connsiteX2" fmla="*/ 102694 w 141832"/>
                <a:gd name="connsiteY2" fmla="*/ 53868 h 240364"/>
                <a:gd name="connsiteX3" fmla="*/ 54797 w 141832"/>
                <a:gd name="connsiteY3" fmla="*/ 120178 h 240364"/>
                <a:gd name="connsiteX4" fmla="*/ 54797 w 141832"/>
                <a:gd name="connsiteY4" fmla="*/ 240365 h 240364"/>
                <a:gd name="connsiteX5" fmla="*/ 0 w 141832"/>
                <a:gd name="connsiteY5" fmla="*/ 240365 h 240364"/>
                <a:gd name="connsiteX6" fmla="*/ 0 w 141832"/>
                <a:gd name="connsiteY6" fmla="*/ 5979 h 240364"/>
                <a:gd name="connsiteX7" fmla="*/ 53884 w 141832"/>
                <a:gd name="connsiteY7" fmla="*/ 5979 h 240364"/>
                <a:gd name="connsiteX8" fmla="*/ 53884 w 141832"/>
                <a:gd name="connsiteY8" fmla="*/ 35454 h 240364"/>
                <a:gd name="connsiteX9" fmla="*/ 54797 w 141832"/>
                <a:gd name="connsiteY9" fmla="*/ 35454 h 240364"/>
                <a:gd name="connsiteX10" fmla="*/ 116041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2" y="61236"/>
                  </a:lnTo>
                  <a:cubicBezTo>
                    <a:pt x="124800" y="56631"/>
                    <a:pt x="114668" y="53868"/>
                    <a:pt x="102694" y="53868"/>
                  </a:cubicBezTo>
                  <a:cubicBezTo>
                    <a:pt x="64929" y="53868"/>
                    <a:pt x="54797" y="84264"/>
                    <a:pt x="54797" y="120178"/>
                  </a:cubicBezTo>
                  <a:lnTo>
                    <a:pt x="54797" y="240365"/>
                  </a:lnTo>
                  <a:lnTo>
                    <a:pt x="0" y="240365"/>
                  </a:lnTo>
                  <a:lnTo>
                    <a:pt x="0" y="5979"/>
                  </a:lnTo>
                  <a:lnTo>
                    <a:pt x="53884" y="5979"/>
                  </a:lnTo>
                  <a:lnTo>
                    <a:pt x="53884" y="35454"/>
                  </a:lnTo>
                  <a:lnTo>
                    <a:pt x="54797" y="35454"/>
                  </a:lnTo>
                  <a:cubicBezTo>
                    <a:pt x="67232" y="13348"/>
                    <a:pt x="89338" y="0"/>
                    <a:pt x="116041" y="0"/>
                  </a:cubicBezTo>
                  <a:cubicBezTo>
                    <a:pt x="123871" y="-8"/>
                    <a:pt x="133543" y="1373"/>
                    <a:pt x="141832" y="5058"/>
                  </a:cubicBezTo>
                  <a:close/>
                </a:path>
              </a:pathLst>
            </a:custGeom>
            <a:solidFill>
              <a:srgbClr val="041E42"/>
            </a:solidFill>
            <a:ln w="8374" cap="flat">
              <a:noFill/>
              <a:prstDash val="solid"/>
              <a:miter/>
            </a:ln>
          </p:spPr>
          <p:txBody>
            <a:bodyPr rtlCol="0" anchor="ctr"/>
            <a:lstStyle/>
            <a:p>
              <a:endParaRPr lang="de-DE"/>
            </a:p>
          </p:txBody>
        </p:sp>
        <p:sp>
          <p:nvSpPr>
            <p:cNvPr id="216" name="Freihandform: Form 215">
              <a:extLst>
                <a:ext uri="{FF2B5EF4-FFF2-40B4-BE49-F238E27FC236}">
                  <a16:creationId xmlns:a16="http://schemas.microsoft.com/office/drawing/2014/main" id="{226BEB46-8DDC-4F31-84D5-43C1D428FD87}"/>
                </a:ext>
              </a:extLst>
            </p:cNvPr>
            <p:cNvSpPr/>
            <p:nvPr/>
          </p:nvSpPr>
          <p:spPr>
            <a:xfrm>
              <a:off x="4450268" y="1941059"/>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5 w 69542"/>
                <a:gd name="connsiteY5" fmla="*/ 338462 h 338461"/>
                <a:gd name="connsiteX6" fmla="*/ 7369 w 69542"/>
                <a:gd name="connsiteY6" fmla="*/ 338462 h 338461"/>
                <a:gd name="connsiteX7" fmla="*/ 7369 w 69542"/>
                <a:gd name="connsiteY7" fmla="*/ 104076 h 338461"/>
                <a:gd name="connsiteX8" fmla="*/ 62175 w 69542"/>
                <a:gd name="connsiteY8" fmla="*/ 104076 h 338461"/>
                <a:gd name="connsiteX9" fmla="*/ 62175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76" y="0"/>
                    <a:pt x="69543" y="14277"/>
                    <a:pt x="69543" y="33160"/>
                  </a:cubicBezTo>
                  <a:close/>
                  <a:moveTo>
                    <a:pt x="62175" y="338462"/>
                  </a:moveTo>
                  <a:lnTo>
                    <a:pt x="7369" y="338462"/>
                  </a:lnTo>
                  <a:lnTo>
                    <a:pt x="7369" y="104076"/>
                  </a:lnTo>
                  <a:lnTo>
                    <a:pt x="62175" y="104076"/>
                  </a:lnTo>
                  <a:lnTo>
                    <a:pt x="62175" y="338462"/>
                  </a:lnTo>
                  <a:close/>
                </a:path>
              </a:pathLst>
            </a:custGeom>
            <a:solidFill>
              <a:srgbClr val="041E42"/>
            </a:solidFill>
            <a:ln w="8374" cap="flat">
              <a:noFill/>
              <a:prstDash val="solid"/>
              <a:miter/>
            </a:ln>
          </p:spPr>
          <p:txBody>
            <a:bodyPr rtlCol="0" anchor="ctr"/>
            <a:lstStyle/>
            <a:p>
              <a:endParaRPr lang="de-DE"/>
            </a:p>
          </p:txBody>
        </p:sp>
        <p:sp>
          <p:nvSpPr>
            <p:cNvPr id="217" name="Freihandform: Form 216">
              <a:extLst>
                <a:ext uri="{FF2B5EF4-FFF2-40B4-BE49-F238E27FC236}">
                  <a16:creationId xmlns:a16="http://schemas.microsoft.com/office/drawing/2014/main" id="{24E98491-A86C-43A3-8589-BB48949DBB2B}"/>
                </a:ext>
              </a:extLst>
            </p:cNvPr>
            <p:cNvSpPr/>
            <p:nvPr/>
          </p:nvSpPr>
          <p:spPr>
            <a:xfrm>
              <a:off x="4570153" y="2039148"/>
              <a:ext cx="214138" cy="245899"/>
            </a:xfrm>
            <a:custGeom>
              <a:avLst/>
              <a:gdLst>
                <a:gd name="connsiteX0" fmla="*/ 116042 w 214138"/>
                <a:gd name="connsiteY0" fmla="*/ 245900 h 245899"/>
                <a:gd name="connsiteX1" fmla="*/ 0 w 214138"/>
                <a:gd name="connsiteY1" fmla="*/ 122489 h 245899"/>
                <a:gd name="connsiteX2" fmla="*/ 110063 w 214138"/>
                <a:gd name="connsiteY2" fmla="*/ 0 h 245899"/>
                <a:gd name="connsiteX3" fmla="*/ 214139 w 214138"/>
                <a:gd name="connsiteY3" fmla="*/ 119266 h 245899"/>
                <a:gd name="connsiteX4" fmla="*/ 213218 w 214138"/>
                <a:gd name="connsiteY4" fmla="*/ 141824 h 245899"/>
                <a:gd name="connsiteX5" fmla="*/ 55727 w 214138"/>
                <a:gd name="connsiteY5" fmla="*/ 141824 h 245899"/>
                <a:gd name="connsiteX6" fmla="*/ 116511 w 214138"/>
                <a:gd name="connsiteY6" fmla="*/ 198924 h 245899"/>
                <a:gd name="connsiteX7" fmla="*/ 174079 w 214138"/>
                <a:gd name="connsiteY7" fmla="*/ 171291 h 245899"/>
                <a:gd name="connsiteX8" fmla="*/ 208152 w 214138"/>
                <a:gd name="connsiteY8" fmla="*/ 207214 h 245899"/>
                <a:gd name="connsiteX9" fmla="*/ 116042 w 214138"/>
                <a:gd name="connsiteY9" fmla="*/ 245900 h 245899"/>
                <a:gd name="connsiteX10" fmla="*/ 54797 w 214138"/>
                <a:gd name="connsiteY10" fmla="*/ 101765 h 245899"/>
                <a:gd name="connsiteX11" fmla="*/ 161167 w 214138"/>
                <a:gd name="connsiteY11" fmla="*/ 101765 h 245899"/>
                <a:gd name="connsiteX12" fmla="*/ 109125 w 214138"/>
                <a:gd name="connsiteY12" fmla="*/ 45126 h 245899"/>
                <a:gd name="connsiteX13" fmla="*/ 54797 w 214138"/>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8" h="245899">
                  <a:moveTo>
                    <a:pt x="116042" y="245900"/>
                  </a:moveTo>
                  <a:cubicBezTo>
                    <a:pt x="46507" y="245900"/>
                    <a:pt x="0" y="196621"/>
                    <a:pt x="0" y="122489"/>
                  </a:cubicBezTo>
                  <a:cubicBezTo>
                    <a:pt x="0" y="49739"/>
                    <a:pt x="44673" y="0"/>
                    <a:pt x="110063" y="0"/>
                  </a:cubicBezTo>
                  <a:cubicBezTo>
                    <a:pt x="173150" y="0"/>
                    <a:pt x="214139" y="46968"/>
                    <a:pt x="214139" y="119266"/>
                  </a:cubicBezTo>
                  <a:cubicBezTo>
                    <a:pt x="214139" y="127095"/>
                    <a:pt x="213670" y="135385"/>
                    <a:pt x="213218" y="141824"/>
                  </a:cubicBezTo>
                  <a:lnTo>
                    <a:pt x="55727" y="141824"/>
                  </a:lnTo>
                  <a:cubicBezTo>
                    <a:pt x="61714" y="178208"/>
                    <a:pt x="83360" y="198924"/>
                    <a:pt x="116511" y="198924"/>
                  </a:cubicBezTo>
                  <a:cubicBezTo>
                    <a:pt x="138157" y="198924"/>
                    <a:pt x="155657" y="190634"/>
                    <a:pt x="174079" y="171291"/>
                  </a:cubicBezTo>
                  <a:lnTo>
                    <a:pt x="208152" y="207214"/>
                  </a:lnTo>
                  <a:cubicBezTo>
                    <a:pt x="181431" y="233465"/>
                    <a:pt x="151495" y="245900"/>
                    <a:pt x="116042" y="245900"/>
                  </a:cubicBezTo>
                  <a:close/>
                  <a:moveTo>
                    <a:pt x="54797" y="101765"/>
                  </a:moveTo>
                  <a:lnTo>
                    <a:pt x="161167" y="101765"/>
                  </a:lnTo>
                  <a:cubicBezTo>
                    <a:pt x="158864" y="65850"/>
                    <a:pt x="139982" y="45126"/>
                    <a:pt x="109125" y="45126"/>
                  </a:cubicBezTo>
                  <a:cubicBezTo>
                    <a:pt x="78746" y="45134"/>
                    <a:pt x="59402" y="65390"/>
                    <a:pt x="54797" y="101765"/>
                  </a:cubicBezTo>
                  <a:close/>
                </a:path>
              </a:pathLst>
            </a:custGeom>
            <a:solidFill>
              <a:srgbClr val="041E42"/>
            </a:solidFill>
            <a:ln w="8374" cap="flat">
              <a:noFill/>
              <a:prstDash val="solid"/>
              <a:miter/>
            </a:ln>
          </p:spPr>
          <p:txBody>
            <a:bodyPr rtlCol="0" anchor="ctr"/>
            <a:lstStyle/>
            <a:p>
              <a:endParaRPr lang="de-DE"/>
            </a:p>
          </p:txBody>
        </p:sp>
        <p:sp>
          <p:nvSpPr>
            <p:cNvPr id="218" name="Freihandform: Form 217">
              <a:extLst>
                <a:ext uri="{FF2B5EF4-FFF2-40B4-BE49-F238E27FC236}">
                  <a16:creationId xmlns:a16="http://schemas.microsoft.com/office/drawing/2014/main" id="{86586E11-2F38-4E90-98CE-782A08295553}"/>
                </a:ext>
              </a:extLst>
            </p:cNvPr>
            <p:cNvSpPr/>
            <p:nvPr/>
          </p:nvSpPr>
          <p:spPr>
            <a:xfrm>
              <a:off x="4831929" y="1936931"/>
              <a:ext cx="219187" cy="348116"/>
            </a:xfrm>
            <a:custGeom>
              <a:avLst/>
              <a:gdLst>
                <a:gd name="connsiteX0" fmla="*/ 0 w 219187"/>
                <a:gd name="connsiteY0" fmla="*/ 224706 h 348116"/>
                <a:gd name="connsiteX1" fmla="*/ 95317 w 219187"/>
                <a:gd name="connsiteY1" fmla="*/ 102217 h 348116"/>
                <a:gd name="connsiteX2" fmla="*/ 163478 w 219187"/>
                <a:gd name="connsiteY2" fmla="*/ 133986 h 348116"/>
                <a:gd name="connsiteX3" fmla="*/ 164391 w 219187"/>
                <a:gd name="connsiteY3" fmla="*/ 133986 h 348116"/>
                <a:gd name="connsiteX4" fmla="*/ 164391 w 219187"/>
                <a:gd name="connsiteY4" fmla="*/ 13808 h 348116"/>
                <a:gd name="connsiteX5" fmla="*/ 219188 w 219187"/>
                <a:gd name="connsiteY5" fmla="*/ 0 h 348116"/>
                <a:gd name="connsiteX6" fmla="*/ 219188 w 219187"/>
                <a:gd name="connsiteY6" fmla="*/ 342590 h 348116"/>
                <a:gd name="connsiteX7" fmla="*/ 165773 w 219187"/>
                <a:gd name="connsiteY7" fmla="*/ 342590 h 348116"/>
                <a:gd name="connsiteX8" fmla="*/ 165773 w 219187"/>
                <a:gd name="connsiteY8" fmla="*/ 314957 h 348116"/>
                <a:gd name="connsiteX9" fmla="*/ 164851 w 219187"/>
                <a:gd name="connsiteY9" fmla="*/ 314957 h 348116"/>
                <a:gd name="connsiteX10" fmla="*/ 94404 w 219187"/>
                <a:gd name="connsiteY10" fmla="*/ 348117 h 348116"/>
                <a:gd name="connsiteX11" fmla="*/ 0 w 219187"/>
                <a:gd name="connsiteY11" fmla="*/ 224706 h 348116"/>
                <a:gd name="connsiteX12" fmla="*/ 54328 w 219187"/>
                <a:gd name="connsiteY12" fmla="*/ 224706 h 348116"/>
                <a:gd name="connsiteX13" fmla="*/ 108664 w 219187"/>
                <a:gd name="connsiteY13" fmla="*/ 299767 h 348116"/>
                <a:gd name="connsiteX14" fmla="*/ 164383 w 219187"/>
                <a:gd name="connsiteY14" fmla="*/ 268911 h 348116"/>
                <a:gd name="connsiteX15" fmla="*/ 164383 w 219187"/>
                <a:gd name="connsiteY15" fmla="*/ 183265 h 348116"/>
                <a:gd name="connsiteX16" fmla="*/ 108664 w 219187"/>
                <a:gd name="connsiteY16" fmla="*/ 151956 h 348116"/>
                <a:gd name="connsiteX17" fmla="*/ 54328 w 219187"/>
                <a:gd name="connsiteY17" fmla="*/ 224706 h 34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187" h="348116">
                  <a:moveTo>
                    <a:pt x="0" y="224706"/>
                  </a:moveTo>
                  <a:cubicBezTo>
                    <a:pt x="0" y="149185"/>
                    <a:pt x="38217" y="102217"/>
                    <a:pt x="95317" y="102217"/>
                  </a:cubicBezTo>
                  <a:cubicBezTo>
                    <a:pt x="124792" y="102217"/>
                    <a:pt x="147819" y="114643"/>
                    <a:pt x="163478" y="133986"/>
                  </a:cubicBezTo>
                  <a:lnTo>
                    <a:pt x="164391" y="133986"/>
                  </a:lnTo>
                  <a:lnTo>
                    <a:pt x="164391" y="13808"/>
                  </a:lnTo>
                  <a:lnTo>
                    <a:pt x="219188" y="0"/>
                  </a:lnTo>
                  <a:lnTo>
                    <a:pt x="219188" y="342590"/>
                  </a:lnTo>
                  <a:lnTo>
                    <a:pt x="165773" y="342590"/>
                  </a:lnTo>
                  <a:lnTo>
                    <a:pt x="165773" y="314957"/>
                  </a:lnTo>
                  <a:lnTo>
                    <a:pt x="164851" y="314957"/>
                  </a:lnTo>
                  <a:cubicBezTo>
                    <a:pt x="147819" y="335682"/>
                    <a:pt x="123410" y="348117"/>
                    <a:pt x="94404" y="348117"/>
                  </a:cubicBezTo>
                  <a:cubicBezTo>
                    <a:pt x="38677" y="348117"/>
                    <a:pt x="0" y="300689"/>
                    <a:pt x="0" y="224706"/>
                  </a:cubicBezTo>
                  <a:close/>
                  <a:moveTo>
                    <a:pt x="54328" y="224706"/>
                  </a:moveTo>
                  <a:cubicBezTo>
                    <a:pt x="54328" y="272595"/>
                    <a:pt x="74131" y="299767"/>
                    <a:pt x="108664" y="299767"/>
                  </a:cubicBezTo>
                  <a:cubicBezTo>
                    <a:pt x="129849" y="299767"/>
                    <a:pt x="147351" y="289635"/>
                    <a:pt x="164383" y="268911"/>
                  </a:cubicBezTo>
                  <a:lnTo>
                    <a:pt x="164383" y="183265"/>
                  </a:lnTo>
                  <a:cubicBezTo>
                    <a:pt x="148732" y="162088"/>
                    <a:pt x="130762" y="151956"/>
                    <a:pt x="108664" y="151956"/>
                  </a:cubicBezTo>
                  <a:cubicBezTo>
                    <a:pt x="73210" y="151956"/>
                    <a:pt x="54328" y="177739"/>
                    <a:pt x="54328" y="224706"/>
                  </a:cubicBezTo>
                  <a:close/>
                </a:path>
              </a:pathLst>
            </a:custGeom>
            <a:solidFill>
              <a:srgbClr val="041E42"/>
            </a:solidFill>
            <a:ln w="8374" cap="flat">
              <a:noFill/>
              <a:prstDash val="solid"/>
              <a:miter/>
            </a:ln>
          </p:spPr>
          <p:txBody>
            <a:bodyPr rtlCol="0" anchor="ctr"/>
            <a:lstStyle/>
            <a:p>
              <a:endParaRPr lang="de-DE"/>
            </a:p>
          </p:txBody>
        </p:sp>
        <p:sp>
          <p:nvSpPr>
            <p:cNvPr id="219" name="Freihandform: Form 218">
              <a:extLst>
                <a:ext uri="{FF2B5EF4-FFF2-40B4-BE49-F238E27FC236}">
                  <a16:creationId xmlns:a16="http://schemas.microsoft.com/office/drawing/2014/main" id="{F67D1AD5-99F8-4263-A1A6-71A982D72E61}"/>
                </a:ext>
              </a:extLst>
            </p:cNvPr>
            <p:cNvSpPr/>
            <p:nvPr/>
          </p:nvSpPr>
          <p:spPr>
            <a:xfrm>
              <a:off x="5122486" y="2039156"/>
              <a:ext cx="141832" cy="240364"/>
            </a:xfrm>
            <a:custGeom>
              <a:avLst/>
              <a:gdLst>
                <a:gd name="connsiteX0" fmla="*/ 141832 w 141832"/>
                <a:gd name="connsiteY0" fmla="*/ 5058 h 240364"/>
                <a:gd name="connsiteX1" fmla="*/ 133082 w 141832"/>
                <a:gd name="connsiteY1" fmla="*/ 61236 h 240364"/>
                <a:gd name="connsiteX2" fmla="*/ 102686 w 141832"/>
                <a:gd name="connsiteY2" fmla="*/ 53868 h 240364"/>
                <a:gd name="connsiteX3" fmla="*/ 54797 w 141832"/>
                <a:gd name="connsiteY3" fmla="*/ 120178 h 240364"/>
                <a:gd name="connsiteX4" fmla="*/ 54797 w 141832"/>
                <a:gd name="connsiteY4" fmla="*/ 240365 h 240364"/>
                <a:gd name="connsiteX5" fmla="*/ 0 w 141832"/>
                <a:gd name="connsiteY5" fmla="*/ 240365 h 240364"/>
                <a:gd name="connsiteX6" fmla="*/ 0 w 141832"/>
                <a:gd name="connsiteY6" fmla="*/ 5979 h 240364"/>
                <a:gd name="connsiteX7" fmla="*/ 53876 w 141832"/>
                <a:gd name="connsiteY7" fmla="*/ 5979 h 240364"/>
                <a:gd name="connsiteX8" fmla="*/ 53876 w 141832"/>
                <a:gd name="connsiteY8" fmla="*/ 35454 h 240364"/>
                <a:gd name="connsiteX9" fmla="*/ 54797 w 141832"/>
                <a:gd name="connsiteY9" fmla="*/ 35454 h 240364"/>
                <a:gd name="connsiteX10" fmla="*/ 116033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2" y="61236"/>
                  </a:lnTo>
                  <a:cubicBezTo>
                    <a:pt x="124792" y="56631"/>
                    <a:pt x="114660" y="53868"/>
                    <a:pt x="102686" y="53868"/>
                  </a:cubicBezTo>
                  <a:cubicBezTo>
                    <a:pt x="64929" y="53868"/>
                    <a:pt x="54797" y="84264"/>
                    <a:pt x="54797" y="120178"/>
                  </a:cubicBezTo>
                  <a:lnTo>
                    <a:pt x="54797" y="240365"/>
                  </a:lnTo>
                  <a:lnTo>
                    <a:pt x="0" y="240365"/>
                  </a:lnTo>
                  <a:lnTo>
                    <a:pt x="0" y="5979"/>
                  </a:lnTo>
                  <a:lnTo>
                    <a:pt x="53876" y="5979"/>
                  </a:lnTo>
                  <a:lnTo>
                    <a:pt x="53876" y="35454"/>
                  </a:lnTo>
                  <a:lnTo>
                    <a:pt x="54797" y="35454"/>
                  </a:lnTo>
                  <a:cubicBezTo>
                    <a:pt x="67224" y="13348"/>
                    <a:pt x="89330" y="0"/>
                    <a:pt x="116033" y="0"/>
                  </a:cubicBezTo>
                  <a:cubicBezTo>
                    <a:pt x="123871" y="-8"/>
                    <a:pt x="133543" y="1373"/>
                    <a:pt x="141832" y="5058"/>
                  </a:cubicBezTo>
                  <a:close/>
                </a:path>
              </a:pathLst>
            </a:custGeom>
            <a:solidFill>
              <a:srgbClr val="041E42"/>
            </a:solidFill>
            <a:ln w="8374" cap="flat">
              <a:noFill/>
              <a:prstDash val="solid"/>
              <a:miter/>
            </a:ln>
          </p:spPr>
          <p:txBody>
            <a:bodyPr rtlCol="0" anchor="ctr"/>
            <a:lstStyle/>
            <a:p>
              <a:endParaRPr lang="de-DE"/>
            </a:p>
          </p:txBody>
        </p:sp>
        <p:sp>
          <p:nvSpPr>
            <p:cNvPr id="220" name="Freihandform: Form 219">
              <a:extLst>
                <a:ext uri="{FF2B5EF4-FFF2-40B4-BE49-F238E27FC236}">
                  <a16:creationId xmlns:a16="http://schemas.microsoft.com/office/drawing/2014/main" id="{BF8B1A12-11A7-42FF-8F31-2FFE11ECE0C2}"/>
                </a:ext>
              </a:extLst>
            </p:cNvPr>
            <p:cNvSpPr/>
            <p:nvPr/>
          </p:nvSpPr>
          <p:spPr>
            <a:xfrm>
              <a:off x="5303239" y="1941059"/>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4 w 69542"/>
                <a:gd name="connsiteY5" fmla="*/ 338462 h 338461"/>
                <a:gd name="connsiteX6" fmla="*/ 7369 w 69542"/>
                <a:gd name="connsiteY6" fmla="*/ 338462 h 338461"/>
                <a:gd name="connsiteX7" fmla="*/ 7369 w 69542"/>
                <a:gd name="connsiteY7" fmla="*/ 104076 h 338461"/>
                <a:gd name="connsiteX8" fmla="*/ 62174 w 69542"/>
                <a:gd name="connsiteY8" fmla="*/ 104076 h 338461"/>
                <a:gd name="connsiteX9" fmla="*/ 62174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84" y="0"/>
                    <a:pt x="69543" y="14277"/>
                    <a:pt x="69543" y="33160"/>
                  </a:cubicBezTo>
                  <a:close/>
                  <a:moveTo>
                    <a:pt x="62174" y="338462"/>
                  </a:moveTo>
                  <a:lnTo>
                    <a:pt x="7369" y="338462"/>
                  </a:lnTo>
                  <a:lnTo>
                    <a:pt x="7369" y="104076"/>
                  </a:lnTo>
                  <a:lnTo>
                    <a:pt x="62174" y="104076"/>
                  </a:lnTo>
                  <a:lnTo>
                    <a:pt x="62174" y="338462"/>
                  </a:lnTo>
                  <a:close/>
                </a:path>
              </a:pathLst>
            </a:custGeom>
            <a:solidFill>
              <a:srgbClr val="041E42"/>
            </a:solidFill>
            <a:ln w="8374" cap="flat">
              <a:noFill/>
              <a:prstDash val="solid"/>
              <a:miter/>
            </a:ln>
          </p:spPr>
          <p:txBody>
            <a:bodyPr rtlCol="0" anchor="ctr"/>
            <a:lstStyle/>
            <a:p>
              <a:endParaRPr lang="de-DE"/>
            </a:p>
          </p:txBody>
        </p:sp>
        <p:sp>
          <p:nvSpPr>
            <p:cNvPr id="221" name="Freihandform: Form 220">
              <a:extLst>
                <a:ext uri="{FF2B5EF4-FFF2-40B4-BE49-F238E27FC236}">
                  <a16:creationId xmlns:a16="http://schemas.microsoft.com/office/drawing/2014/main" id="{5BF2A515-E766-41FF-8C27-C9003567EAC7}"/>
                </a:ext>
              </a:extLst>
            </p:cNvPr>
            <p:cNvSpPr/>
            <p:nvPr/>
          </p:nvSpPr>
          <p:spPr>
            <a:xfrm>
              <a:off x="5424179" y="2039156"/>
              <a:ext cx="197542" cy="245899"/>
            </a:xfrm>
            <a:custGeom>
              <a:avLst/>
              <a:gdLst>
                <a:gd name="connsiteX0" fmla="*/ 196169 w 197542"/>
                <a:gd name="connsiteY0" fmla="*/ 208135 h 245899"/>
                <a:gd name="connsiteX1" fmla="*/ 112358 w 197542"/>
                <a:gd name="connsiteY1" fmla="*/ 245900 h 245899"/>
                <a:gd name="connsiteX2" fmla="*/ 0 w 197542"/>
                <a:gd name="connsiteY2" fmla="*/ 123871 h 245899"/>
                <a:gd name="connsiteX3" fmla="*/ 113279 w 197542"/>
                <a:gd name="connsiteY3" fmla="*/ 0 h 245899"/>
                <a:gd name="connsiteX4" fmla="*/ 197542 w 197542"/>
                <a:gd name="connsiteY4" fmla="*/ 40059 h 245899"/>
                <a:gd name="connsiteX5" fmla="*/ 159777 w 197542"/>
                <a:gd name="connsiteY5" fmla="*/ 75974 h 245899"/>
                <a:gd name="connsiteX6" fmla="*/ 112809 w 197542"/>
                <a:gd name="connsiteY6" fmla="*/ 50192 h 245899"/>
                <a:gd name="connsiteX7" fmla="*/ 54789 w 197542"/>
                <a:gd name="connsiteY7" fmla="*/ 122942 h 245899"/>
                <a:gd name="connsiteX8" fmla="*/ 112349 w 197542"/>
                <a:gd name="connsiteY8" fmla="*/ 196161 h 245899"/>
                <a:gd name="connsiteX9" fmla="*/ 160699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8" y="245900"/>
                    <a:pt x="112358" y="245900"/>
                  </a:cubicBezTo>
                  <a:cubicBezTo>
                    <a:pt x="45134" y="245900"/>
                    <a:pt x="0" y="197551"/>
                    <a:pt x="0" y="123871"/>
                  </a:cubicBezTo>
                  <a:cubicBezTo>
                    <a:pt x="0" y="50192"/>
                    <a:pt x="45586" y="0"/>
                    <a:pt x="113279" y="0"/>
                  </a:cubicBezTo>
                  <a:cubicBezTo>
                    <a:pt x="148280" y="0"/>
                    <a:pt x="177286" y="13808"/>
                    <a:pt x="197542" y="40059"/>
                  </a:cubicBezTo>
                  <a:lnTo>
                    <a:pt x="159777" y="75974"/>
                  </a:lnTo>
                  <a:cubicBezTo>
                    <a:pt x="145969" y="58012"/>
                    <a:pt x="131231" y="50192"/>
                    <a:pt x="112809" y="50192"/>
                  </a:cubicBezTo>
                  <a:cubicBezTo>
                    <a:pt x="78277" y="50192"/>
                    <a:pt x="54789" y="78737"/>
                    <a:pt x="54789" y="122942"/>
                  </a:cubicBezTo>
                  <a:cubicBezTo>
                    <a:pt x="54789" y="166694"/>
                    <a:pt x="78277" y="196161"/>
                    <a:pt x="112349" y="196161"/>
                  </a:cubicBezTo>
                  <a:cubicBezTo>
                    <a:pt x="130771" y="196161"/>
                    <a:pt x="145509" y="187871"/>
                    <a:pt x="160699" y="170370"/>
                  </a:cubicBezTo>
                  <a:lnTo>
                    <a:pt x="196169" y="208135"/>
                  </a:lnTo>
                  <a:close/>
                </a:path>
              </a:pathLst>
            </a:custGeom>
            <a:solidFill>
              <a:srgbClr val="041E42"/>
            </a:solidFill>
            <a:ln w="8374" cap="flat">
              <a:noFill/>
              <a:prstDash val="solid"/>
              <a:miter/>
            </a:ln>
          </p:spPr>
          <p:txBody>
            <a:bodyPr rtlCol="0" anchor="ctr"/>
            <a:lstStyle/>
            <a:p>
              <a:endParaRPr lang="de-DE"/>
            </a:p>
          </p:txBody>
        </p:sp>
        <p:sp>
          <p:nvSpPr>
            <p:cNvPr id="222" name="Freihandform: Form 221">
              <a:extLst>
                <a:ext uri="{FF2B5EF4-FFF2-40B4-BE49-F238E27FC236}">
                  <a16:creationId xmlns:a16="http://schemas.microsoft.com/office/drawing/2014/main" id="{7F510EBB-F96A-4861-B8B5-E1218516CEB6}"/>
                </a:ext>
              </a:extLst>
            </p:cNvPr>
            <p:cNvSpPr/>
            <p:nvPr/>
          </p:nvSpPr>
          <p:spPr>
            <a:xfrm>
              <a:off x="5668731" y="1936931"/>
              <a:ext cx="201695" cy="342590"/>
            </a:xfrm>
            <a:custGeom>
              <a:avLst/>
              <a:gdLst>
                <a:gd name="connsiteX0" fmla="*/ 201695 w 201695"/>
                <a:gd name="connsiteY0" fmla="*/ 342590 h 342590"/>
                <a:gd name="connsiteX1" fmla="*/ 146898 w 201695"/>
                <a:gd name="connsiteY1" fmla="*/ 342590 h 342590"/>
                <a:gd name="connsiteX2" fmla="*/ 146898 w 201695"/>
                <a:gd name="connsiteY2" fmla="*/ 208587 h 342590"/>
                <a:gd name="connsiteX3" fmla="*/ 103607 w 201695"/>
                <a:gd name="connsiteY3" fmla="*/ 151487 h 342590"/>
                <a:gd name="connsiteX4" fmla="*/ 54797 w 201695"/>
                <a:gd name="connsiteY4" fmla="*/ 208135 h 342590"/>
                <a:gd name="connsiteX5" fmla="*/ 54797 w 201695"/>
                <a:gd name="connsiteY5" fmla="*/ 342590 h 342590"/>
                <a:gd name="connsiteX6" fmla="*/ 0 w 201695"/>
                <a:gd name="connsiteY6" fmla="*/ 342590 h 342590"/>
                <a:gd name="connsiteX7" fmla="*/ 0 w 201695"/>
                <a:gd name="connsiteY7" fmla="*/ 13808 h 342590"/>
                <a:gd name="connsiteX8" fmla="*/ 54797 w 201695"/>
                <a:gd name="connsiteY8" fmla="*/ 0 h 342590"/>
                <a:gd name="connsiteX9" fmla="*/ 54797 w 201695"/>
                <a:gd name="connsiteY9" fmla="*/ 136298 h 342590"/>
                <a:gd name="connsiteX10" fmla="*/ 55718 w 201695"/>
                <a:gd name="connsiteY10" fmla="*/ 136298 h 342590"/>
                <a:gd name="connsiteX11" fmla="*/ 124323 w 201695"/>
                <a:gd name="connsiteY11" fmla="*/ 102225 h 342590"/>
                <a:gd name="connsiteX12" fmla="*/ 201687 w 201695"/>
                <a:gd name="connsiteY12" fmla="*/ 197082 h 342590"/>
                <a:gd name="connsiteX13" fmla="*/ 201687 w 201695"/>
                <a:gd name="connsiteY13" fmla="*/ 342590 h 342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0">
                  <a:moveTo>
                    <a:pt x="201695" y="342590"/>
                  </a:moveTo>
                  <a:lnTo>
                    <a:pt x="146898" y="342590"/>
                  </a:lnTo>
                  <a:lnTo>
                    <a:pt x="146898" y="208587"/>
                  </a:lnTo>
                  <a:cubicBezTo>
                    <a:pt x="146898" y="174054"/>
                    <a:pt x="136297" y="151487"/>
                    <a:pt x="103607" y="151487"/>
                  </a:cubicBezTo>
                  <a:cubicBezTo>
                    <a:pt x="65850" y="151487"/>
                    <a:pt x="54797" y="181423"/>
                    <a:pt x="54797" y="208135"/>
                  </a:cubicBezTo>
                  <a:lnTo>
                    <a:pt x="54797" y="342590"/>
                  </a:lnTo>
                  <a:lnTo>
                    <a:pt x="0" y="342590"/>
                  </a:lnTo>
                  <a:lnTo>
                    <a:pt x="0" y="13808"/>
                  </a:lnTo>
                  <a:lnTo>
                    <a:pt x="54797" y="0"/>
                  </a:lnTo>
                  <a:lnTo>
                    <a:pt x="54797" y="136298"/>
                  </a:lnTo>
                  <a:lnTo>
                    <a:pt x="55718" y="136298"/>
                  </a:lnTo>
                  <a:cubicBezTo>
                    <a:pt x="69074" y="115573"/>
                    <a:pt x="93475" y="102225"/>
                    <a:pt x="124323" y="102225"/>
                  </a:cubicBezTo>
                  <a:cubicBezTo>
                    <a:pt x="178660" y="102225"/>
                    <a:pt x="201687" y="142745"/>
                    <a:pt x="201687" y="197082"/>
                  </a:cubicBezTo>
                  <a:lnTo>
                    <a:pt x="201687" y="342590"/>
                  </a:lnTo>
                  <a:close/>
                </a:path>
              </a:pathLst>
            </a:custGeom>
            <a:solidFill>
              <a:srgbClr val="041E42"/>
            </a:solidFill>
            <a:ln w="8374" cap="flat">
              <a:noFill/>
              <a:prstDash val="solid"/>
              <a:miter/>
            </a:ln>
          </p:spPr>
          <p:txBody>
            <a:bodyPr rtlCol="0" anchor="ctr"/>
            <a:lstStyle/>
            <a:p>
              <a:endParaRPr lang="de-DE"/>
            </a:p>
          </p:txBody>
        </p:sp>
        <p:sp>
          <p:nvSpPr>
            <p:cNvPr id="223" name="Freihandform: Form 222">
              <a:extLst>
                <a:ext uri="{FF2B5EF4-FFF2-40B4-BE49-F238E27FC236}">
                  <a16:creationId xmlns:a16="http://schemas.microsoft.com/office/drawing/2014/main" id="{F4C5C431-4D27-4E94-8A72-9F5026A0DB92}"/>
                </a:ext>
              </a:extLst>
            </p:cNvPr>
            <p:cNvSpPr/>
            <p:nvPr/>
          </p:nvSpPr>
          <p:spPr>
            <a:xfrm>
              <a:off x="5933312" y="2109603"/>
              <a:ext cx="115120" cy="52033"/>
            </a:xfrm>
            <a:custGeom>
              <a:avLst/>
              <a:gdLst>
                <a:gd name="connsiteX0" fmla="*/ 115121 w 115120"/>
                <a:gd name="connsiteY0" fmla="*/ 52034 h 52033"/>
                <a:gd name="connsiteX1" fmla="*/ 0 w 115120"/>
                <a:gd name="connsiteY1" fmla="*/ 52034 h 52033"/>
                <a:gd name="connsiteX2" fmla="*/ 0 w 115120"/>
                <a:gd name="connsiteY2" fmla="*/ 0 h 52033"/>
                <a:gd name="connsiteX3" fmla="*/ 115121 w 115120"/>
                <a:gd name="connsiteY3" fmla="*/ 0 h 52033"/>
                <a:gd name="connsiteX4" fmla="*/ 115121 w 115120"/>
                <a:gd name="connsiteY4" fmla="*/ 52034 h 52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20" h="52033">
                  <a:moveTo>
                    <a:pt x="115121" y="52034"/>
                  </a:moveTo>
                  <a:lnTo>
                    <a:pt x="0" y="52034"/>
                  </a:lnTo>
                  <a:lnTo>
                    <a:pt x="0" y="0"/>
                  </a:lnTo>
                  <a:lnTo>
                    <a:pt x="115121" y="0"/>
                  </a:lnTo>
                  <a:lnTo>
                    <a:pt x="115121" y="52034"/>
                  </a:lnTo>
                  <a:close/>
                </a:path>
              </a:pathLst>
            </a:custGeom>
            <a:solidFill>
              <a:srgbClr val="041E42"/>
            </a:solidFill>
            <a:ln w="8374" cap="flat">
              <a:noFill/>
              <a:prstDash val="solid"/>
              <a:miter/>
            </a:ln>
          </p:spPr>
          <p:txBody>
            <a:bodyPr rtlCol="0" anchor="ctr"/>
            <a:lstStyle/>
            <a:p>
              <a:endParaRPr lang="de-DE"/>
            </a:p>
          </p:txBody>
        </p:sp>
        <p:sp>
          <p:nvSpPr>
            <p:cNvPr id="224" name="Freihandform: Form 223">
              <a:extLst>
                <a:ext uri="{FF2B5EF4-FFF2-40B4-BE49-F238E27FC236}">
                  <a16:creationId xmlns:a16="http://schemas.microsoft.com/office/drawing/2014/main" id="{C7807AF4-2931-4060-8651-FAE57D3A1697}"/>
                </a:ext>
              </a:extLst>
            </p:cNvPr>
            <p:cNvSpPr/>
            <p:nvPr/>
          </p:nvSpPr>
          <p:spPr>
            <a:xfrm>
              <a:off x="6076636" y="1955336"/>
              <a:ext cx="302078" cy="324184"/>
            </a:xfrm>
            <a:custGeom>
              <a:avLst/>
              <a:gdLst>
                <a:gd name="connsiteX0" fmla="*/ 120647 w 302078"/>
                <a:gd name="connsiteY0" fmla="*/ 0 h 324184"/>
                <a:gd name="connsiteX1" fmla="*/ 181431 w 302078"/>
                <a:gd name="connsiteY1" fmla="*/ 0 h 324184"/>
                <a:gd name="connsiteX2" fmla="*/ 302079 w 302078"/>
                <a:gd name="connsiteY2" fmla="*/ 324185 h 324184"/>
                <a:gd name="connsiteX3" fmla="*/ 238991 w 302078"/>
                <a:gd name="connsiteY3" fmla="*/ 324185 h 324184"/>
                <a:gd name="connsiteX4" fmla="*/ 215503 w 302078"/>
                <a:gd name="connsiteY4" fmla="*/ 255111 h 324184"/>
                <a:gd name="connsiteX5" fmla="*/ 84732 w 302078"/>
                <a:gd name="connsiteY5" fmla="*/ 255111 h 324184"/>
                <a:gd name="connsiteX6" fmla="*/ 61244 w 302078"/>
                <a:gd name="connsiteY6" fmla="*/ 324185 h 324184"/>
                <a:gd name="connsiteX7" fmla="*/ 0 w 302078"/>
                <a:gd name="connsiteY7" fmla="*/ 324185 h 324184"/>
                <a:gd name="connsiteX8" fmla="*/ 120647 w 302078"/>
                <a:gd name="connsiteY8" fmla="*/ 0 h 324184"/>
                <a:gd name="connsiteX9" fmla="*/ 102686 w 302078"/>
                <a:gd name="connsiteY9" fmla="*/ 203538 h 324184"/>
                <a:gd name="connsiteX10" fmla="*/ 197542 w 302078"/>
                <a:gd name="connsiteY10" fmla="*/ 203538 h 324184"/>
                <a:gd name="connsiteX11" fmla="*/ 150575 w 302078"/>
                <a:gd name="connsiteY11" fmla="*/ 65859 h 324184"/>
                <a:gd name="connsiteX12" fmla="*/ 149654 w 302078"/>
                <a:gd name="connsiteY12" fmla="*/ 65859 h 324184"/>
                <a:gd name="connsiteX13" fmla="*/ 102686 w 302078"/>
                <a:gd name="connsiteY13" fmla="*/ 203538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2078" h="324184">
                  <a:moveTo>
                    <a:pt x="120647" y="0"/>
                  </a:moveTo>
                  <a:lnTo>
                    <a:pt x="181431" y="0"/>
                  </a:lnTo>
                  <a:lnTo>
                    <a:pt x="302079" y="324185"/>
                  </a:lnTo>
                  <a:lnTo>
                    <a:pt x="238991" y="324185"/>
                  </a:lnTo>
                  <a:lnTo>
                    <a:pt x="215503" y="255111"/>
                  </a:lnTo>
                  <a:lnTo>
                    <a:pt x="84732" y="255111"/>
                  </a:lnTo>
                  <a:lnTo>
                    <a:pt x="61244" y="324185"/>
                  </a:lnTo>
                  <a:lnTo>
                    <a:pt x="0" y="324185"/>
                  </a:lnTo>
                  <a:lnTo>
                    <a:pt x="120647" y="0"/>
                  </a:lnTo>
                  <a:close/>
                  <a:moveTo>
                    <a:pt x="102686" y="203538"/>
                  </a:moveTo>
                  <a:lnTo>
                    <a:pt x="197542" y="203538"/>
                  </a:lnTo>
                  <a:lnTo>
                    <a:pt x="150575" y="65859"/>
                  </a:lnTo>
                  <a:lnTo>
                    <a:pt x="149654" y="65859"/>
                  </a:lnTo>
                  <a:lnTo>
                    <a:pt x="102686" y="203538"/>
                  </a:lnTo>
                  <a:close/>
                </a:path>
              </a:pathLst>
            </a:custGeom>
            <a:solidFill>
              <a:srgbClr val="041E42"/>
            </a:solidFill>
            <a:ln w="8374" cap="flat">
              <a:noFill/>
              <a:prstDash val="solid"/>
              <a:miter/>
            </a:ln>
          </p:spPr>
          <p:txBody>
            <a:bodyPr rtlCol="0" anchor="ctr"/>
            <a:lstStyle/>
            <a:p>
              <a:endParaRPr lang="de-DE"/>
            </a:p>
          </p:txBody>
        </p:sp>
        <p:sp>
          <p:nvSpPr>
            <p:cNvPr id="225" name="Freihandform: Form 224">
              <a:extLst>
                <a:ext uri="{FF2B5EF4-FFF2-40B4-BE49-F238E27FC236}">
                  <a16:creationId xmlns:a16="http://schemas.microsoft.com/office/drawing/2014/main" id="{0A540DAF-3F4A-4E60-AB20-08DE835AAC1F}"/>
                </a:ext>
              </a:extLst>
            </p:cNvPr>
            <p:cNvSpPr/>
            <p:nvPr/>
          </p:nvSpPr>
          <p:spPr>
            <a:xfrm>
              <a:off x="6426787" y="1937383"/>
              <a:ext cx="54797" cy="342137"/>
            </a:xfrm>
            <a:custGeom>
              <a:avLst/>
              <a:gdLst>
                <a:gd name="connsiteX0" fmla="*/ 54797 w 54797"/>
                <a:gd name="connsiteY0" fmla="*/ 342138 h 342137"/>
                <a:gd name="connsiteX1" fmla="*/ 0 w 54797"/>
                <a:gd name="connsiteY1" fmla="*/ 342138 h 342137"/>
                <a:gd name="connsiteX2" fmla="*/ 0 w 54797"/>
                <a:gd name="connsiteY2" fmla="*/ 12426 h 342137"/>
                <a:gd name="connsiteX3" fmla="*/ 54797 w 54797"/>
                <a:gd name="connsiteY3" fmla="*/ 0 h 342137"/>
                <a:gd name="connsiteX4" fmla="*/ 54797 w 54797"/>
                <a:gd name="connsiteY4" fmla="*/ 342138 h 342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97" h="342137">
                  <a:moveTo>
                    <a:pt x="54797" y="342138"/>
                  </a:moveTo>
                  <a:lnTo>
                    <a:pt x="0" y="342138"/>
                  </a:lnTo>
                  <a:lnTo>
                    <a:pt x="0" y="12426"/>
                  </a:lnTo>
                  <a:lnTo>
                    <a:pt x="54797" y="0"/>
                  </a:lnTo>
                  <a:lnTo>
                    <a:pt x="54797" y="342138"/>
                  </a:lnTo>
                  <a:close/>
                </a:path>
              </a:pathLst>
            </a:custGeom>
            <a:solidFill>
              <a:srgbClr val="041E42"/>
            </a:solidFill>
            <a:ln w="8374" cap="flat">
              <a:noFill/>
              <a:prstDash val="solid"/>
              <a:miter/>
            </a:ln>
          </p:spPr>
          <p:txBody>
            <a:bodyPr rtlCol="0" anchor="ctr"/>
            <a:lstStyle/>
            <a:p>
              <a:endParaRPr lang="de-DE"/>
            </a:p>
          </p:txBody>
        </p:sp>
        <p:sp>
          <p:nvSpPr>
            <p:cNvPr id="226" name="Freihandform: Form 225">
              <a:extLst>
                <a:ext uri="{FF2B5EF4-FFF2-40B4-BE49-F238E27FC236}">
                  <a16:creationId xmlns:a16="http://schemas.microsoft.com/office/drawing/2014/main" id="{B740F740-2C9D-4EB2-B492-298181006824}"/>
                </a:ext>
              </a:extLst>
            </p:cNvPr>
            <p:cNvSpPr/>
            <p:nvPr/>
          </p:nvSpPr>
          <p:spPr>
            <a:xfrm>
              <a:off x="6541003" y="2039148"/>
              <a:ext cx="214130" cy="245899"/>
            </a:xfrm>
            <a:custGeom>
              <a:avLst/>
              <a:gdLst>
                <a:gd name="connsiteX0" fmla="*/ 116033 w 214130"/>
                <a:gd name="connsiteY0" fmla="*/ 245900 h 245899"/>
                <a:gd name="connsiteX1" fmla="*/ 0 w 214130"/>
                <a:gd name="connsiteY1" fmla="*/ 122489 h 245899"/>
                <a:gd name="connsiteX2" fmla="*/ 110055 w 214130"/>
                <a:gd name="connsiteY2" fmla="*/ 0 h 245899"/>
                <a:gd name="connsiteX3" fmla="*/ 214130 w 214130"/>
                <a:gd name="connsiteY3" fmla="*/ 119266 h 245899"/>
                <a:gd name="connsiteX4" fmla="*/ 213209 w 214130"/>
                <a:gd name="connsiteY4" fmla="*/ 141824 h 245899"/>
                <a:gd name="connsiteX5" fmla="*/ 55726 w 214130"/>
                <a:gd name="connsiteY5" fmla="*/ 141824 h 245899"/>
                <a:gd name="connsiteX6" fmla="*/ 116511 w 214130"/>
                <a:gd name="connsiteY6" fmla="*/ 198924 h 245899"/>
                <a:gd name="connsiteX7" fmla="*/ 174071 w 214130"/>
                <a:gd name="connsiteY7" fmla="*/ 171291 h 245899"/>
                <a:gd name="connsiteX8" fmla="*/ 208143 w 214130"/>
                <a:gd name="connsiteY8" fmla="*/ 207214 h 245899"/>
                <a:gd name="connsiteX9" fmla="*/ 116033 w 214130"/>
                <a:gd name="connsiteY9" fmla="*/ 245900 h 245899"/>
                <a:gd name="connsiteX10" fmla="*/ 54797 w 214130"/>
                <a:gd name="connsiteY10" fmla="*/ 101765 h 245899"/>
                <a:gd name="connsiteX11" fmla="*/ 161167 w 214130"/>
                <a:gd name="connsiteY11" fmla="*/ 101765 h 245899"/>
                <a:gd name="connsiteX12" fmla="*/ 109134 w 214130"/>
                <a:gd name="connsiteY12" fmla="*/ 45126 h 245899"/>
                <a:gd name="connsiteX13" fmla="*/ 54797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3" y="245900"/>
                  </a:moveTo>
                  <a:cubicBezTo>
                    <a:pt x="46499" y="245900"/>
                    <a:pt x="0" y="196621"/>
                    <a:pt x="0" y="122489"/>
                  </a:cubicBezTo>
                  <a:cubicBezTo>
                    <a:pt x="0" y="49739"/>
                    <a:pt x="44665" y="0"/>
                    <a:pt x="110055" y="0"/>
                  </a:cubicBezTo>
                  <a:cubicBezTo>
                    <a:pt x="173141" y="0"/>
                    <a:pt x="214130" y="46968"/>
                    <a:pt x="214130" y="119266"/>
                  </a:cubicBezTo>
                  <a:cubicBezTo>
                    <a:pt x="214130" y="127095"/>
                    <a:pt x="213670" y="135385"/>
                    <a:pt x="213209" y="141824"/>
                  </a:cubicBezTo>
                  <a:lnTo>
                    <a:pt x="55726" y="141824"/>
                  </a:lnTo>
                  <a:cubicBezTo>
                    <a:pt x="61714" y="178208"/>
                    <a:pt x="83351" y="198924"/>
                    <a:pt x="116511" y="198924"/>
                  </a:cubicBezTo>
                  <a:cubicBezTo>
                    <a:pt x="138148" y="198924"/>
                    <a:pt x="155649" y="190634"/>
                    <a:pt x="174071" y="171291"/>
                  </a:cubicBezTo>
                  <a:lnTo>
                    <a:pt x="208143" y="207214"/>
                  </a:lnTo>
                  <a:cubicBezTo>
                    <a:pt x="181431" y="233465"/>
                    <a:pt x="151487" y="245900"/>
                    <a:pt x="116033" y="245900"/>
                  </a:cubicBezTo>
                  <a:close/>
                  <a:moveTo>
                    <a:pt x="54797" y="101765"/>
                  </a:moveTo>
                  <a:lnTo>
                    <a:pt x="161167" y="101765"/>
                  </a:lnTo>
                  <a:cubicBezTo>
                    <a:pt x="158872" y="65850"/>
                    <a:pt x="139990" y="45126"/>
                    <a:pt x="109134" y="45126"/>
                  </a:cubicBezTo>
                  <a:cubicBezTo>
                    <a:pt x="78737" y="45134"/>
                    <a:pt x="59394" y="65390"/>
                    <a:pt x="54797" y="101765"/>
                  </a:cubicBezTo>
                  <a:close/>
                </a:path>
              </a:pathLst>
            </a:custGeom>
            <a:solidFill>
              <a:srgbClr val="041E42"/>
            </a:solidFill>
            <a:ln w="8374" cap="flat">
              <a:noFill/>
              <a:prstDash val="solid"/>
              <a:miter/>
            </a:ln>
          </p:spPr>
          <p:txBody>
            <a:bodyPr rtlCol="0" anchor="ctr"/>
            <a:lstStyle/>
            <a:p>
              <a:endParaRPr lang="de-DE"/>
            </a:p>
          </p:txBody>
        </p:sp>
        <p:sp>
          <p:nvSpPr>
            <p:cNvPr id="227" name="Freihandform: Form 226">
              <a:extLst>
                <a:ext uri="{FF2B5EF4-FFF2-40B4-BE49-F238E27FC236}">
                  <a16:creationId xmlns:a16="http://schemas.microsoft.com/office/drawing/2014/main" id="{653C23F7-BCC6-448A-B74E-783CC86F6845}"/>
                </a:ext>
              </a:extLst>
            </p:cNvPr>
            <p:cNvSpPr/>
            <p:nvPr/>
          </p:nvSpPr>
          <p:spPr>
            <a:xfrm>
              <a:off x="6784224" y="2045127"/>
              <a:ext cx="224245" cy="234394"/>
            </a:xfrm>
            <a:custGeom>
              <a:avLst/>
              <a:gdLst>
                <a:gd name="connsiteX0" fmla="*/ 224245 w 224245"/>
                <a:gd name="connsiteY0" fmla="*/ 234395 h 234394"/>
                <a:gd name="connsiteX1" fmla="*/ 161619 w 224245"/>
                <a:gd name="connsiteY1" fmla="*/ 234395 h 234394"/>
                <a:gd name="connsiteX2" fmla="*/ 111427 w 224245"/>
                <a:gd name="connsiteY2" fmla="*/ 153346 h 234394"/>
                <a:gd name="connsiteX3" fmla="*/ 110515 w 224245"/>
                <a:gd name="connsiteY3" fmla="*/ 153346 h 234394"/>
                <a:gd name="connsiteX4" fmla="*/ 61697 w 224245"/>
                <a:gd name="connsiteY4" fmla="*/ 234395 h 234394"/>
                <a:gd name="connsiteX5" fmla="*/ 0 w 224245"/>
                <a:gd name="connsiteY5" fmla="*/ 234395 h 234394"/>
                <a:gd name="connsiteX6" fmla="*/ 80119 w 224245"/>
                <a:gd name="connsiteY6" fmla="*/ 112826 h 234394"/>
                <a:gd name="connsiteX7" fmla="*/ 5979 w 224245"/>
                <a:gd name="connsiteY7" fmla="*/ 0 h 234394"/>
                <a:gd name="connsiteX8" fmla="*/ 67684 w 224245"/>
                <a:gd name="connsiteY8" fmla="*/ 0 h 234394"/>
                <a:gd name="connsiteX9" fmla="*/ 111888 w 224245"/>
                <a:gd name="connsiteY9" fmla="*/ 71837 h 234394"/>
                <a:gd name="connsiteX10" fmla="*/ 112801 w 224245"/>
                <a:gd name="connsiteY10" fmla="*/ 71837 h 234394"/>
                <a:gd name="connsiteX11" fmla="*/ 156553 w 224245"/>
                <a:gd name="connsiteY11" fmla="*/ 0 h 234394"/>
                <a:gd name="connsiteX12" fmla="*/ 217337 w 224245"/>
                <a:gd name="connsiteY12" fmla="*/ 0 h 234394"/>
                <a:gd name="connsiteX13" fmla="*/ 143657 w 224245"/>
                <a:gd name="connsiteY13" fmla="*/ 111897 h 234394"/>
                <a:gd name="connsiteX14" fmla="*/ 224245 w 224245"/>
                <a:gd name="connsiteY14" fmla="*/ 234395 h 23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4245" h="234394">
                  <a:moveTo>
                    <a:pt x="224245" y="234395"/>
                  </a:moveTo>
                  <a:lnTo>
                    <a:pt x="161619" y="234395"/>
                  </a:lnTo>
                  <a:lnTo>
                    <a:pt x="111427" y="153346"/>
                  </a:lnTo>
                  <a:lnTo>
                    <a:pt x="110515" y="153346"/>
                  </a:lnTo>
                  <a:lnTo>
                    <a:pt x="61697" y="234395"/>
                  </a:lnTo>
                  <a:lnTo>
                    <a:pt x="0" y="234395"/>
                  </a:lnTo>
                  <a:lnTo>
                    <a:pt x="80119" y="112826"/>
                  </a:lnTo>
                  <a:lnTo>
                    <a:pt x="5979" y="0"/>
                  </a:lnTo>
                  <a:lnTo>
                    <a:pt x="67684" y="0"/>
                  </a:lnTo>
                  <a:lnTo>
                    <a:pt x="111888" y="71837"/>
                  </a:lnTo>
                  <a:lnTo>
                    <a:pt x="112801" y="71837"/>
                  </a:lnTo>
                  <a:lnTo>
                    <a:pt x="156553" y="0"/>
                  </a:lnTo>
                  <a:lnTo>
                    <a:pt x="217337" y="0"/>
                  </a:lnTo>
                  <a:lnTo>
                    <a:pt x="143657" y="111897"/>
                  </a:lnTo>
                  <a:lnTo>
                    <a:pt x="224245" y="234395"/>
                  </a:lnTo>
                  <a:close/>
                </a:path>
              </a:pathLst>
            </a:custGeom>
            <a:solidFill>
              <a:srgbClr val="041E42"/>
            </a:solidFill>
            <a:ln w="8374" cap="flat">
              <a:noFill/>
              <a:prstDash val="solid"/>
              <a:miter/>
            </a:ln>
          </p:spPr>
          <p:txBody>
            <a:bodyPr rtlCol="0" anchor="ctr"/>
            <a:lstStyle/>
            <a:p>
              <a:endParaRPr lang="de-DE"/>
            </a:p>
          </p:txBody>
        </p:sp>
        <p:sp>
          <p:nvSpPr>
            <p:cNvPr id="228" name="Freihandform: Form 227">
              <a:extLst>
                <a:ext uri="{FF2B5EF4-FFF2-40B4-BE49-F238E27FC236}">
                  <a16:creationId xmlns:a16="http://schemas.microsoft.com/office/drawing/2014/main" id="{1884E293-5900-4629-A460-9B364230A0D1}"/>
                </a:ext>
              </a:extLst>
            </p:cNvPr>
            <p:cNvSpPr/>
            <p:nvPr/>
          </p:nvSpPr>
          <p:spPr>
            <a:xfrm>
              <a:off x="7037149" y="2039148"/>
              <a:ext cx="198924" cy="245899"/>
            </a:xfrm>
            <a:custGeom>
              <a:avLst/>
              <a:gdLst>
                <a:gd name="connsiteX0" fmla="*/ 100835 w 198924"/>
                <a:gd name="connsiteY0" fmla="*/ 94856 h 245899"/>
                <a:gd name="connsiteX1" fmla="*/ 145039 w 198924"/>
                <a:gd name="connsiteY1" fmla="*/ 99922 h 245899"/>
                <a:gd name="connsiteX2" fmla="*/ 145039 w 198924"/>
                <a:gd name="connsiteY2" fmla="*/ 91633 h 245899"/>
                <a:gd name="connsiteX3" fmla="*/ 93466 w 198924"/>
                <a:gd name="connsiteY3" fmla="*/ 46047 h 245899"/>
                <a:gd name="connsiteX4" fmla="*/ 34064 w 198924"/>
                <a:gd name="connsiteY4" fmla="*/ 59402 h 245899"/>
                <a:gd name="connsiteX5" fmla="*/ 22090 w 198924"/>
                <a:gd name="connsiteY5" fmla="*/ 13356 h 245899"/>
                <a:gd name="connsiteX6" fmla="*/ 98993 w 198924"/>
                <a:gd name="connsiteY6" fmla="*/ 0 h 245899"/>
                <a:gd name="connsiteX7" fmla="*/ 198924 w 198924"/>
                <a:gd name="connsiteY7" fmla="*/ 90712 h 245899"/>
                <a:gd name="connsiteX8" fmla="*/ 198924 w 198924"/>
                <a:gd name="connsiteY8" fmla="*/ 240373 h 245899"/>
                <a:gd name="connsiteX9" fmla="*/ 146882 w 198924"/>
                <a:gd name="connsiteY9" fmla="*/ 240373 h 245899"/>
                <a:gd name="connsiteX10" fmla="*/ 146882 w 198924"/>
                <a:gd name="connsiteY10" fmla="*/ 215504 h 245899"/>
                <a:gd name="connsiteX11" fmla="*/ 145969 w 198924"/>
                <a:gd name="connsiteY11" fmla="*/ 215504 h 245899"/>
                <a:gd name="connsiteX12" fmla="*/ 77356 w 198924"/>
                <a:gd name="connsiteY12" fmla="*/ 245900 h 245899"/>
                <a:gd name="connsiteX13" fmla="*/ 0 w 198924"/>
                <a:gd name="connsiteY13" fmla="*/ 171299 h 245899"/>
                <a:gd name="connsiteX14" fmla="*/ 100835 w 198924"/>
                <a:gd name="connsiteY14" fmla="*/ 94856 h 245899"/>
                <a:gd name="connsiteX15" fmla="*/ 91624 w 198924"/>
                <a:gd name="connsiteY15" fmla="*/ 204919 h 245899"/>
                <a:gd name="connsiteX16" fmla="*/ 145039 w 198924"/>
                <a:gd name="connsiteY16" fmla="*/ 176834 h 245899"/>
                <a:gd name="connsiteX17" fmla="*/ 145039 w 198924"/>
                <a:gd name="connsiteY17" fmla="*/ 135845 h 245899"/>
                <a:gd name="connsiteX18" fmla="*/ 106823 w 198924"/>
                <a:gd name="connsiteY18" fmla="*/ 131240 h 245899"/>
                <a:gd name="connsiteX19" fmla="*/ 52486 w 198924"/>
                <a:gd name="connsiteY19" fmla="*/ 169918 h 245899"/>
                <a:gd name="connsiteX20" fmla="*/ 91624 w 198924"/>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4" h="245899">
                  <a:moveTo>
                    <a:pt x="100835" y="94856"/>
                  </a:moveTo>
                  <a:cubicBezTo>
                    <a:pt x="116025" y="94856"/>
                    <a:pt x="129850" y="95778"/>
                    <a:pt x="145039" y="99922"/>
                  </a:cubicBezTo>
                  <a:lnTo>
                    <a:pt x="145039" y="91633"/>
                  </a:lnTo>
                  <a:cubicBezTo>
                    <a:pt x="145039" y="61705"/>
                    <a:pt x="127539" y="46047"/>
                    <a:pt x="93466" y="46047"/>
                  </a:cubicBezTo>
                  <a:cubicBezTo>
                    <a:pt x="74584" y="46047"/>
                    <a:pt x="53407" y="50652"/>
                    <a:pt x="34064" y="59402"/>
                  </a:cubicBezTo>
                  <a:lnTo>
                    <a:pt x="22090" y="13356"/>
                  </a:lnTo>
                  <a:cubicBezTo>
                    <a:pt x="43727" y="5066"/>
                    <a:pt x="72281" y="0"/>
                    <a:pt x="98993" y="0"/>
                  </a:cubicBezTo>
                  <a:cubicBezTo>
                    <a:pt x="164844" y="0"/>
                    <a:pt x="198924" y="30857"/>
                    <a:pt x="198924" y="90712"/>
                  </a:cubicBezTo>
                  <a:lnTo>
                    <a:pt x="198924" y="240373"/>
                  </a:lnTo>
                  <a:lnTo>
                    <a:pt x="146882" y="240373"/>
                  </a:lnTo>
                  <a:lnTo>
                    <a:pt x="146882" y="215504"/>
                  </a:lnTo>
                  <a:lnTo>
                    <a:pt x="145969" y="215504"/>
                  </a:lnTo>
                  <a:cubicBezTo>
                    <a:pt x="125705" y="236228"/>
                    <a:pt x="104528" y="245900"/>
                    <a:pt x="77356" y="245900"/>
                  </a:cubicBezTo>
                  <a:cubicBezTo>
                    <a:pt x="30388" y="245900"/>
                    <a:pt x="0" y="216885"/>
                    <a:pt x="0" y="171299"/>
                  </a:cubicBezTo>
                  <a:cubicBezTo>
                    <a:pt x="-8" y="121568"/>
                    <a:pt x="35446" y="94856"/>
                    <a:pt x="100835" y="94856"/>
                  </a:cubicBezTo>
                  <a:close/>
                  <a:moveTo>
                    <a:pt x="91624" y="204919"/>
                  </a:moveTo>
                  <a:cubicBezTo>
                    <a:pt x="111420" y="204919"/>
                    <a:pt x="129842" y="195248"/>
                    <a:pt x="145039" y="176834"/>
                  </a:cubicBezTo>
                  <a:lnTo>
                    <a:pt x="145039" y="135845"/>
                  </a:lnTo>
                  <a:cubicBezTo>
                    <a:pt x="132144" y="132621"/>
                    <a:pt x="118789" y="131240"/>
                    <a:pt x="106823" y="131240"/>
                  </a:cubicBezTo>
                  <a:cubicBezTo>
                    <a:pt x="72289" y="131240"/>
                    <a:pt x="52486" y="145048"/>
                    <a:pt x="52486" y="169918"/>
                  </a:cubicBezTo>
                  <a:cubicBezTo>
                    <a:pt x="52478" y="191563"/>
                    <a:pt x="67684" y="204919"/>
                    <a:pt x="91624" y="204919"/>
                  </a:cubicBezTo>
                  <a:close/>
                </a:path>
              </a:pathLst>
            </a:custGeom>
            <a:solidFill>
              <a:srgbClr val="041E42"/>
            </a:solidFill>
            <a:ln w="8374" cap="flat">
              <a:noFill/>
              <a:prstDash val="solid"/>
              <a:miter/>
            </a:ln>
          </p:spPr>
          <p:txBody>
            <a:bodyPr rtlCol="0" anchor="ctr"/>
            <a:lstStyle/>
            <a:p>
              <a:endParaRPr lang="de-DE"/>
            </a:p>
          </p:txBody>
        </p:sp>
        <p:sp>
          <p:nvSpPr>
            <p:cNvPr id="229" name="Freihandform: Form 228">
              <a:extLst>
                <a:ext uri="{FF2B5EF4-FFF2-40B4-BE49-F238E27FC236}">
                  <a16:creationId xmlns:a16="http://schemas.microsoft.com/office/drawing/2014/main" id="{623F20C0-5C72-4745-BADF-2EB5DE6FD209}"/>
                </a:ext>
              </a:extLst>
            </p:cNvPr>
            <p:cNvSpPr/>
            <p:nvPr/>
          </p:nvSpPr>
          <p:spPr>
            <a:xfrm>
              <a:off x="7305540" y="2039148"/>
              <a:ext cx="201695" cy="240373"/>
            </a:xfrm>
            <a:custGeom>
              <a:avLst/>
              <a:gdLst>
                <a:gd name="connsiteX0" fmla="*/ 201696 w 201695"/>
                <a:gd name="connsiteY0" fmla="*/ 240373 h 240373"/>
                <a:gd name="connsiteX1" fmla="*/ 146890 w 201695"/>
                <a:gd name="connsiteY1" fmla="*/ 240373 h 240373"/>
                <a:gd name="connsiteX2" fmla="*/ 146890 w 201695"/>
                <a:gd name="connsiteY2" fmla="*/ 106370 h 240373"/>
                <a:gd name="connsiteX3" fmla="*/ 103607 w 201695"/>
                <a:gd name="connsiteY3" fmla="*/ 49270 h 240373"/>
                <a:gd name="connsiteX4" fmla="*/ 54797 w 201695"/>
                <a:gd name="connsiteY4" fmla="*/ 105918 h 240373"/>
                <a:gd name="connsiteX5" fmla="*/ 54797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3 w 201695"/>
                <a:gd name="connsiteY11" fmla="*/ 0 h 240373"/>
                <a:gd name="connsiteX12" fmla="*/ 201687 w 201695"/>
                <a:gd name="connsiteY12" fmla="*/ 94856 h 240373"/>
                <a:gd name="connsiteX13" fmla="*/ 201687 w 201695"/>
                <a:gd name="connsiteY13" fmla="*/ 240373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73"/>
                  </a:moveTo>
                  <a:lnTo>
                    <a:pt x="146890" y="240373"/>
                  </a:lnTo>
                  <a:lnTo>
                    <a:pt x="146890" y="106370"/>
                  </a:lnTo>
                  <a:cubicBezTo>
                    <a:pt x="146890" y="72298"/>
                    <a:pt x="136767" y="49270"/>
                    <a:pt x="103607" y="49270"/>
                  </a:cubicBezTo>
                  <a:cubicBezTo>
                    <a:pt x="65390" y="49270"/>
                    <a:pt x="54797" y="80588"/>
                    <a:pt x="54797" y="105918"/>
                  </a:cubicBezTo>
                  <a:lnTo>
                    <a:pt x="54797" y="240373"/>
                  </a:lnTo>
                  <a:lnTo>
                    <a:pt x="0" y="240373"/>
                  </a:lnTo>
                  <a:lnTo>
                    <a:pt x="0" y="5987"/>
                  </a:lnTo>
                  <a:lnTo>
                    <a:pt x="54337" y="5987"/>
                  </a:lnTo>
                  <a:lnTo>
                    <a:pt x="54337" y="34072"/>
                  </a:lnTo>
                  <a:lnTo>
                    <a:pt x="55249" y="34072"/>
                  </a:lnTo>
                  <a:cubicBezTo>
                    <a:pt x="69066" y="13348"/>
                    <a:pt x="93935" y="0"/>
                    <a:pt x="124323" y="0"/>
                  </a:cubicBezTo>
                  <a:cubicBezTo>
                    <a:pt x="177739" y="0"/>
                    <a:pt x="201687" y="39138"/>
                    <a:pt x="201687" y="94856"/>
                  </a:cubicBezTo>
                  <a:lnTo>
                    <a:pt x="201687" y="240373"/>
                  </a:lnTo>
                  <a:close/>
                </a:path>
              </a:pathLst>
            </a:custGeom>
            <a:solidFill>
              <a:srgbClr val="041E42"/>
            </a:solidFill>
            <a:ln w="8374" cap="flat">
              <a:noFill/>
              <a:prstDash val="solid"/>
              <a:miter/>
            </a:ln>
          </p:spPr>
          <p:txBody>
            <a:bodyPr rtlCol="0" anchor="ctr"/>
            <a:lstStyle/>
            <a:p>
              <a:endParaRPr lang="de-DE"/>
            </a:p>
          </p:txBody>
        </p:sp>
        <p:sp>
          <p:nvSpPr>
            <p:cNvPr id="230" name="Freihandform: Form 229">
              <a:extLst>
                <a:ext uri="{FF2B5EF4-FFF2-40B4-BE49-F238E27FC236}">
                  <a16:creationId xmlns:a16="http://schemas.microsoft.com/office/drawing/2014/main" id="{81B2BEC0-46F8-4083-986B-0DCD70E8F6DB}"/>
                </a:ext>
              </a:extLst>
            </p:cNvPr>
            <p:cNvSpPr/>
            <p:nvPr/>
          </p:nvSpPr>
          <p:spPr>
            <a:xfrm>
              <a:off x="7565198" y="1936931"/>
              <a:ext cx="219195" cy="348116"/>
            </a:xfrm>
            <a:custGeom>
              <a:avLst/>
              <a:gdLst>
                <a:gd name="connsiteX0" fmla="*/ 0 w 219195"/>
                <a:gd name="connsiteY0" fmla="*/ 224706 h 348116"/>
                <a:gd name="connsiteX1" fmla="*/ 95325 w 219195"/>
                <a:gd name="connsiteY1" fmla="*/ 102217 h 348116"/>
                <a:gd name="connsiteX2" fmla="*/ 163478 w 219195"/>
                <a:gd name="connsiteY2" fmla="*/ 133986 h 348116"/>
                <a:gd name="connsiteX3" fmla="*/ 164399 w 219195"/>
                <a:gd name="connsiteY3" fmla="*/ 133986 h 348116"/>
                <a:gd name="connsiteX4" fmla="*/ 164399 w 219195"/>
                <a:gd name="connsiteY4" fmla="*/ 13808 h 348116"/>
                <a:gd name="connsiteX5" fmla="*/ 219196 w 219195"/>
                <a:gd name="connsiteY5" fmla="*/ 0 h 348116"/>
                <a:gd name="connsiteX6" fmla="*/ 219196 w 219195"/>
                <a:gd name="connsiteY6" fmla="*/ 342590 h 348116"/>
                <a:gd name="connsiteX7" fmla="*/ 165781 w 219195"/>
                <a:gd name="connsiteY7" fmla="*/ 342590 h 348116"/>
                <a:gd name="connsiteX8" fmla="*/ 165781 w 219195"/>
                <a:gd name="connsiteY8" fmla="*/ 314957 h 348116"/>
                <a:gd name="connsiteX9" fmla="*/ 164859 w 219195"/>
                <a:gd name="connsiteY9" fmla="*/ 314957 h 348116"/>
                <a:gd name="connsiteX10" fmla="*/ 94404 w 219195"/>
                <a:gd name="connsiteY10" fmla="*/ 348117 h 348116"/>
                <a:gd name="connsiteX11" fmla="*/ 0 w 219195"/>
                <a:gd name="connsiteY11" fmla="*/ 224706 h 348116"/>
                <a:gd name="connsiteX12" fmla="*/ 54336 w 219195"/>
                <a:gd name="connsiteY12" fmla="*/ 224706 h 348116"/>
                <a:gd name="connsiteX13" fmla="*/ 108673 w 219195"/>
                <a:gd name="connsiteY13" fmla="*/ 299767 h 348116"/>
                <a:gd name="connsiteX14" fmla="*/ 164391 w 219195"/>
                <a:gd name="connsiteY14" fmla="*/ 268911 h 348116"/>
                <a:gd name="connsiteX15" fmla="*/ 164391 w 219195"/>
                <a:gd name="connsiteY15" fmla="*/ 183265 h 348116"/>
                <a:gd name="connsiteX16" fmla="*/ 108673 w 219195"/>
                <a:gd name="connsiteY16" fmla="*/ 151956 h 348116"/>
                <a:gd name="connsiteX17" fmla="*/ 54336 w 219195"/>
                <a:gd name="connsiteY17" fmla="*/ 224706 h 34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195" h="348116">
                  <a:moveTo>
                    <a:pt x="0" y="224706"/>
                  </a:moveTo>
                  <a:cubicBezTo>
                    <a:pt x="0" y="149185"/>
                    <a:pt x="38217" y="102217"/>
                    <a:pt x="95325" y="102217"/>
                  </a:cubicBezTo>
                  <a:cubicBezTo>
                    <a:pt x="124800" y="102217"/>
                    <a:pt x="147828" y="114643"/>
                    <a:pt x="163478" y="133986"/>
                  </a:cubicBezTo>
                  <a:lnTo>
                    <a:pt x="164399" y="133986"/>
                  </a:lnTo>
                  <a:lnTo>
                    <a:pt x="164399" y="13808"/>
                  </a:lnTo>
                  <a:lnTo>
                    <a:pt x="219196" y="0"/>
                  </a:lnTo>
                  <a:lnTo>
                    <a:pt x="219196" y="342590"/>
                  </a:lnTo>
                  <a:lnTo>
                    <a:pt x="165781" y="342590"/>
                  </a:lnTo>
                  <a:lnTo>
                    <a:pt x="165781" y="314957"/>
                  </a:lnTo>
                  <a:lnTo>
                    <a:pt x="164859" y="314957"/>
                  </a:lnTo>
                  <a:cubicBezTo>
                    <a:pt x="147828" y="335682"/>
                    <a:pt x="123418" y="348117"/>
                    <a:pt x="94404" y="348117"/>
                  </a:cubicBezTo>
                  <a:cubicBezTo>
                    <a:pt x="38686" y="348117"/>
                    <a:pt x="0" y="300689"/>
                    <a:pt x="0" y="224706"/>
                  </a:cubicBezTo>
                  <a:close/>
                  <a:moveTo>
                    <a:pt x="54336" y="224706"/>
                  </a:moveTo>
                  <a:cubicBezTo>
                    <a:pt x="54336" y="272595"/>
                    <a:pt x="74140" y="299767"/>
                    <a:pt x="108673" y="299767"/>
                  </a:cubicBezTo>
                  <a:cubicBezTo>
                    <a:pt x="129850" y="299767"/>
                    <a:pt x="147351" y="289635"/>
                    <a:pt x="164391" y="268911"/>
                  </a:cubicBezTo>
                  <a:lnTo>
                    <a:pt x="164391" y="183265"/>
                  </a:lnTo>
                  <a:cubicBezTo>
                    <a:pt x="148733" y="162088"/>
                    <a:pt x="130771" y="151956"/>
                    <a:pt x="108673" y="151956"/>
                  </a:cubicBezTo>
                  <a:cubicBezTo>
                    <a:pt x="73219" y="151956"/>
                    <a:pt x="54336" y="177739"/>
                    <a:pt x="54336" y="224706"/>
                  </a:cubicBezTo>
                  <a:close/>
                </a:path>
              </a:pathLst>
            </a:custGeom>
            <a:solidFill>
              <a:srgbClr val="041E42"/>
            </a:solidFill>
            <a:ln w="8374" cap="flat">
              <a:noFill/>
              <a:prstDash val="solid"/>
              <a:miter/>
            </a:ln>
          </p:spPr>
          <p:txBody>
            <a:bodyPr rtlCol="0" anchor="ctr"/>
            <a:lstStyle/>
            <a:p>
              <a:endParaRPr lang="de-DE"/>
            </a:p>
          </p:txBody>
        </p:sp>
        <p:sp>
          <p:nvSpPr>
            <p:cNvPr id="231" name="Freihandform: Form 230">
              <a:extLst>
                <a:ext uri="{FF2B5EF4-FFF2-40B4-BE49-F238E27FC236}">
                  <a16:creationId xmlns:a16="http://schemas.microsoft.com/office/drawing/2014/main" id="{A81ACECC-FB3B-4FA3-9E6E-79B4642A0158}"/>
                </a:ext>
              </a:extLst>
            </p:cNvPr>
            <p:cNvSpPr/>
            <p:nvPr/>
          </p:nvSpPr>
          <p:spPr>
            <a:xfrm>
              <a:off x="7843881" y="2039148"/>
              <a:ext cx="214130" cy="245899"/>
            </a:xfrm>
            <a:custGeom>
              <a:avLst/>
              <a:gdLst>
                <a:gd name="connsiteX0" fmla="*/ 116034 w 214130"/>
                <a:gd name="connsiteY0" fmla="*/ 245900 h 245899"/>
                <a:gd name="connsiteX1" fmla="*/ 0 w 214130"/>
                <a:gd name="connsiteY1" fmla="*/ 122489 h 245899"/>
                <a:gd name="connsiteX2" fmla="*/ 110055 w 214130"/>
                <a:gd name="connsiteY2" fmla="*/ 0 h 245899"/>
                <a:gd name="connsiteX3" fmla="*/ 214131 w 214130"/>
                <a:gd name="connsiteY3" fmla="*/ 119266 h 245899"/>
                <a:gd name="connsiteX4" fmla="*/ 213210 w 214130"/>
                <a:gd name="connsiteY4" fmla="*/ 141824 h 245899"/>
                <a:gd name="connsiteX5" fmla="*/ 55719 w 214130"/>
                <a:gd name="connsiteY5" fmla="*/ 141824 h 245899"/>
                <a:gd name="connsiteX6" fmla="*/ 116511 w 214130"/>
                <a:gd name="connsiteY6" fmla="*/ 198924 h 245899"/>
                <a:gd name="connsiteX7" fmla="*/ 174072 w 214130"/>
                <a:gd name="connsiteY7" fmla="*/ 171291 h 245899"/>
                <a:gd name="connsiteX8" fmla="*/ 208144 w 214130"/>
                <a:gd name="connsiteY8" fmla="*/ 207214 h 245899"/>
                <a:gd name="connsiteX9" fmla="*/ 116034 w 214130"/>
                <a:gd name="connsiteY9" fmla="*/ 245900 h 245899"/>
                <a:gd name="connsiteX10" fmla="*/ 54789 w 214130"/>
                <a:gd name="connsiteY10" fmla="*/ 101765 h 245899"/>
                <a:gd name="connsiteX11" fmla="*/ 161160 w 214130"/>
                <a:gd name="connsiteY11" fmla="*/ 101765 h 245899"/>
                <a:gd name="connsiteX12" fmla="*/ 109125 w 214130"/>
                <a:gd name="connsiteY12" fmla="*/ 45126 h 245899"/>
                <a:gd name="connsiteX13" fmla="*/ 54789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4" y="245900"/>
                  </a:moveTo>
                  <a:cubicBezTo>
                    <a:pt x="46499" y="245900"/>
                    <a:pt x="0" y="196621"/>
                    <a:pt x="0" y="122489"/>
                  </a:cubicBezTo>
                  <a:cubicBezTo>
                    <a:pt x="0" y="49739"/>
                    <a:pt x="44665" y="0"/>
                    <a:pt x="110055" y="0"/>
                  </a:cubicBezTo>
                  <a:cubicBezTo>
                    <a:pt x="173141" y="0"/>
                    <a:pt x="214131" y="46968"/>
                    <a:pt x="214131" y="119266"/>
                  </a:cubicBezTo>
                  <a:cubicBezTo>
                    <a:pt x="214131" y="127095"/>
                    <a:pt x="213671" y="135385"/>
                    <a:pt x="213210" y="141824"/>
                  </a:cubicBezTo>
                  <a:lnTo>
                    <a:pt x="55719" y="141824"/>
                  </a:lnTo>
                  <a:cubicBezTo>
                    <a:pt x="61714" y="178208"/>
                    <a:pt x="83351" y="198924"/>
                    <a:pt x="116511" y="198924"/>
                  </a:cubicBezTo>
                  <a:cubicBezTo>
                    <a:pt x="138148" y="198924"/>
                    <a:pt x="155649" y="190634"/>
                    <a:pt x="174072" y="171291"/>
                  </a:cubicBezTo>
                  <a:lnTo>
                    <a:pt x="208144" y="207214"/>
                  </a:lnTo>
                  <a:cubicBezTo>
                    <a:pt x="181423" y="233465"/>
                    <a:pt x="151496" y="245900"/>
                    <a:pt x="116034" y="245900"/>
                  </a:cubicBezTo>
                  <a:close/>
                  <a:moveTo>
                    <a:pt x="54789" y="101765"/>
                  </a:moveTo>
                  <a:lnTo>
                    <a:pt x="161160" y="101765"/>
                  </a:lnTo>
                  <a:cubicBezTo>
                    <a:pt x="158857" y="65850"/>
                    <a:pt x="139982" y="45126"/>
                    <a:pt x="109125" y="45126"/>
                  </a:cubicBezTo>
                  <a:cubicBezTo>
                    <a:pt x="78738" y="45134"/>
                    <a:pt x="59394" y="65390"/>
                    <a:pt x="54789" y="101765"/>
                  </a:cubicBezTo>
                  <a:close/>
                </a:path>
              </a:pathLst>
            </a:custGeom>
            <a:solidFill>
              <a:srgbClr val="041E42"/>
            </a:solidFill>
            <a:ln w="8374" cap="flat">
              <a:noFill/>
              <a:prstDash val="solid"/>
              <a:miter/>
            </a:ln>
          </p:spPr>
          <p:txBody>
            <a:bodyPr rtlCol="0" anchor="ctr"/>
            <a:lstStyle/>
            <a:p>
              <a:endParaRPr lang="de-DE"/>
            </a:p>
          </p:txBody>
        </p:sp>
        <p:sp>
          <p:nvSpPr>
            <p:cNvPr id="232" name="Freihandform: Form 231">
              <a:extLst>
                <a:ext uri="{FF2B5EF4-FFF2-40B4-BE49-F238E27FC236}">
                  <a16:creationId xmlns:a16="http://schemas.microsoft.com/office/drawing/2014/main" id="{39689E31-9B66-44E7-B47F-C666C38FB7EF}"/>
                </a:ext>
              </a:extLst>
            </p:cNvPr>
            <p:cNvSpPr/>
            <p:nvPr/>
          </p:nvSpPr>
          <p:spPr>
            <a:xfrm>
              <a:off x="8117849" y="2039156"/>
              <a:ext cx="141832" cy="240364"/>
            </a:xfrm>
            <a:custGeom>
              <a:avLst/>
              <a:gdLst>
                <a:gd name="connsiteX0" fmla="*/ 141832 w 141832"/>
                <a:gd name="connsiteY0" fmla="*/ 5058 h 240364"/>
                <a:gd name="connsiteX1" fmla="*/ 133083 w 141832"/>
                <a:gd name="connsiteY1" fmla="*/ 61236 h 240364"/>
                <a:gd name="connsiteX2" fmla="*/ 102686 w 141832"/>
                <a:gd name="connsiteY2" fmla="*/ 53868 h 240364"/>
                <a:gd name="connsiteX3" fmla="*/ 54798 w 141832"/>
                <a:gd name="connsiteY3" fmla="*/ 120178 h 240364"/>
                <a:gd name="connsiteX4" fmla="*/ 54798 w 141832"/>
                <a:gd name="connsiteY4" fmla="*/ 240365 h 240364"/>
                <a:gd name="connsiteX5" fmla="*/ 0 w 141832"/>
                <a:gd name="connsiteY5" fmla="*/ 240365 h 240364"/>
                <a:gd name="connsiteX6" fmla="*/ 0 w 141832"/>
                <a:gd name="connsiteY6" fmla="*/ 5979 h 240364"/>
                <a:gd name="connsiteX7" fmla="*/ 53876 w 141832"/>
                <a:gd name="connsiteY7" fmla="*/ 5979 h 240364"/>
                <a:gd name="connsiteX8" fmla="*/ 53876 w 141832"/>
                <a:gd name="connsiteY8" fmla="*/ 35454 h 240364"/>
                <a:gd name="connsiteX9" fmla="*/ 54798 w 141832"/>
                <a:gd name="connsiteY9" fmla="*/ 35454 h 240364"/>
                <a:gd name="connsiteX10" fmla="*/ 116042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3" y="61236"/>
                  </a:lnTo>
                  <a:cubicBezTo>
                    <a:pt x="124801" y="56631"/>
                    <a:pt x="114668" y="53868"/>
                    <a:pt x="102686" y="53868"/>
                  </a:cubicBezTo>
                  <a:cubicBezTo>
                    <a:pt x="64929" y="53868"/>
                    <a:pt x="54798" y="84264"/>
                    <a:pt x="54798" y="120178"/>
                  </a:cubicBezTo>
                  <a:lnTo>
                    <a:pt x="54798" y="240365"/>
                  </a:lnTo>
                  <a:lnTo>
                    <a:pt x="0" y="240365"/>
                  </a:lnTo>
                  <a:lnTo>
                    <a:pt x="0" y="5979"/>
                  </a:lnTo>
                  <a:lnTo>
                    <a:pt x="53876" y="5979"/>
                  </a:lnTo>
                  <a:lnTo>
                    <a:pt x="53876" y="35454"/>
                  </a:lnTo>
                  <a:lnTo>
                    <a:pt x="54798" y="35454"/>
                  </a:lnTo>
                  <a:cubicBezTo>
                    <a:pt x="67224" y="13348"/>
                    <a:pt x="89330" y="0"/>
                    <a:pt x="116042" y="0"/>
                  </a:cubicBezTo>
                  <a:cubicBezTo>
                    <a:pt x="123871" y="-8"/>
                    <a:pt x="133534" y="1373"/>
                    <a:pt x="141832" y="5058"/>
                  </a:cubicBezTo>
                  <a:close/>
                </a:path>
              </a:pathLst>
            </a:custGeom>
            <a:solidFill>
              <a:srgbClr val="041E42"/>
            </a:solidFill>
            <a:ln w="8374" cap="flat">
              <a:noFill/>
              <a:prstDash val="solid"/>
              <a:miter/>
            </a:ln>
          </p:spPr>
          <p:txBody>
            <a:bodyPr rtlCol="0" anchor="ctr"/>
            <a:lstStyle/>
            <a:p>
              <a:endParaRPr lang="de-DE"/>
            </a:p>
          </p:txBody>
        </p:sp>
        <p:sp>
          <p:nvSpPr>
            <p:cNvPr id="233" name="Freihandform: Form 232">
              <a:extLst>
                <a:ext uri="{FF2B5EF4-FFF2-40B4-BE49-F238E27FC236}">
                  <a16:creationId xmlns:a16="http://schemas.microsoft.com/office/drawing/2014/main" id="{E38D45FB-93D8-44DA-AE4F-CA723C7C76CB}"/>
                </a:ext>
              </a:extLst>
            </p:cNvPr>
            <p:cNvSpPr/>
            <p:nvPr/>
          </p:nvSpPr>
          <p:spPr>
            <a:xfrm>
              <a:off x="8293771" y="2109603"/>
              <a:ext cx="115119" cy="52033"/>
            </a:xfrm>
            <a:custGeom>
              <a:avLst/>
              <a:gdLst>
                <a:gd name="connsiteX0" fmla="*/ 115120 w 115119"/>
                <a:gd name="connsiteY0" fmla="*/ 52034 h 52033"/>
                <a:gd name="connsiteX1" fmla="*/ 0 w 115119"/>
                <a:gd name="connsiteY1" fmla="*/ 52034 h 52033"/>
                <a:gd name="connsiteX2" fmla="*/ 0 w 115119"/>
                <a:gd name="connsiteY2" fmla="*/ 0 h 52033"/>
                <a:gd name="connsiteX3" fmla="*/ 115120 w 115119"/>
                <a:gd name="connsiteY3" fmla="*/ 0 h 52033"/>
                <a:gd name="connsiteX4" fmla="*/ 115120 w 115119"/>
                <a:gd name="connsiteY4" fmla="*/ 52034 h 52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9" h="52033">
                  <a:moveTo>
                    <a:pt x="115120" y="52034"/>
                  </a:moveTo>
                  <a:lnTo>
                    <a:pt x="0" y="52034"/>
                  </a:lnTo>
                  <a:lnTo>
                    <a:pt x="0" y="0"/>
                  </a:lnTo>
                  <a:lnTo>
                    <a:pt x="115120" y="0"/>
                  </a:lnTo>
                  <a:lnTo>
                    <a:pt x="115120" y="52034"/>
                  </a:lnTo>
                  <a:close/>
                </a:path>
              </a:pathLst>
            </a:custGeom>
            <a:solidFill>
              <a:srgbClr val="041E42"/>
            </a:solidFill>
            <a:ln w="8374" cap="flat">
              <a:noFill/>
              <a:prstDash val="solid"/>
              <a:miter/>
            </a:ln>
          </p:spPr>
          <p:txBody>
            <a:bodyPr rtlCol="0" anchor="ctr"/>
            <a:lstStyle/>
            <a:p>
              <a:endParaRPr lang="de-DE"/>
            </a:p>
          </p:txBody>
        </p:sp>
        <p:sp>
          <p:nvSpPr>
            <p:cNvPr id="234" name="Freihandform: Form 233">
              <a:extLst>
                <a:ext uri="{FF2B5EF4-FFF2-40B4-BE49-F238E27FC236}">
                  <a16:creationId xmlns:a16="http://schemas.microsoft.com/office/drawing/2014/main" id="{F690CF57-2C49-4051-84D6-F1216B22B26E}"/>
                </a:ext>
              </a:extLst>
            </p:cNvPr>
            <p:cNvSpPr/>
            <p:nvPr/>
          </p:nvSpPr>
          <p:spPr>
            <a:xfrm>
              <a:off x="8478811" y="1955336"/>
              <a:ext cx="253268" cy="329711"/>
            </a:xfrm>
            <a:custGeom>
              <a:avLst/>
              <a:gdLst>
                <a:gd name="connsiteX0" fmla="*/ 253268 w 253268"/>
                <a:gd name="connsiteY0" fmla="*/ 195708 h 329711"/>
                <a:gd name="connsiteX1" fmla="*/ 126174 w 253268"/>
                <a:gd name="connsiteY1" fmla="*/ 329712 h 329711"/>
                <a:gd name="connsiteX2" fmla="*/ 0 w 253268"/>
                <a:gd name="connsiteY2" fmla="*/ 195708 h 329711"/>
                <a:gd name="connsiteX3" fmla="*/ 0 w 253268"/>
                <a:gd name="connsiteY3" fmla="*/ 0 h 329711"/>
                <a:gd name="connsiteX4" fmla="*/ 58941 w 253268"/>
                <a:gd name="connsiteY4" fmla="*/ 0 h 329711"/>
                <a:gd name="connsiteX5" fmla="*/ 58941 w 253268"/>
                <a:gd name="connsiteY5" fmla="*/ 192485 h 329711"/>
                <a:gd name="connsiteX6" fmla="*/ 128016 w 253268"/>
                <a:gd name="connsiteY6" fmla="*/ 274446 h 329711"/>
                <a:gd name="connsiteX7" fmla="*/ 194795 w 253268"/>
                <a:gd name="connsiteY7" fmla="*/ 192485 h 329711"/>
                <a:gd name="connsiteX8" fmla="*/ 194795 w 253268"/>
                <a:gd name="connsiteY8" fmla="*/ 0 h 329711"/>
                <a:gd name="connsiteX9" fmla="*/ 253268 w 253268"/>
                <a:gd name="connsiteY9" fmla="*/ 0 h 329711"/>
                <a:gd name="connsiteX10" fmla="*/ 253268 w 253268"/>
                <a:gd name="connsiteY10" fmla="*/ 195708 h 3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68" h="329711">
                  <a:moveTo>
                    <a:pt x="253268" y="195708"/>
                  </a:moveTo>
                  <a:cubicBezTo>
                    <a:pt x="253268" y="273993"/>
                    <a:pt x="213209" y="329712"/>
                    <a:pt x="126174" y="329712"/>
                  </a:cubicBezTo>
                  <a:cubicBezTo>
                    <a:pt x="39599" y="329712"/>
                    <a:pt x="0" y="274446"/>
                    <a:pt x="0" y="195708"/>
                  </a:cubicBezTo>
                  <a:lnTo>
                    <a:pt x="0" y="0"/>
                  </a:lnTo>
                  <a:lnTo>
                    <a:pt x="58941" y="0"/>
                  </a:lnTo>
                  <a:lnTo>
                    <a:pt x="58941" y="192485"/>
                  </a:lnTo>
                  <a:cubicBezTo>
                    <a:pt x="58941" y="241294"/>
                    <a:pt x="80127" y="274446"/>
                    <a:pt x="128016" y="274446"/>
                  </a:cubicBezTo>
                  <a:cubicBezTo>
                    <a:pt x="175913" y="274446"/>
                    <a:pt x="194795" y="241755"/>
                    <a:pt x="194795" y="192485"/>
                  </a:cubicBezTo>
                  <a:lnTo>
                    <a:pt x="194795" y="0"/>
                  </a:lnTo>
                  <a:lnTo>
                    <a:pt x="253268" y="0"/>
                  </a:lnTo>
                  <a:lnTo>
                    <a:pt x="253268" y="195708"/>
                  </a:lnTo>
                  <a:close/>
                </a:path>
              </a:pathLst>
            </a:custGeom>
            <a:solidFill>
              <a:srgbClr val="041E42"/>
            </a:solidFill>
            <a:ln w="8374" cap="flat">
              <a:noFill/>
              <a:prstDash val="solid"/>
              <a:miter/>
            </a:ln>
          </p:spPr>
          <p:txBody>
            <a:bodyPr rtlCol="0" anchor="ctr"/>
            <a:lstStyle/>
            <a:p>
              <a:endParaRPr lang="de-DE"/>
            </a:p>
          </p:txBody>
        </p:sp>
        <p:sp>
          <p:nvSpPr>
            <p:cNvPr id="235" name="Freihandform: Form 234">
              <a:extLst>
                <a:ext uri="{FF2B5EF4-FFF2-40B4-BE49-F238E27FC236}">
                  <a16:creationId xmlns:a16="http://schemas.microsoft.com/office/drawing/2014/main" id="{9FC1199D-1BE6-423F-ADAC-1B7CBAF1DB91}"/>
                </a:ext>
              </a:extLst>
            </p:cNvPr>
            <p:cNvSpPr/>
            <p:nvPr/>
          </p:nvSpPr>
          <p:spPr>
            <a:xfrm>
              <a:off x="8804838" y="2039148"/>
              <a:ext cx="201695" cy="240373"/>
            </a:xfrm>
            <a:custGeom>
              <a:avLst/>
              <a:gdLst>
                <a:gd name="connsiteX0" fmla="*/ 201696 w 201695"/>
                <a:gd name="connsiteY0" fmla="*/ 240373 h 240373"/>
                <a:gd name="connsiteX1" fmla="*/ 146898 w 201695"/>
                <a:gd name="connsiteY1" fmla="*/ 240373 h 240373"/>
                <a:gd name="connsiteX2" fmla="*/ 146898 w 201695"/>
                <a:gd name="connsiteY2" fmla="*/ 106370 h 240373"/>
                <a:gd name="connsiteX3" fmla="*/ 103607 w 201695"/>
                <a:gd name="connsiteY3" fmla="*/ 49270 h 240373"/>
                <a:gd name="connsiteX4" fmla="*/ 54798 w 201695"/>
                <a:gd name="connsiteY4" fmla="*/ 105918 h 240373"/>
                <a:gd name="connsiteX5" fmla="*/ 54798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4 w 201695"/>
                <a:gd name="connsiteY11" fmla="*/ 0 h 240373"/>
                <a:gd name="connsiteX12" fmla="*/ 201688 w 201695"/>
                <a:gd name="connsiteY12" fmla="*/ 94856 h 240373"/>
                <a:gd name="connsiteX13" fmla="*/ 201688 w 201695"/>
                <a:gd name="connsiteY13" fmla="*/ 240373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73"/>
                  </a:moveTo>
                  <a:lnTo>
                    <a:pt x="146898" y="240373"/>
                  </a:lnTo>
                  <a:lnTo>
                    <a:pt x="146898" y="106370"/>
                  </a:lnTo>
                  <a:cubicBezTo>
                    <a:pt x="146898" y="72298"/>
                    <a:pt x="136767" y="49270"/>
                    <a:pt x="103607" y="49270"/>
                  </a:cubicBezTo>
                  <a:cubicBezTo>
                    <a:pt x="65390" y="49270"/>
                    <a:pt x="54798" y="80588"/>
                    <a:pt x="54798" y="105918"/>
                  </a:cubicBezTo>
                  <a:lnTo>
                    <a:pt x="54798" y="240373"/>
                  </a:lnTo>
                  <a:lnTo>
                    <a:pt x="0" y="240373"/>
                  </a:lnTo>
                  <a:lnTo>
                    <a:pt x="0" y="5987"/>
                  </a:lnTo>
                  <a:lnTo>
                    <a:pt x="54337" y="5987"/>
                  </a:lnTo>
                  <a:lnTo>
                    <a:pt x="54337" y="34072"/>
                  </a:lnTo>
                  <a:lnTo>
                    <a:pt x="55249" y="34072"/>
                  </a:lnTo>
                  <a:cubicBezTo>
                    <a:pt x="69066" y="13348"/>
                    <a:pt x="93935" y="0"/>
                    <a:pt x="124324" y="0"/>
                  </a:cubicBezTo>
                  <a:cubicBezTo>
                    <a:pt x="177739" y="0"/>
                    <a:pt x="201688" y="39138"/>
                    <a:pt x="201688" y="94856"/>
                  </a:cubicBezTo>
                  <a:lnTo>
                    <a:pt x="201688" y="240373"/>
                  </a:lnTo>
                  <a:close/>
                </a:path>
              </a:pathLst>
            </a:custGeom>
            <a:solidFill>
              <a:srgbClr val="041E42"/>
            </a:solidFill>
            <a:ln w="8374" cap="flat">
              <a:noFill/>
              <a:prstDash val="solid"/>
              <a:miter/>
            </a:ln>
          </p:spPr>
          <p:txBody>
            <a:bodyPr rtlCol="0" anchor="ctr"/>
            <a:lstStyle/>
            <a:p>
              <a:endParaRPr lang="de-DE"/>
            </a:p>
          </p:txBody>
        </p:sp>
        <p:sp>
          <p:nvSpPr>
            <p:cNvPr id="236" name="Freihandform: Form 235">
              <a:extLst>
                <a:ext uri="{FF2B5EF4-FFF2-40B4-BE49-F238E27FC236}">
                  <a16:creationId xmlns:a16="http://schemas.microsoft.com/office/drawing/2014/main" id="{E7191C5F-FC93-4748-9A11-EDA7A6612882}"/>
                </a:ext>
              </a:extLst>
            </p:cNvPr>
            <p:cNvSpPr/>
            <p:nvPr/>
          </p:nvSpPr>
          <p:spPr>
            <a:xfrm>
              <a:off x="9068273" y="1941059"/>
              <a:ext cx="69534" cy="338461"/>
            </a:xfrm>
            <a:custGeom>
              <a:avLst/>
              <a:gdLst>
                <a:gd name="connsiteX0" fmla="*/ 69534 w 69534"/>
                <a:gd name="connsiteY0" fmla="*/ 33160 h 338461"/>
                <a:gd name="connsiteX1" fmla="*/ 34532 w 69534"/>
                <a:gd name="connsiteY1" fmla="*/ 66311 h 338461"/>
                <a:gd name="connsiteX2" fmla="*/ 0 w 69534"/>
                <a:gd name="connsiteY2" fmla="*/ 33160 h 338461"/>
                <a:gd name="connsiteX3" fmla="*/ 34532 w 69534"/>
                <a:gd name="connsiteY3" fmla="*/ 0 h 338461"/>
                <a:gd name="connsiteX4" fmla="*/ 69534 w 69534"/>
                <a:gd name="connsiteY4" fmla="*/ 33160 h 338461"/>
                <a:gd name="connsiteX5" fmla="*/ 62165 w 69534"/>
                <a:gd name="connsiteY5" fmla="*/ 338462 h 338461"/>
                <a:gd name="connsiteX6" fmla="*/ 7368 w 69534"/>
                <a:gd name="connsiteY6" fmla="*/ 338462 h 338461"/>
                <a:gd name="connsiteX7" fmla="*/ 7368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76" y="66311"/>
                    <a:pt x="34532" y="66311"/>
                  </a:cubicBezTo>
                  <a:cubicBezTo>
                    <a:pt x="15649" y="66311"/>
                    <a:pt x="0" y="52503"/>
                    <a:pt x="0" y="33160"/>
                  </a:cubicBezTo>
                  <a:cubicBezTo>
                    <a:pt x="0" y="14277"/>
                    <a:pt x="15649" y="0"/>
                    <a:pt x="34532" y="0"/>
                  </a:cubicBezTo>
                  <a:cubicBezTo>
                    <a:pt x="53876" y="0"/>
                    <a:pt x="69534" y="14277"/>
                    <a:pt x="69534" y="33160"/>
                  </a:cubicBezTo>
                  <a:close/>
                  <a:moveTo>
                    <a:pt x="62165" y="338462"/>
                  </a:moveTo>
                  <a:lnTo>
                    <a:pt x="7368" y="338462"/>
                  </a:lnTo>
                  <a:lnTo>
                    <a:pt x="7368" y="104076"/>
                  </a:lnTo>
                  <a:lnTo>
                    <a:pt x="62165" y="104076"/>
                  </a:lnTo>
                  <a:lnTo>
                    <a:pt x="62165" y="338462"/>
                  </a:lnTo>
                  <a:close/>
                </a:path>
              </a:pathLst>
            </a:custGeom>
            <a:solidFill>
              <a:srgbClr val="041E42"/>
            </a:solidFill>
            <a:ln w="8374" cap="flat">
              <a:noFill/>
              <a:prstDash val="solid"/>
              <a:miter/>
            </a:ln>
          </p:spPr>
          <p:txBody>
            <a:bodyPr rtlCol="0" anchor="ctr"/>
            <a:lstStyle/>
            <a:p>
              <a:endParaRPr lang="de-DE"/>
            </a:p>
          </p:txBody>
        </p:sp>
        <p:sp>
          <p:nvSpPr>
            <p:cNvPr id="237" name="Freihandform: Form 236">
              <a:extLst>
                <a:ext uri="{FF2B5EF4-FFF2-40B4-BE49-F238E27FC236}">
                  <a16:creationId xmlns:a16="http://schemas.microsoft.com/office/drawing/2014/main" id="{4361EF3F-FE70-4257-87A6-E598180320B3}"/>
                </a:ext>
              </a:extLst>
            </p:cNvPr>
            <p:cNvSpPr/>
            <p:nvPr/>
          </p:nvSpPr>
          <p:spPr>
            <a:xfrm>
              <a:off x="9176921" y="2045135"/>
              <a:ext cx="227478" cy="234386"/>
            </a:xfrm>
            <a:custGeom>
              <a:avLst/>
              <a:gdLst>
                <a:gd name="connsiteX0" fmla="*/ 227478 w 227478"/>
                <a:gd name="connsiteY0" fmla="*/ 0 h 234386"/>
                <a:gd name="connsiteX1" fmla="*/ 142284 w 227478"/>
                <a:gd name="connsiteY1" fmla="*/ 234386 h 234386"/>
                <a:gd name="connsiteX2" fmla="*/ 85185 w 227478"/>
                <a:gd name="connsiteY2" fmla="*/ 234386 h 234386"/>
                <a:gd name="connsiteX3" fmla="*/ 0 w 227478"/>
                <a:gd name="connsiteY3" fmla="*/ 0 h 234386"/>
                <a:gd name="connsiteX4" fmla="*/ 60323 w 227478"/>
                <a:gd name="connsiteY4" fmla="*/ 0 h 234386"/>
                <a:gd name="connsiteX5" fmla="*/ 114199 w 227478"/>
                <a:gd name="connsiteY5" fmla="*/ 170387 h 234386"/>
                <a:gd name="connsiteX6" fmla="*/ 115120 w 227478"/>
                <a:gd name="connsiteY6" fmla="*/ 170387 h 234386"/>
                <a:gd name="connsiteX7" fmla="*/ 168997 w 227478"/>
                <a:gd name="connsiteY7" fmla="*/ 0 h 234386"/>
                <a:gd name="connsiteX8" fmla="*/ 227478 w 227478"/>
                <a:gd name="connsiteY8" fmla="*/ 0 h 23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78" h="234386">
                  <a:moveTo>
                    <a:pt x="227478" y="0"/>
                  </a:moveTo>
                  <a:lnTo>
                    <a:pt x="142284" y="234386"/>
                  </a:lnTo>
                  <a:lnTo>
                    <a:pt x="85185" y="234386"/>
                  </a:lnTo>
                  <a:lnTo>
                    <a:pt x="0" y="0"/>
                  </a:lnTo>
                  <a:lnTo>
                    <a:pt x="60323" y="0"/>
                  </a:lnTo>
                  <a:lnTo>
                    <a:pt x="114199" y="170387"/>
                  </a:lnTo>
                  <a:lnTo>
                    <a:pt x="115120" y="170387"/>
                  </a:lnTo>
                  <a:lnTo>
                    <a:pt x="168997" y="0"/>
                  </a:lnTo>
                  <a:lnTo>
                    <a:pt x="227478" y="0"/>
                  </a:lnTo>
                  <a:close/>
                </a:path>
              </a:pathLst>
            </a:custGeom>
            <a:solidFill>
              <a:srgbClr val="041E42"/>
            </a:solidFill>
            <a:ln w="8374" cap="flat">
              <a:noFill/>
              <a:prstDash val="solid"/>
              <a:miter/>
            </a:ln>
          </p:spPr>
          <p:txBody>
            <a:bodyPr rtlCol="0" anchor="ctr"/>
            <a:lstStyle/>
            <a:p>
              <a:endParaRPr lang="de-DE"/>
            </a:p>
          </p:txBody>
        </p:sp>
        <p:sp>
          <p:nvSpPr>
            <p:cNvPr id="238" name="Freihandform: Form 237">
              <a:extLst>
                <a:ext uri="{FF2B5EF4-FFF2-40B4-BE49-F238E27FC236}">
                  <a16:creationId xmlns:a16="http://schemas.microsoft.com/office/drawing/2014/main" id="{C6AB41A3-EE45-4F8B-8561-4F2BFDDA1013}"/>
                </a:ext>
              </a:extLst>
            </p:cNvPr>
            <p:cNvSpPr/>
            <p:nvPr/>
          </p:nvSpPr>
          <p:spPr>
            <a:xfrm>
              <a:off x="9429904" y="2039148"/>
              <a:ext cx="214130" cy="245899"/>
            </a:xfrm>
            <a:custGeom>
              <a:avLst/>
              <a:gdLst>
                <a:gd name="connsiteX0" fmla="*/ 116034 w 214130"/>
                <a:gd name="connsiteY0" fmla="*/ 245900 h 245899"/>
                <a:gd name="connsiteX1" fmla="*/ 0 w 214130"/>
                <a:gd name="connsiteY1" fmla="*/ 122489 h 245899"/>
                <a:gd name="connsiteX2" fmla="*/ 110055 w 214130"/>
                <a:gd name="connsiteY2" fmla="*/ 0 h 245899"/>
                <a:gd name="connsiteX3" fmla="*/ 214131 w 214130"/>
                <a:gd name="connsiteY3" fmla="*/ 119266 h 245899"/>
                <a:gd name="connsiteX4" fmla="*/ 213210 w 214130"/>
                <a:gd name="connsiteY4" fmla="*/ 141824 h 245899"/>
                <a:gd name="connsiteX5" fmla="*/ 55727 w 214130"/>
                <a:gd name="connsiteY5" fmla="*/ 141824 h 245899"/>
                <a:gd name="connsiteX6" fmla="*/ 116511 w 214130"/>
                <a:gd name="connsiteY6" fmla="*/ 198924 h 245899"/>
                <a:gd name="connsiteX7" fmla="*/ 174072 w 214130"/>
                <a:gd name="connsiteY7" fmla="*/ 171291 h 245899"/>
                <a:gd name="connsiteX8" fmla="*/ 208144 w 214130"/>
                <a:gd name="connsiteY8" fmla="*/ 207214 h 245899"/>
                <a:gd name="connsiteX9" fmla="*/ 116034 w 214130"/>
                <a:gd name="connsiteY9" fmla="*/ 245900 h 245899"/>
                <a:gd name="connsiteX10" fmla="*/ 54798 w 214130"/>
                <a:gd name="connsiteY10" fmla="*/ 101765 h 245899"/>
                <a:gd name="connsiteX11" fmla="*/ 161168 w 214130"/>
                <a:gd name="connsiteY11" fmla="*/ 101765 h 245899"/>
                <a:gd name="connsiteX12" fmla="*/ 109134 w 214130"/>
                <a:gd name="connsiteY12" fmla="*/ 45126 h 245899"/>
                <a:gd name="connsiteX13" fmla="*/ 54798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4" y="245900"/>
                  </a:moveTo>
                  <a:cubicBezTo>
                    <a:pt x="46500" y="245900"/>
                    <a:pt x="0" y="196621"/>
                    <a:pt x="0" y="122489"/>
                  </a:cubicBezTo>
                  <a:cubicBezTo>
                    <a:pt x="0" y="49739"/>
                    <a:pt x="44666" y="0"/>
                    <a:pt x="110055" y="0"/>
                  </a:cubicBezTo>
                  <a:cubicBezTo>
                    <a:pt x="173141" y="0"/>
                    <a:pt x="214131" y="46968"/>
                    <a:pt x="214131" y="119266"/>
                  </a:cubicBezTo>
                  <a:cubicBezTo>
                    <a:pt x="214131" y="127095"/>
                    <a:pt x="213671" y="135385"/>
                    <a:pt x="213210" y="141824"/>
                  </a:cubicBezTo>
                  <a:lnTo>
                    <a:pt x="55727" y="141824"/>
                  </a:lnTo>
                  <a:cubicBezTo>
                    <a:pt x="61714" y="178208"/>
                    <a:pt x="83352" y="198924"/>
                    <a:pt x="116511" y="198924"/>
                  </a:cubicBezTo>
                  <a:cubicBezTo>
                    <a:pt x="138148" y="198924"/>
                    <a:pt x="155649" y="190634"/>
                    <a:pt x="174072" y="171291"/>
                  </a:cubicBezTo>
                  <a:lnTo>
                    <a:pt x="208144" y="207214"/>
                  </a:lnTo>
                  <a:cubicBezTo>
                    <a:pt x="181431" y="233465"/>
                    <a:pt x="151488" y="245900"/>
                    <a:pt x="116034" y="245900"/>
                  </a:cubicBezTo>
                  <a:close/>
                  <a:moveTo>
                    <a:pt x="54798" y="101765"/>
                  </a:moveTo>
                  <a:lnTo>
                    <a:pt x="161168" y="101765"/>
                  </a:lnTo>
                  <a:cubicBezTo>
                    <a:pt x="158873" y="65850"/>
                    <a:pt x="139990" y="45126"/>
                    <a:pt x="109134" y="45126"/>
                  </a:cubicBezTo>
                  <a:cubicBezTo>
                    <a:pt x="78738" y="45134"/>
                    <a:pt x="59394" y="65390"/>
                    <a:pt x="54798" y="101765"/>
                  </a:cubicBezTo>
                  <a:close/>
                </a:path>
              </a:pathLst>
            </a:custGeom>
            <a:solidFill>
              <a:srgbClr val="041E42"/>
            </a:solidFill>
            <a:ln w="8374" cap="flat">
              <a:noFill/>
              <a:prstDash val="solid"/>
              <a:miter/>
            </a:ln>
          </p:spPr>
          <p:txBody>
            <a:bodyPr rtlCol="0" anchor="ctr"/>
            <a:lstStyle/>
            <a:p>
              <a:endParaRPr lang="de-DE"/>
            </a:p>
          </p:txBody>
        </p:sp>
        <p:sp>
          <p:nvSpPr>
            <p:cNvPr id="239" name="Freihandform: Form 238">
              <a:extLst>
                <a:ext uri="{FF2B5EF4-FFF2-40B4-BE49-F238E27FC236}">
                  <a16:creationId xmlns:a16="http://schemas.microsoft.com/office/drawing/2014/main" id="{3FC3A2DF-C2B1-4B25-B534-F5E1D59A3F0F}"/>
                </a:ext>
              </a:extLst>
            </p:cNvPr>
            <p:cNvSpPr/>
            <p:nvPr/>
          </p:nvSpPr>
          <p:spPr>
            <a:xfrm>
              <a:off x="9703872" y="2039156"/>
              <a:ext cx="141832" cy="240364"/>
            </a:xfrm>
            <a:custGeom>
              <a:avLst/>
              <a:gdLst>
                <a:gd name="connsiteX0" fmla="*/ 141832 w 141832"/>
                <a:gd name="connsiteY0" fmla="*/ 5058 h 240364"/>
                <a:gd name="connsiteX1" fmla="*/ 133083 w 141832"/>
                <a:gd name="connsiteY1" fmla="*/ 61236 h 240364"/>
                <a:gd name="connsiteX2" fmla="*/ 102694 w 141832"/>
                <a:gd name="connsiteY2" fmla="*/ 53868 h 240364"/>
                <a:gd name="connsiteX3" fmla="*/ 54798 w 141832"/>
                <a:gd name="connsiteY3" fmla="*/ 120178 h 240364"/>
                <a:gd name="connsiteX4" fmla="*/ 54798 w 141832"/>
                <a:gd name="connsiteY4" fmla="*/ 240365 h 240364"/>
                <a:gd name="connsiteX5" fmla="*/ 0 w 141832"/>
                <a:gd name="connsiteY5" fmla="*/ 240365 h 240364"/>
                <a:gd name="connsiteX6" fmla="*/ 0 w 141832"/>
                <a:gd name="connsiteY6" fmla="*/ 5979 h 240364"/>
                <a:gd name="connsiteX7" fmla="*/ 53877 w 141832"/>
                <a:gd name="connsiteY7" fmla="*/ 5979 h 240364"/>
                <a:gd name="connsiteX8" fmla="*/ 53877 w 141832"/>
                <a:gd name="connsiteY8" fmla="*/ 35454 h 240364"/>
                <a:gd name="connsiteX9" fmla="*/ 54798 w 141832"/>
                <a:gd name="connsiteY9" fmla="*/ 35454 h 240364"/>
                <a:gd name="connsiteX10" fmla="*/ 116042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3" y="61236"/>
                  </a:lnTo>
                  <a:cubicBezTo>
                    <a:pt x="124793" y="56631"/>
                    <a:pt x="114669" y="53868"/>
                    <a:pt x="102694" y="53868"/>
                  </a:cubicBezTo>
                  <a:cubicBezTo>
                    <a:pt x="64929" y="53868"/>
                    <a:pt x="54798" y="84264"/>
                    <a:pt x="54798" y="120178"/>
                  </a:cubicBezTo>
                  <a:lnTo>
                    <a:pt x="54798" y="240365"/>
                  </a:lnTo>
                  <a:lnTo>
                    <a:pt x="0" y="240365"/>
                  </a:lnTo>
                  <a:lnTo>
                    <a:pt x="0" y="5979"/>
                  </a:lnTo>
                  <a:lnTo>
                    <a:pt x="53877" y="5979"/>
                  </a:lnTo>
                  <a:lnTo>
                    <a:pt x="53877" y="35454"/>
                  </a:lnTo>
                  <a:lnTo>
                    <a:pt x="54798" y="35454"/>
                  </a:lnTo>
                  <a:cubicBezTo>
                    <a:pt x="67224" y="13348"/>
                    <a:pt x="89331" y="0"/>
                    <a:pt x="116042" y="0"/>
                  </a:cubicBezTo>
                  <a:cubicBezTo>
                    <a:pt x="123872" y="-8"/>
                    <a:pt x="133543" y="1373"/>
                    <a:pt x="141832" y="5058"/>
                  </a:cubicBezTo>
                  <a:close/>
                </a:path>
              </a:pathLst>
            </a:custGeom>
            <a:solidFill>
              <a:srgbClr val="041E42"/>
            </a:solidFill>
            <a:ln w="8374" cap="flat">
              <a:noFill/>
              <a:prstDash val="solid"/>
              <a:miter/>
            </a:ln>
          </p:spPr>
          <p:txBody>
            <a:bodyPr rtlCol="0" anchor="ctr"/>
            <a:lstStyle/>
            <a:p>
              <a:endParaRPr lang="de-DE"/>
            </a:p>
          </p:txBody>
        </p:sp>
        <p:sp>
          <p:nvSpPr>
            <p:cNvPr id="240" name="Freihandform: Form 239">
              <a:extLst>
                <a:ext uri="{FF2B5EF4-FFF2-40B4-BE49-F238E27FC236}">
                  <a16:creationId xmlns:a16="http://schemas.microsoft.com/office/drawing/2014/main" id="{E566DD13-4817-4C91-96FC-CBC0466BB0D8}"/>
                </a:ext>
              </a:extLst>
            </p:cNvPr>
            <p:cNvSpPr/>
            <p:nvPr/>
          </p:nvSpPr>
          <p:spPr>
            <a:xfrm>
              <a:off x="9871287" y="2039148"/>
              <a:ext cx="180510" cy="245891"/>
            </a:xfrm>
            <a:custGeom>
              <a:avLst/>
              <a:gdLst>
                <a:gd name="connsiteX0" fmla="*/ 26234 w 180510"/>
                <a:gd name="connsiteY0" fmla="*/ 174063 h 245891"/>
                <a:gd name="connsiteX1" fmla="*/ 92545 w 180510"/>
                <a:gd name="connsiteY1" fmla="*/ 200314 h 245891"/>
                <a:gd name="connsiteX2" fmla="*/ 127078 w 180510"/>
                <a:gd name="connsiteY2" fmla="*/ 176826 h 245891"/>
                <a:gd name="connsiteX3" fmla="*/ 9664 w 180510"/>
                <a:gd name="connsiteY3" fmla="*/ 72750 h 245891"/>
                <a:gd name="connsiteX4" fmla="*/ 98080 w 180510"/>
                <a:gd name="connsiteY4" fmla="*/ 0 h 245891"/>
                <a:gd name="connsiteX5" fmla="*/ 179128 w 180510"/>
                <a:gd name="connsiteY5" fmla="*/ 24401 h 245891"/>
                <a:gd name="connsiteX6" fmla="*/ 153338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1 w 180510"/>
                <a:gd name="connsiteY10" fmla="*/ 245892 h 245891"/>
                <a:gd name="connsiteX11" fmla="*/ 0 w 180510"/>
                <a:gd name="connsiteY11" fmla="*/ 217337 h 245891"/>
                <a:gd name="connsiteX12" fmla="*/ 26234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4" y="174063"/>
                  </a:moveTo>
                  <a:cubicBezTo>
                    <a:pt x="49261" y="191563"/>
                    <a:pt x="71821" y="200314"/>
                    <a:pt x="92545" y="200314"/>
                  </a:cubicBezTo>
                  <a:cubicBezTo>
                    <a:pt x="112810" y="200314"/>
                    <a:pt x="127078" y="191103"/>
                    <a:pt x="127078" y="176826"/>
                  </a:cubicBezTo>
                  <a:cubicBezTo>
                    <a:pt x="127078" y="136766"/>
                    <a:pt x="9664" y="151035"/>
                    <a:pt x="9664" y="72750"/>
                  </a:cubicBezTo>
                  <a:cubicBezTo>
                    <a:pt x="9664" y="29467"/>
                    <a:pt x="45578" y="0"/>
                    <a:pt x="98080" y="0"/>
                  </a:cubicBezTo>
                  <a:cubicBezTo>
                    <a:pt x="126166" y="0"/>
                    <a:pt x="154259" y="8282"/>
                    <a:pt x="179128" y="24401"/>
                  </a:cubicBezTo>
                  <a:lnTo>
                    <a:pt x="153338" y="67223"/>
                  </a:lnTo>
                  <a:cubicBezTo>
                    <a:pt x="133082" y="53415"/>
                    <a:pt x="115121" y="46499"/>
                    <a:pt x="97159" y="46499"/>
                  </a:cubicBezTo>
                  <a:cubicBezTo>
                    <a:pt x="76895" y="46499"/>
                    <a:pt x="63539" y="55249"/>
                    <a:pt x="63539" y="68145"/>
                  </a:cubicBezTo>
                  <a:cubicBezTo>
                    <a:pt x="63539" y="106362"/>
                    <a:pt x="180510" y="93014"/>
                    <a:pt x="180510" y="171751"/>
                  </a:cubicBezTo>
                  <a:cubicBezTo>
                    <a:pt x="180510" y="215956"/>
                    <a:pt x="144127" y="245892"/>
                    <a:pt x="90251" y="245892"/>
                  </a:cubicBezTo>
                  <a:cubicBezTo>
                    <a:pt x="58941" y="245892"/>
                    <a:pt x="27172" y="236220"/>
                    <a:pt x="0" y="217337"/>
                  </a:cubicBezTo>
                  <a:lnTo>
                    <a:pt x="26234" y="174063"/>
                  </a:lnTo>
                  <a:close/>
                </a:path>
              </a:pathLst>
            </a:custGeom>
            <a:solidFill>
              <a:srgbClr val="041E42"/>
            </a:solidFill>
            <a:ln w="8374" cap="flat">
              <a:noFill/>
              <a:prstDash val="solid"/>
              <a:miter/>
            </a:ln>
          </p:spPr>
          <p:txBody>
            <a:bodyPr rtlCol="0" anchor="ctr"/>
            <a:lstStyle/>
            <a:p>
              <a:endParaRPr lang="de-DE"/>
            </a:p>
          </p:txBody>
        </p:sp>
        <p:sp>
          <p:nvSpPr>
            <p:cNvPr id="241" name="Freihandform: Form 240">
              <a:extLst>
                <a:ext uri="{FF2B5EF4-FFF2-40B4-BE49-F238E27FC236}">
                  <a16:creationId xmlns:a16="http://schemas.microsoft.com/office/drawing/2014/main" id="{821DC2DB-ABD3-4652-A841-4D1E6F29828B}"/>
                </a:ext>
              </a:extLst>
            </p:cNvPr>
            <p:cNvSpPr/>
            <p:nvPr/>
          </p:nvSpPr>
          <p:spPr>
            <a:xfrm>
              <a:off x="10103018" y="1941059"/>
              <a:ext cx="69535" cy="338461"/>
            </a:xfrm>
            <a:custGeom>
              <a:avLst/>
              <a:gdLst>
                <a:gd name="connsiteX0" fmla="*/ 69535 w 69535"/>
                <a:gd name="connsiteY0" fmla="*/ 33160 h 338461"/>
                <a:gd name="connsiteX1" fmla="*/ 34533 w 69535"/>
                <a:gd name="connsiteY1" fmla="*/ 66311 h 338461"/>
                <a:gd name="connsiteX2" fmla="*/ 0 w 69535"/>
                <a:gd name="connsiteY2" fmla="*/ 33160 h 338461"/>
                <a:gd name="connsiteX3" fmla="*/ 34533 w 69535"/>
                <a:gd name="connsiteY3" fmla="*/ 0 h 338461"/>
                <a:gd name="connsiteX4" fmla="*/ 69535 w 69535"/>
                <a:gd name="connsiteY4" fmla="*/ 33160 h 338461"/>
                <a:gd name="connsiteX5" fmla="*/ 62166 w 69535"/>
                <a:gd name="connsiteY5" fmla="*/ 338462 h 338461"/>
                <a:gd name="connsiteX6" fmla="*/ 7369 w 69535"/>
                <a:gd name="connsiteY6" fmla="*/ 338462 h 338461"/>
                <a:gd name="connsiteX7" fmla="*/ 7369 w 69535"/>
                <a:gd name="connsiteY7" fmla="*/ 104076 h 338461"/>
                <a:gd name="connsiteX8" fmla="*/ 62166 w 69535"/>
                <a:gd name="connsiteY8" fmla="*/ 104076 h 338461"/>
                <a:gd name="connsiteX9" fmla="*/ 62166 w 69535"/>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5" h="338461">
                  <a:moveTo>
                    <a:pt x="69535" y="33160"/>
                  </a:moveTo>
                  <a:cubicBezTo>
                    <a:pt x="69535" y="52503"/>
                    <a:pt x="53877" y="66311"/>
                    <a:pt x="34533" y="66311"/>
                  </a:cubicBezTo>
                  <a:cubicBezTo>
                    <a:pt x="15650" y="66311"/>
                    <a:pt x="0" y="52503"/>
                    <a:pt x="0" y="33160"/>
                  </a:cubicBezTo>
                  <a:cubicBezTo>
                    <a:pt x="0" y="14277"/>
                    <a:pt x="15650" y="0"/>
                    <a:pt x="34533" y="0"/>
                  </a:cubicBezTo>
                  <a:cubicBezTo>
                    <a:pt x="53877" y="0"/>
                    <a:pt x="69535" y="14277"/>
                    <a:pt x="69535" y="33160"/>
                  </a:cubicBezTo>
                  <a:close/>
                  <a:moveTo>
                    <a:pt x="62166" y="338462"/>
                  </a:moveTo>
                  <a:lnTo>
                    <a:pt x="7369" y="338462"/>
                  </a:lnTo>
                  <a:lnTo>
                    <a:pt x="7369" y="104076"/>
                  </a:lnTo>
                  <a:lnTo>
                    <a:pt x="62166" y="104076"/>
                  </a:lnTo>
                  <a:lnTo>
                    <a:pt x="62166" y="338462"/>
                  </a:lnTo>
                  <a:close/>
                </a:path>
              </a:pathLst>
            </a:custGeom>
            <a:solidFill>
              <a:srgbClr val="041E42"/>
            </a:solidFill>
            <a:ln w="8374" cap="flat">
              <a:noFill/>
              <a:prstDash val="solid"/>
              <a:miter/>
            </a:ln>
          </p:spPr>
          <p:txBody>
            <a:bodyPr rtlCol="0" anchor="ctr"/>
            <a:lstStyle/>
            <a:p>
              <a:endParaRPr lang="de-DE"/>
            </a:p>
          </p:txBody>
        </p:sp>
        <p:sp>
          <p:nvSpPr>
            <p:cNvPr id="242" name="Freihandform: Form 241">
              <a:extLst>
                <a:ext uri="{FF2B5EF4-FFF2-40B4-BE49-F238E27FC236}">
                  <a16:creationId xmlns:a16="http://schemas.microsoft.com/office/drawing/2014/main" id="{2A137A4D-DCD1-498A-9B30-BA8A264D1628}"/>
                </a:ext>
              </a:extLst>
            </p:cNvPr>
            <p:cNvSpPr/>
            <p:nvPr/>
          </p:nvSpPr>
          <p:spPr>
            <a:xfrm>
              <a:off x="10211675" y="1969144"/>
              <a:ext cx="145977" cy="315903"/>
            </a:xfrm>
            <a:custGeom>
              <a:avLst/>
              <a:gdLst>
                <a:gd name="connsiteX0" fmla="*/ 145977 w 145977"/>
                <a:gd name="connsiteY0" fmla="*/ 260185 h 315903"/>
                <a:gd name="connsiteX1" fmla="*/ 145977 w 145977"/>
                <a:gd name="connsiteY1" fmla="*/ 307153 h 315903"/>
                <a:gd name="connsiteX2" fmla="*/ 99922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3 w 145977"/>
                <a:gd name="connsiteY15" fmla="*/ 268006 h 315903"/>
                <a:gd name="connsiteX16" fmla="*/ 145977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7" y="260185"/>
                  </a:moveTo>
                  <a:lnTo>
                    <a:pt x="145977" y="307153"/>
                  </a:lnTo>
                  <a:cubicBezTo>
                    <a:pt x="134003" y="312680"/>
                    <a:pt x="116041" y="315903"/>
                    <a:pt x="99922"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19" y="268006"/>
                    <a:pt x="115573" y="268006"/>
                  </a:cubicBezTo>
                  <a:cubicBezTo>
                    <a:pt x="125713" y="268015"/>
                    <a:pt x="136757" y="264791"/>
                    <a:pt x="145977" y="260185"/>
                  </a:cubicBezTo>
                  <a:close/>
                </a:path>
              </a:pathLst>
            </a:custGeom>
            <a:solidFill>
              <a:srgbClr val="041E42"/>
            </a:solidFill>
            <a:ln w="8374" cap="flat">
              <a:noFill/>
              <a:prstDash val="solid"/>
              <a:miter/>
            </a:ln>
          </p:spPr>
          <p:txBody>
            <a:bodyPr rtlCol="0" anchor="ctr"/>
            <a:lstStyle/>
            <a:p>
              <a:endParaRPr lang="de-DE"/>
            </a:p>
          </p:txBody>
        </p:sp>
        <p:sp>
          <p:nvSpPr>
            <p:cNvPr id="243" name="Freihandform: Form 242">
              <a:extLst>
                <a:ext uri="{FF2B5EF4-FFF2-40B4-BE49-F238E27FC236}">
                  <a16:creationId xmlns:a16="http://schemas.microsoft.com/office/drawing/2014/main" id="{67736D99-481F-43E1-A439-6D53814FD4AF}"/>
                </a:ext>
              </a:extLst>
            </p:cNvPr>
            <p:cNvSpPr/>
            <p:nvPr/>
          </p:nvSpPr>
          <p:spPr>
            <a:xfrm>
              <a:off x="10400449" y="1944744"/>
              <a:ext cx="198923" cy="340304"/>
            </a:xfrm>
            <a:custGeom>
              <a:avLst/>
              <a:gdLst>
                <a:gd name="connsiteX0" fmla="*/ 100835 w 198923"/>
                <a:gd name="connsiteY0" fmla="*/ 189261 h 340304"/>
                <a:gd name="connsiteX1" fmla="*/ 145040 w 198923"/>
                <a:gd name="connsiteY1" fmla="*/ 194327 h 340304"/>
                <a:gd name="connsiteX2" fmla="*/ 145040 w 198923"/>
                <a:gd name="connsiteY2" fmla="*/ 186037 h 340304"/>
                <a:gd name="connsiteX3" fmla="*/ 93466 w 198923"/>
                <a:gd name="connsiteY3" fmla="*/ 140451 h 340304"/>
                <a:gd name="connsiteX4" fmla="*/ 34064 w 198923"/>
                <a:gd name="connsiteY4" fmla="*/ 153807 h 340304"/>
                <a:gd name="connsiteX5" fmla="*/ 22090 w 198923"/>
                <a:gd name="connsiteY5" fmla="*/ 107760 h 340304"/>
                <a:gd name="connsiteX6" fmla="*/ 98993 w 198923"/>
                <a:gd name="connsiteY6" fmla="*/ 94404 h 340304"/>
                <a:gd name="connsiteX7" fmla="*/ 198924 w 198923"/>
                <a:gd name="connsiteY7" fmla="*/ 185116 h 340304"/>
                <a:gd name="connsiteX8" fmla="*/ 198924 w 198923"/>
                <a:gd name="connsiteY8" fmla="*/ 334778 h 340304"/>
                <a:gd name="connsiteX9" fmla="*/ 146882 w 198923"/>
                <a:gd name="connsiteY9" fmla="*/ 334778 h 340304"/>
                <a:gd name="connsiteX10" fmla="*/ 146882 w 198923"/>
                <a:gd name="connsiteY10" fmla="*/ 309908 h 340304"/>
                <a:gd name="connsiteX11" fmla="*/ 145969 w 198923"/>
                <a:gd name="connsiteY11" fmla="*/ 309908 h 340304"/>
                <a:gd name="connsiteX12" fmla="*/ 77356 w 198923"/>
                <a:gd name="connsiteY12" fmla="*/ 340304 h 340304"/>
                <a:gd name="connsiteX13" fmla="*/ 0 w 198923"/>
                <a:gd name="connsiteY13" fmla="*/ 265703 h 340304"/>
                <a:gd name="connsiteX14" fmla="*/ 100835 w 198923"/>
                <a:gd name="connsiteY14" fmla="*/ 189261 h 340304"/>
                <a:gd name="connsiteX15" fmla="*/ 56170 w 198923"/>
                <a:gd name="connsiteY15" fmla="*/ 64008 h 340304"/>
                <a:gd name="connsiteX16" fmla="*/ 23480 w 198923"/>
                <a:gd name="connsiteY16" fmla="*/ 32238 h 340304"/>
                <a:gd name="connsiteX17" fmla="*/ 56170 w 198923"/>
                <a:gd name="connsiteY17" fmla="*/ 0 h 340304"/>
                <a:gd name="connsiteX18" fmla="*/ 88861 w 198923"/>
                <a:gd name="connsiteY18" fmla="*/ 32238 h 340304"/>
                <a:gd name="connsiteX19" fmla="*/ 56170 w 198923"/>
                <a:gd name="connsiteY19" fmla="*/ 64008 h 340304"/>
                <a:gd name="connsiteX20" fmla="*/ 91624 w 198923"/>
                <a:gd name="connsiteY20" fmla="*/ 299324 h 340304"/>
                <a:gd name="connsiteX21" fmla="*/ 145040 w 198923"/>
                <a:gd name="connsiteY21" fmla="*/ 271238 h 340304"/>
                <a:gd name="connsiteX22" fmla="*/ 145040 w 198923"/>
                <a:gd name="connsiteY22" fmla="*/ 230250 h 340304"/>
                <a:gd name="connsiteX23" fmla="*/ 106823 w 198923"/>
                <a:gd name="connsiteY23" fmla="*/ 225644 h 340304"/>
                <a:gd name="connsiteX24" fmla="*/ 52486 w 198923"/>
                <a:gd name="connsiteY24" fmla="*/ 264322 h 340304"/>
                <a:gd name="connsiteX25" fmla="*/ 91624 w 198923"/>
                <a:gd name="connsiteY25" fmla="*/ 299324 h 340304"/>
                <a:gd name="connsiteX26" fmla="*/ 151948 w 198923"/>
                <a:gd name="connsiteY26" fmla="*/ 64008 h 340304"/>
                <a:gd name="connsiteX27" fmla="*/ 119258 w 198923"/>
                <a:gd name="connsiteY27" fmla="*/ 32238 h 340304"/>
                <a:gd name="connsiteX28" fmla="*/ 151948 w 198923"/>
                <a:gd name="connsiteY28" fmla="*/ 0 h 340304"/>
                <a:gd name="connsiteX29" fmla="*/ 184639 w 198923"/>
                <a:gd name="connsiteY29" fmla="*/ 32238 h 340304"/>
                <a:gd name="connsiteX30" fmla="*/ 151948 w 198923"/>
                <a:gd name="connsiteY30" fmla="*/ 64008 h 34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8923" h="340304">
                  <a:moveTo>
                    <a:pt x="100835" y="189261"/>
                  </a:moveTo>
                  <a:cubicBezTo>
                    <a:pt x="116026" y="189261"/>
                    <a:pt x="129851" y="190182"/>
                    <a:pt x="145040" y="194327"/>
                  </a:cubicBezTo>
                  <a:lnTo>
                    <a:pt x="145040" y="186037"/>
                  </a:lnTo>
                  <a:cubicBezTo>
                    <a:pt x="145040" y="156109"/>
                    <a:pt x="127539" y="140451"/>
                    <a:pt x="93466" y="140451"/>
                  </a:cubicBezTo>
                  <a:cubicBezTo>
                    <a:pt x="74584" y="140451"/>
                    <a:pt x="53407" y="145056"/>
                    <a:pt x="34064" y="153807"/>
                  </a:cubicBezTo>
                  <a:lnTo>
                    <a:pt x="22090" y="107760"/>
                  </a:lnTo>
                  <a:cubicBezTo>
                    <a:pt x="43727" y="99470"/>
                    <a:pt x="72282" y="94404"/>
                    <a:pt x="98993" y="94404"/>
                  </a:cubicBezTo>
                  <a:cubicBezTo>
                    <a:pt x="164844" y="94404"/>
                    <a:pt x="198924" y="125261"/>
                    <a:pt x="198924" y="185116"/>
                  </a:cubicBezTo>
                  <a:lnTo>
                    <a:pt x="198924" y="334778"/>
                  </a:lnTo>
                  <a:lnTo>
                    <a:pt x="146882" y="334778"/>
                  </a:lnTo>
                  <a:lnTo>
                    <a:pt x="146882" y="309908"/>
                  </a:lnTo>
                  <a:lnTo>
                    <a:pt x="145969" y="309908"/>
                  </a:lnTo>
                  <a:cubicBezTo>
                    <a:pt x="125705" y="330633"/>
                    <a:pt x="104528" y="340304"/>
                    <a:pt x="77356" y="340304"/>
                  </a:cubicBezTo>
                  <a:cubicBezTo>
                    <a:pt x="30388" y="340304"/>
                    <a:pt x="0" y="311290"/>
                    <a:pt x="0" y="265703"/>
                  </a:cubicBezTo>
                  <a:cubicBezTo>
                    <a:pt x="-8" y="215973"/>
                    <a:pt x="35446" y="189261"/>
                    <a:pt x="100835" y="189261"/>
                  </a:cubicBezTo>
                  <a:close/>
                  <a:moveTo>
                    <a:pt x="56170" y="64008"/>
                  </a:moveTo>
                  <a:cubicBezTo>
                    <a:pt x="38670" y="64008"/>
                    <a:pt x="23480" y="49270"/>
                    <a:pt x="23480" y="32238"/>
                  </a:cubicBezTo>
                  <a:cubicBezTo>
                    <a:pt x="23480" y="15198"/>
                    <a:pt x="38670" y="0"/>
                    <a:pt x="56170" y="0"/>
                  </a:cubicBezTo>
                  <a:cubicBezTo>
                    <a:pt x="73671" y="0"/>
                    <a:pt x="88861" y="15190"/>
                    <a:pt x="88861" y="32238"/>
                  </a:cubicBezTo>
                  <a:cubicBezTo>
                    <a:pt x="88861" y="49270"/>
                    <a:pt x="73671" y="64008"/>
                    <a:pt x="56170" y="64008"/>
                  </a:cubicBezTo>
                  <a:close/>
                  <a:moveTo>
                    <a:pt x="91624" y="299324"/>
                  </a:moveTo>
                  <a:cubicBezTo>
                    <a:pt x="111420" y="299324"/>
                    <a:pt x="129841" y="289652"/>
                    <a:pt x="145040" y="271238"/>
                  </a:cubicBezTo>
                  <a:lnTo>
                    <a:pt x="145040" y="230250"/>
                  </a:lnTo>
                  <a:cubicBezTo>
                    <a:pt x="132144" y="227026"/>
                    <a:pt x="118789" y="225644"/>
                    <a:pt x="106823" y="225644"/>
                  </a:cubicBezTo>
                  <a:cubicBezTo>
                    <a:pt x="72290" y="225644"/>
                    <a:pt x="52486" y="239452"/>
                    <a:pt x="52486" y="264322"/>
                  </a:cubicBezTo>
                  <a:cubicBezTo>
                    <a:pt x="52477" y="285968"/>
                    <a:pt x="67684" y="299324"/>
                    <a:pt x="91624" y="299324"/>
                  </a:cubicBezTo>
                  <a:close/>
                  <a:moveTo>
                    <a:pt x="151948" y="64008"/>
                  </a:moveTo>
                  <a:cubicBezTo>
                    <a:pt x="134447" y="64008"/>
                    <a:pt x="119258" y="49270"/>
                    <a:pt x="119258" y="32238"/>
                  </a:cubicBezTo>
                  <a:cubicBezTo>
                    <a:pt x="119258" y="15198"/>
                    <a:pt x="134447" y="0"/>
                    <a:pt x="151948" y="0"/>
                  </a:cubicBezTo>
                  <a:cubicBezTo>
                    <a:pt x="169448" y="0"/>
                    <a:pt x="184639" y="15190"/>
                    <a:pt x="184639" y="32238"/>
                  </a:cubicBezTo>
                  <a:cubicBezTo>
                    <a:pt x="184647" y="49270"/>
                    <a:pt x="169448" y="64008"/>
                    <a:pt x="151948" y="64008"/>
                  </a:cubicBezTo>
                  <a:close/>
                </a:path>
              </a:pathLst>
            </a:custGeom>
            <a:solidFill>
              <a:srgbClr val="041E42"/>
            </a:solidFill>
            <a:ln w="8374" cap="flat">
              <a:noFill/>
              <a:prstDash val="solid"/>
              <a:miter/>
            </a:ln>
          </p:spPr>
          <p:txBody>
            <a:bodyPr rtlCol="0" anchor="ctr"/>
            <a:lstStyle/>
            <a:p>
              <a:endParaRPr lang="de-DE"/>
            </a:p>
          </p:txBody>
        </p:sp>
        <p:sp>
          <p:nvSpPr>
            <p:cNvPr id="244" name="Freihandform: Form 243">
              <a:extLst>
                <a:ext uri="{FF2B5EF4-FFF2-40B4-BE49-F238E27FC236}">
                  <a16:creationId xmlns:a16="http://schemas.microsoft.com/office/drawing/2014/main" id="{05A64505-32AC-4527-AEA0-AB1174EA690E}"/>
                </a:ext>
              </a:extLst>
            </p:cNvPr>
            <p:cNvSpPr/>
            <p:nvPr/>
          </p:nvSpPr>
          <p:spPr>
            <a:xfrm>
              <a:off x="10641954" y="1969144"/>
              <a:ext cx="145977" cy="315903"/>
            </a:xfrm>
            <a:custGeom>
              <a:avLst/>
              <a:gdLst>
                <a:gd name="connsiteX0" fmla="*/ 145977 w 145977"/>
                <a:gd name="connsiteY0" fmla="*/ 260185 h 315903"/>
                <a:gd name="connsiteX1" fmla="*/ 145977 w 145977"/>
                <a:gd name="connsiteY1" fmla="*/ 307153 h 315903"/>
                <a:gd name="connsiteX2" fmla="*/ 99922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3 w 145977"/>
                <a:gd name="connsiteY15" fmla="*/ 268006 h 315903"/>
                <a:gd name="connsiteX16" fmla="*/ 145977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7" y="260185"/>
                  </a:moveTo>
                  <a:lnTo>
                    <a:pt x="145977" y="307153"/>
                  </a:lnTo>
                  <a:cubicBezTo>
                    <a:pt x="134003" y="312680"/>
                    <a:pt x="116041" y="315903"/>
                    <a:pt x="99922"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19" y="268006"/>
                    <a:pt x="115573" y="268006"/>
                  </a:cubicBezTo>
                  <a:cubicBezTo>
                    <a:pt x="125713" y="268015"/>
                    <a:pt x="136767" y="264791"/>
                    <a:pt x="145977" y="260185"/>
                  </a:cubicBezTo>
                  <a:close/>
                </a:path>
              </a:pathLst>
            </a:custGeom>
            <a:solidFill>
              <a:srgbClr val="041E42"/>
            </a:solidFill>
            <a:ln w="8374" cap="flat">
              <a:noFill/>
              <a:prstDash val="solid"/>
              <a:miter/>
            </a:ln>
          </p:spPr>
          <p:txBody>
            <a:bodyPr rtlCol="0" anchor="ctr"/>
            <a:lstStyle/>
            <a:p>
              <a:endParaRPr lang="de-DE"/>
            </a:p>
          </p:txBody>
        </p:sp>
        <p:sp>
          <p:nvSpPr>
            <p:cNvPr id="245" name="Freihandform: Form 244">
              <a:extLst>
                <a:ext uri="{FF2B5EF4-FFF2-40B4-BE49-F238E27FC236}">
                  <a16:creationId xmlns:a16="http://schemas.microsoft.com/office/drawing/2014/main" id="{C65FFDEA-1A26-4BE3-A84A-5A46C9E7B5FE}"/>
                </a:ext>
              </a:extLst>
            </p:cNvPr>
            <p:cNvSpPr/>
            <p:nvPr/>
          </p:nvSpPr>
          <p:spPr>
            <a:xfrm>
              <a:off x="4034676" y="2461949"/>
              <a:ext cx="203537" cy="324184"/>
            </a:xfrm>
            <a:custGeom>
              <a:avLst/>
              <a:gdLst>
                <a:gd name="connsiteX0" fmla="*/ 203538 w 203537"/>
                <a:gd name="connsiteY0" fmla="*/ 52955 h 324184"/>
                <a:gd name="connsiteX1" fmla="*/ 57561 w 203537"/>
                <a:gd name="connsiteY1" fmla="*/ 52955 h 324184"/>
                <a:gd name="connsiteX2" fmla="*/ 57561 w 203537"/>
                <a:gd name="connsiteY2" fmla="*/ 133543 h 324184"/>
                <a:gd name="connsiteX3" fmla="*/ 166694 w 203537"/>
                <a:gd name="connsiteY3" fmla="*/ 133543 h 324184"/>
                <a:gd name="connsiteX4" fmla="*/ 166694 w 203537"/>
                <a:gd name="connsiteY4" fmla="*/ 186037 h 324184"/>
                <a:gd name="connsiteX5" fmla="*/ 57561 w 203537"/>
                <a:gd name="connsiteY5" fmla="*/ 186037 h 324184"/>
                <a:gd name="connsiteX6" fmla="*/ 57561 w 203537"/>
                <a:gd name="connsiteY6" fmla="*/ 324185 h 324184"/>
                <a:gd name="connsiteX7" fmla="*/ 0 w 203537"/>
                <a:gd name="connsiteY7" fmla="*/ 324185 h 324184"/>
                <a:gd name="connsiteX8" fmla="*/ 0 w 203537"/>
                <a:gd name="connsiteY8" fmla="*/ 0 h 324184"/>
                <a:gd name="connsiteX9" fmla="*/ 203538 w 203537"/>
                <a:gd name="connsiteY9" fmla="*/ 0 h 324184"/>
                <a:gd name="connsiteX10" fmla="*/ 203538 w 203537"/>
                <a:gd name="connsiteY10" fmla="*/ 52955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537" h="324184">
                  <a:moveTo>
                    <a:pt x="203538" y="52955"/>
                  </a:moveTo>
                  <a:lnTo>
                    <a:pt x="57561" y="52955"/>
                  </a:lnTo>
                  <a:lnTo>
                    <a:pt x="57561" y="133543"/>
                  </a:lnTo>
                  <a:lnTo>
                    <a:pt x="166694" y="133543"/>
                  </a:lnTo>
                  <a:lnTo>
                    <a:pt x="166694" y="186037"/>
                  </a:lnTo>
                  <a:lnTo>
                    <a:pt x="57561" y="186037"/>
                  </a:lnTo>
                  <a:lnTo>
                    <a:pt x="57561" y="324185"/>
                  </a:lnTo>
                  <a:lnTo>
                    <a:pt x="0" y="324185"/>
                  </a:lnTo>
                  <a:lnTo>
                    <a:pt x="0" y="0"/>
                  </a:lnTo>
                  <a:lnTo>
                    <a:pt x="203538" y="0"/>
                  </a:lnTo>
                  <a:lnTo>
                    <a:pt x="203538" y="52955"/>
                  </a:lnTo>
                  <a:close/>
                </a:path>
              </a:pathLst>
            </a:custGeom>
            <a:grpFill/>
            <a:ln w="8374" cap="flat">
              <a:noFill/>
              <a:prstDash val="solid"/>
              <a:miter/>
            </a:ln>
          </p:spPr>
          <p:txBody>
            <a:bodyPr rtlCol="0" anchor="ctr"/>
            <a:lstStyle/>
            <a:p>
              <a:endParaRPr lang="de-DE"/>
            </a:p>
          </p:txBody>
        </p:sp>
        <p:sp>
          <p:nvSpPr>
            <p:cNvPr id="246" name="Freihandform: Form 245">
              <a:extLst>
                <a:ext uri="{FF2B5EF4-FFF2-40B4-BE49-F238E27FC236}">
                  <a16:creationId xmlns:a16="http://schemas.microsoft.com/office/drawing/2014/main" id="{CFC9BF65-D528-4810-BC56-4CD8988DC0C8}"/>
                </a:ext>
              </a:extLst>
            </p:cNvPr>
            <p:cNvSpPr/>
            <p:nvPr/>
          </p:nvSpPr>
          <p:spPr>
            <a:xfrm>
              <a:off x="4248564" y="2545752"/>
              <a:ext cx="198923" cy="245899"/>
            </a:xfrm>
            <a:custGeom>
              <a:avLst/>
              <a:gdLst>
                <a:gd name="connsiteX0" fmla="*/ 100835 w 198923"/>
                <a:gd name="connsiteY0" fmla="*/ 94856 h 245899"/>
                <a:gd name="connsiteX1" fmla="*/ 145039 w 198923"/>
                <a:gd name="connsiteY1" fmla="*/ 99922 h 245899"/>
                <a:gd name="connsiteX2" fmla="*/ 145039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90 w 198923"/>
                <a:gd name="connsiteY9" fmla="*/ 240373 h 245899"/>
                <a:gd name="connsiteX10" fmla="*/ 146890 w 198923"/>
                <a:gd name="connsiteY10" fmla="*/ 215504 h 245899"/>
                <a:gd name="connsiteX11" fmla="*/ 145969 w 198923"/>
                <a:gd name="connsiteY11" fmla="*/ 215504 h 245899"/>
                <a:gd name="connsiteX12" fmla="*/ 77355 w 198923"/>
                <a:gd name="connsiteY12" fmla="*/ 245900 h 245899"/>
                <a:gd name="connsiteX13" fmla="*/ 0 w 198923"/>
                <a:gd name="connsiteY13" fmla="*/ 171299 h 245899"/>
                <a:gd name="connsiteX14" fmla="*/ 100835 w 198923"/>
                <a:gd name="connsiteY14" fmla="*/ 94856 h 245899"/>
                <a:gd name="connsiteX15" fmla="*/ 91624 w 198923"/>
                <a:gd name="connsiteY15" fmla="*/ 204919 h 245899"/>
                <a:gd name="connsiteX16" fmla="*/ 145039 w 198923"/>
                <a:gd name="connsiteY16" fmla="*/ 176834 h 245899"/>
                <a:gd name="connsiteX17" fmla="*/ 145039 w 198923"/>
                <a:gd name="connsiteY17" fmla="*/ 135845 h 245899"/>
                <a:gd name="connsiteX18" fmla="*/ 106822 w 198923"/>
                <a:gd name="connsiteY18" fmla="*/ 131240 h 245899"/>
                <a:gd name="connsiteX19" fmla="*/ 52494 w 198923"/>
                <a:gd name="connsiteY19" fmla="*/ 169918 h 245899"/>
                <a:gd name="connsiteX20" fmla="*/ 91624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33" y="94856"/>
                    <a:pt x="129849" y="95778"/>
                    <a:pt x="145039" y="99922"/>
                  </a:cubicBezTo>
                  <a:lnTo>
                    <a:pt x="145039" y="91633"/>
                  </a:lnTo>
                  <a:cubicBezTo>
                    <a:pt x="145039" y="61705"/>
                    <a:pt x="127547" y="46047"/>
                    <a:pt x="93466" y="46047"/>
                  </a:cubicBezTo>
                  <a:cubicBezTo>
                    <a:pt x="74592" y="46047"/>
                    <a:pt x="53407" y="50652"/>
                    <a:pt x="34064" y="59402"/>
                  </a:cubicBezTo>
                  <a:lnTo>
                    <a:pt x="22090" y="13356"/>
                  </a:lnTo>
                  <a:cubicBezTo>
                    <a:pt x="43735" y="5066"/>
                    <a:pt x="72281" y="0"/>
                    <a:pt x="98993" y="0"/>
                  </a:cubicBezTo>
                  <a:cubicBezTo>
                    <a:pt x="164843" y="0"/>
                    <a:pt x="198924" y="30857"/>
                    <a:pt x="198924" y="90711"/>
                  </a:cubicBezTo>
                  <a:lnTo>
                    <a:pt x="198924" y="240373"/>
                  </a:lnTo>
                  <a:lnTo>
                    <a:pt x="146890" y="240373"/>
                  </a:lnTo>
                  <a:lnTo>
                    <a:pt x="146890" y="215504"/>
                  </a:lnTo>
                  <a:lnTo>
                    <a:pt x="145969" y="215504"/>
                  </a:lnTo>
                  <a:cubicBezTo>
                    <a:pt x="125705" y="236228"/>
                    <a:pt x="104528" y="245900"/>
                    <a:pt x="77355" y="245900"/>
                  </a:cubicBezTo>
                  <a:cubicBezTo>
                    <a:pt x="30396" y="245900"/>
                    <a:pt x="0" y="216885"/>
                    <a:pt x="0" y="171299"/>
                  </a:cubicBezTo>
                  <a:cubicBezTo>
                    <a:pt x="-9" y="121568"/>
                    <a:pt x="35445" y="94856"/>
                    <a:pt x="100835" y="94856"/>
                  </a:cubicBezTo>
                  <a:close/>
                  <a:moveTo>
                    <a:pt x="91624" y="204919"/>
                  </a:moveTo>
                  <a:cubicBezTo>
                    <a:pt x="111427" y="204919"/>
                    <a:pt x="129841" y="195248"/>
                    <a:pt x="145039" y="176834"/>
                  </a:cubicBezTo>
                  <a:lnTo>
                    <a:pt x="145039" y="135845"/>
                  </a:lnTo>
                  <a:cubicBezTo>
                    <a:pt x="132152" y="132621"/>
                    <a:pt x="118796" y="131240"/>
                    <a:pt x="106822" y="131240"/>
                  </a:cubicBezTo>
                  <a:cubicBezTo>
                    <a:pt x="72289" y="131240"/>
                    <a:pt x="52494" y="145048"/>
                    <a:pt x="52494" y="169918"/>
                  </a:cubicBezTo>
                  <a:cubicBezTo>
                    <a:pt x="52494" y="191563"/>
                    <a:pt x="67684" y="204919"/>
                    <a:pt x="91624" y="204919"/>
                  </a:cubicBezTo>
                  <a:close/>
                </a:path>
              </a:pathLst>
            </a:custGeom>
            <a:grpFill/>
            <a:ln w="8374" cap="flat">
              <a:noFill/>
              <a:prstDash val="solid"/>
              <a:miter/>
            </a:ln>
          </p:spPr>
          <p:txBody>
            <a:bodyPr rtlCol="0" anchor="ctr"/>
            <a:lstStyle/>
            <a:p>
              <a:endParaRPr lang="de-DE"/>
            </a:p>
          </p:txBody>
        </p:sp>
        <p:sp>
          <p:nvSpPr>
            <p:cNvPr id="247" name="Freihandform: Form 246">
              <a:extLst>
                <a:ext uri="{FF2B5EF4-FFF2-40B4-BE49-F238E27FC236}">
                  <a16:creationId xmlns:a16="http://schemas.microsoft.com/office/drawing/2014/main" id="{BB62778A-CBC0-461E-B274-DB517F0546E3}"/>
                </a:ext>
              </a:extLst>
            </p:cNvPr>
            <p:cNvSpPr/>
            <p:nvPr/>
          </p:nvSpPr>
          <p:spPr>
            <a:xfrm>
              <a:off x="4504663" y="2545760"/>
              <a:ext cx="197542" cy="245899"/>
            </a:xfrm>
            <a:custGeom>
              <a:avLst/>
              <a:gdLst>
                <a:gd name="connsiteX0" fmla="*/ 196169 w 197542"/>
                <a:gd name="connsiteY0" fmla="*/ 208135 h 245899"/>
                <a:gd name="connsiteX1" fmla="*/ 112357 w 197542"/>
                <a:gd name="connsiteY1" fmla="*/ 245900 h 245899"/>
                <a:gd name="connsiteX2" fmla="*/ 0 w 197542"/>
                <a:gd name="connsiteY2" fmla="*/ 123871 h 245899"/>
                <a:gd name="connsiteX3" fmla="*/ 113279 w 197542"/>
                <a:gd name="connsiteY3" fmla="*/ 0 h 245899"/>
                <a:gd name="connsiteX4" fmla="*/ 197542 w 197542"/>
                <a:gd name="connsiteY4" fmla="*/ 40059 h 245899"/>
                <a:gd name="connsiteX5" fmla="*/ 159777 w 197542"/>
                <a:gd name="connsiteY5" fmla="*/ 75974 h 245899"/>
                <a:gd name="connsiteX6" fmla="*/ 112809 w 197542"/>
                <a:gd name="connsiteY6" fmla="*/ 50191 h 245899"/>
                <a:gd name="connsiteX7" fmla="*/ 54788 w 197542"/>
                <a:gd name="connsiteY7" fmla="*/ 122942 h 245899"/>
                <a:gd name="connsiteX8" fmla="*/ 112349 w 197542"/>
                <a:gd name="connsiteY8" fmla="*/ 196161 h 245899"/>
                <a:gd name="connsiteX9" fmla="*/ 160698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7" y="245900"/>
                    <a:pt x="112357" y="245900"/>
                  </a:cubicBezTo>
                  <a:cubicBezTo>
                    <a:pt x="45134" y="245900"/>
                    <a:pt x="0" y="197551"/>
                    <a:pt x="0" y="123871"/>
                  </a:cubicBezTo>
                  <a:cubicBezTo>
                    <a:pt x="0" y="50191"/>
                    <a:pt x="45586" y="0"/>
                    <a:pt x="113279" y="0"/>
                  </a:cubicBezTo>
                  <a:cubicBezTo>
                    <a:pt x="148280" y="0"/>
                    <a:pt x="177286" y="13808"/>
                    <a:pt x="197542" y="40059"/>
                  </a:cubicBezTo>
                  <a:lnTo>
                    <a:pt x="159777" y="75974"/>
                  </a:lnTo>
                  <a:cubicBezTo>
                    <a:pt x="145969" y="58012"/>
                    <a:pt x="131231" y="50191"/>
                    <a:pt x="112809" y="50191"/>
                  </a:cubicBezTo>
                  <a:cubicBezTo>
                    <a:pt x="78276" y="50191"/>
                    <a:pt x="54788" y="78737"/>
                    <a:pt x="54788" y="122942"/>
                  </a:cubicBezTo>
                  <a:cubicBezTo>
                    <a:pt x="54788" y="166694"/>
                    <a:pt x="78276" y="196161"/>
                    <a:pt x="112349" y="196161"/>
                  </a:cubicBezTo>
                  <a:cubicBezTo>
                    <a:pt x="130771" y="196161"/>
                    <a:pt x="145509" y="187871"/>
                    <a:pt x="160698" y="170370"/>
                  </a:cubicBezTo>
                  <a:lnTo>
                    <a:pt x="196169" y="208135"/>
                  </a:lnTo>
                  <a:close/>
                </a:path>
              </a:pathLst>
            </a:custGeom>
            <a:grpFill/>
            <a:ln w="8374" cap="flat">
              <a:noFill/>
              <a:prstDash val="solid"/>
              <a:miter/>
            </a:ln>
          </p:spPr>
          <p:txBody>
            <a:bodyPr rtlCol="0" anchor="ctr"/>
            <a:lstStyle/>
            <a:p>
              <a:endParaRPr lang="de-DE"/>
            </a:p>
          </p:txBody>
        </p:sp>
        <p:sp>
          <p:nvSpPr>
            <p:cNvPr id="248" name="Freihandform: Form 247">
              <a:extLst>
                <a:ext uri="{FF2B5EF4-FFF2-40B4-BE49-F238E27FC236}">
                  <a16:creationId xmlns:a16="http://schemas.microsoft.com/office/drawing/2014/main" id="{337ABDD6-BAFD-497D-BA4B-D32E663BBB93}"/>
                </a:ext>
              </a:extLst>
            </p:cNvPr>
            <p:cNvSpPr/>
            <p:nvPr/>
          </p:nvSpPr>
          <p:spPr>
            <a:xfrm>
              <a:off x="4749206" y="2443535"/>
              <a:ext cx="201695" cy="342598"/>
            </a:xfrm>
            <a:custGeom>
              <a:avLst/>
              <a:gdLst>
                <a:gd name="connsiteX0" fmla="*/ 201696 w 201695"/>
                <a:gd name="connsiteY0" fmla="*/ 342590 h 342598"/>
                <a:gd name="connsiteX1" fmla="*/ 146899 w 201695"/>
                <a:gd name="connsiteY1" fmla="*/ 342590 h 342598"/>
                <a:gd name="connsiteX2" fmla="*/ 146899 w 201695"/>
                <a:gd name="connsiteY2" fmla="*/ 208587 h 342598"/>
                <a:gd name="connsiteX3" fmla="*/ 103607 w 201695"/>
                <a:gd name="connsiteY3" fmla="*/ 151487 h 342598"/>
                <a:gd name="connsiteX4" fmla="*/ 54797 w 201695"/>
                <a:gd name="connsiteY4" fmla="*/ 208135 h 342598"/>
                <a:gd name="connsiteX5" fmla="*/ 54797 w 201695"/>
                <a:gd name="connsiteY5" fmla="*/ 342599 h 342598"/>
                <a:gd name="connsiteX6" fmla="*/ 0 w 201695"/>
                <a:gd name="connsiteY6" fmla="*/ 342599 h 342598"/>
                <a:gd name="connsiteX7" fmla="*/ 0 w 201695"/>
                <a:gd name="connsiteY7" fmla="*/ 13808 h 342598"/>
                <a:gd name="connsiteX8" fmla="*/ 54797 w 201695"/>
                <a:gd name="connsiteY8" fmla="*/ 0 h 342598"/>
                <a:gd name="connsiteX9" fmla="*/ 54797 w 201695"/>
                <a:gd name="connsiteY9" fmla="*/ 136298 h 342598"/>
                <a:gd name="connsiteX10" fmla="*/ 55718 w 201695"/>
                <a:gd name="connsiteY10" fmla="*/ 136298 h 342598"/>
                <a:gd name="connsiteX11" fmla="*/ 124323 w 201695"/>
                <a:gd name="connsiteY11" fmla="*/ 102225 h 342598"/>
                <a:gd name="connsiteX12" fmla="*/ 201687 w 201695"/>
                <a:gd name="connsiteY12" fmla="*/ 197082 h 342598"/>
                <a:gd name="connsiteX13" fmla="*/ 201687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6" y="342590"/>
                  </a:moveTo>
                  <a:lnTo>
                    <a:pt x="146899" y="342590"/>
                  </a:lnTo>
                  <a:lnTo>
                    <a:pt x="146899" y="208587"/>
                  </a:lnTo>
                  <a:cubicBezTo>
                    <a:pt x="146899" y="174054"/>
                    <a:pt x="136298" y="151487"/>
                    <a:pt x="103607" y="151487"/>
                  </a:cubicBezTo>
                  <a:cubicBezTo>
                    <a:pt x="65850" y="151487"/>
                    <a:pt x="54797" y="181423"/>
                    <a:pt x="54797" y="208135"/>
                  </a:cubicBezTo>
                  <a:lnTo>
                    <a:pt x="54797" y="342599"/>
                  </a:lnTo>
                  <a:lnTo>
                    <a:pt x="0" y="342599"/>
                  </a:lnTo>
                  <a:lnTo>
                    <a:pt x="0" y="13808"/>
                  </a:lnTo>
                  <a:lnTo>
                    <a:pt x="54797" y="0"/>
                  </a:lnTo>
                  <a:lnTo>
                    <a:pt x="54797" y="136298"/>
                  </a:lnTo>
                  <a:lnTo>
                    <a:pt x="55718" y="136298"/>
                  </a:lnTo>
                  <a:cubicBezTo>
                    <a:pt x="69074" y="115573"/>
                    <a:pt x="93475" y="102225"/>
                    <a:pt x="124323" y="102225"/>
                  </a:cubicBezTo>
                  <a:cubicBezTo>
                    <a:pt x="178660" y="102225"/>
                    <a:pt x="201687" y="142745"/>
                    <a:pt x="201687" y="197082"/>
                  </a:cubicBezTo>
                  <a:lnTo>
                    <a:pt x="201687" y="342590"/>
                  </a:lnTo>
                  <a:close/>
                </a:path>
              </a:pathLst>
            </a:custGeom>
            <a:grpFill/>
            <a:ln w="8374" cap="flat">
              <a:noFill/>
              <a:prstDash val="solid"/>
              <a:miter/>
            </a:ln>
          </p:spPr>
          <p:txBody>
            <a:bodyPr rtlCol="0" anchor="ctr"/>
            <a:lstStyle/>
            <a:p>
              <a:endParaRPr lang="de-DE"/>
            </a:p>
          </p:txBody>
        </p:sp>
        <p:sp>
          <p:nvSpPr>
            <p:cNvPr id="249" name="Freihandform: Form 248">
              <a:extLst>
                <a:ext uri="{FF2B5EF4-FFF2-40B4-BE49-F238E27FC236}">
                  <a16:creationId xmlns:a16="http://schemas.microsoft.com/office/drawing/2014/main" id="{F912D02F-D665-4FC7-ACBE-AFD64A4892B2}"/>
                </a:ext>
              </a:extLst>
            </p:cNvPr>
            <p:cNvSpPr/>
            <p:nvPr/>
          </p:nvSpPr>
          <p:spPr>
            <a:xfrm>
              <a:off x="5020788" y="2443535"/>
              <a:ext cx="218735" cy="348125"/>
            </a:xfrm>
            <a:custGeom>
              <a:avLst/>
              <a:gdLst>
                <a:gd name="connsiteX0" fmla="*/ 218736 w 218735"/>
                <a:gd name="connsiteY0" fmla="*/ 223785 h 348125"/>
                <a:gd name="connsiteX1" fmla="*/ 122959 w 218735"/>
                <a:gd name="connsiteY1" fmla="*/ 348125 h 348125"/>
                <a:gd name="connsiteX2" fmla="*/ 53424 w 218735"/>
                <a:gd name="connsiteY2" fmla="*/ 315434 h 348125"/>
                <a:gd name="connsiteX3" fmla="*/ 52503 w 218735"/>
                <a:gd name="connsiteY3" fmla="*/ 315434 h 348125"/>
                <a:gd name="connsiteX4" fmla="*/ 52503 w 218735"/>
                <a:gd name="connsiteY4" fmla="*/ 342599 h 348125"/>
                <a:gd name="connsiteX5" fmla="*/ 0 w 218735"/>
                <a:gd name="connsiteY5" fmla="*/ 342599 h 348125"/>
                <a:gd name="connsiteX6" fmla="*/ 0 w 218735"/>
                <a:gd name="connsiteY6" fmla="*/ 13808 h 348125"/>
                <a:gd name="connsiteX7" fmla="*/ 54806 w 218735"/>
                <a:gd name="connsiteY7" fmla="*/ 0 h 348125"/>
                <a:gd name="connsiteX8" fmla="*/ 54806 w 218735"/>
                <a:gd name="connsiteY8" fmla="*/ 135376 h 348125"/>
                <a:gd name="connsiteX9" fmla="*/ 55719 w 218735"/>
                <a:gd name="connsiteY9" fmla="*/ 135376 h 348125"/>
                <a:gd name="connsiteX10" fmla="*/ 124332 w 218735"/>
                <a:gd name="connsiteY10" fmla="*/ 102225 h 348125"/>
                <a:gd name="connsiteX11" fmla="*/ 218736 w 218735"/>
                <a:gd name="connsiteY11" fmla="*/ 223785 h 348125"/>
                <a:gd name="connsiteX12" fmla="*/ 164852 w 218735"/>
                <a:gd name="connsiteY12" fmla="*/ 225167 h 348125"/>
                <a:gd name="connsiteX13" fmla="*/ 110055 w 218735"/>
                <a:gd name="connsiteY13" fmla="*/ 151487 h 348125"/>
                <a:gd name="connsiteX14" fmla="*/ 54797 w 218735"/>
                <a:gd name="connsiteY14" fmla="*/ 181883 h 348125"/>
                <a:gd name="connsiteX15" fmla="*/ 54797 w 218735"/>
                <a:gd name="connsiteY15" fmla="*/ 267537 h 348125"/>
                <a:gd name="connsiteX16" fmla="*/ 110507 w 218735"/>
                <a:gd name="connsiteY16" fmla="*/ 299315 h 348125"/>
                <a:gd name="connsiteX17" fmla="*/ 164852 w 218735"/>
                <a:gd name="connsiteY17" fmla="*/ 225167 h 3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8735" h="348125">
                  <a:moveTo>
                    <a:pt x="218736" y="223785"/>
                  </a:moveTo>
                  <a:cubicBezTo>
                    <a:pt x="218736" y="299315"/>
                    <a:pt x="180519" y="348125"/>
                    <a:pt x="122959" y="348125"/>
                  </a:cubicBezTo>
                  <a:cubicBezTo>
                    <a:pt x="93483" y="348125"/>
                    <a:pt x="69074" y="335690"/>
                    <a:pt x="53424" y="315434"/>
                  </a:cubicBezTo>
                  <a:lnTo>
                    <a:pt x="52503" y="315434"/>
                  </a:lnTo>
                  <a:lnTo>
                    <a:pt x="52503" y="342599"/>
                  </a:lnTo>
                  <a:lnTo>
                    <a:pt x="0" y="342599"/>
                  </a:lnTo>
                  <a:lnTo>
                    <a:pt x="0" y="13808"/>
                  </a:lnTo>
                  <a:lnTo>
                    <a:pt x="54806" y="0"/>
                  </a:lnTo>
                  <a:lnTo>
                    <a:pt x="54806" y="135376"/>
                  </a:lnTo>
                  <a:lnTo>
                    <a:pt x="55719" y="135376"/>
                  </a:lnTo>
                  <a:cubicBezTo>
                    <a:pt x="71377" y="114652"/>
                    <a:pt x="95317" y="102225"/>
                    <a:pt x="124332" y="102225"/>
                  </a:cubicBezTo>
                  <a:cubicBezTo>
                    <a:pt x="180510" y="102217"/>
                    <a:pt x="218736" y="147803"/>
                    <a:pt x="218736" y="223785"/>
                  </a:cubicBezTo>
                  <a:close/>
                  <a:moveTo>
                    <a:pt x="164852" y="225167"/>
                  </a:moveTo>
                  <a:cubicBezTo>
                    <a:pt x="164852" y="176826"/>
                    <a:pt x="145056" y="151487"/>
                    <a:pt x="110055" y="151487"/>
                  </a:cubicBezTo>
                  <a:cubicBezTo>
                    <a:pt x="88878" y="151487"/>
                    <a:pt x="71838" y="160707"/>
                    <a:pt x="54797" y="181883"/>
                  </a:cubicBezTo>
                  <a:lnTo>
                    <a:pt x="54797" y="267537"/>
                  </a:lnTo>
                  <a:cubicBezTo>
                    <a:pt x="70448" y="288262"/>
                    <a:pt x="87949" y="299315"/>
                    <a:pt x="110507" y="299315"/>
                  </a:cubicBezTo>
                  <a:cubicBezTo>
                    <a:pt x="145969" y="299307"/>
                    <a:pt x="164852" y="272134"/>
                    <a:pt x="164852" y="225167"/>
                  </a:cubicBezTo>
                  <a:close/>
                </a:path>
              </a:pathLst>
            </a:custGeom>
            <a:grpFill/>
            <a:ln w="8374" cap="flat">
              <a:noFill/>
              <a:prstDash val="solid"/>
              <a:miter/>
            </a:ln>
          </p:spPr>
          <p:txBody>
            <a:bodyPr rtlCol="0" anchor="ctr"/>
            <a:lstStyle/>
            <a:p>
              <a:endParaRPr lang="de-DE"/>
            </a:p>
          </p:txBody>
        </p:sp>
        <p:sp>
          <p:nvSpPr>
            <p:cNvPr id="250" name="Freihandform: Form 249">
              <a:extLst>
                <a:ext uri="{FF2B5EF4-FFF2-40B4-BE49-F238E27FC236}">
                  <a16:creationId xmlns:a16="http://schemas.microsoft.com/office/drawing/2014/main" id="{ED3D0B6C-CF30-40F6-9994-049DE2F09E77}"/>
                </a:ext>
              </a:extLst>
            </p:cNvPr>
            <p:cNvSpPr/>
            <p:nvPr/>
          </p:nvSpPr>
          <p:spPr>
            <a:xfrm>
              <a:off x="5287630" y="2545752"/>
              <a:ext cx="214138" cy="245899"/>
            </a:xfrm>
            <a:custGeom>
              <a:avLst/>
              <a:gdLst>
                <a:gd name="connsiteX0" fmla="*/ 116042 w 214138"/>
                <a:gd name="connsiteY0" fmla="*/ 245900 h 245899"/>
                <a:gd name="connsiteX1" fmla="*/ 0 w 214138"/>
                <a:gd name="connsiteY1" fmla="*/ 122489 h 245899"/>
                <a:gd name="connsiteX2" fmla="*/ 110063 w 214138"/>
                <a:gd name="connsiteY2" fmla="*/ 0 h 245899"/>
                <a:gd name="connsiteX3" fmla="*/ 214139 w 214138"/>
                <a:gd name="connsiteY3" fmla="*/ 119266 h 245899"/>
                <a:gd name="connsiteX4" fmla="*/ 213218 w 214138"/>
                <a:gd name="connsiteY4" fmla="*/ 141824 h 245899"/>
                <a:gd name="connsiteX5" fmla="*/ 55727 w 214138"/>
                <a:gd name="connsiteY5" fmla="*/ 141824 h 245899"/>
                <a:gd name="connsiteX6" fmla="*/ 116511 w 214138"/>
                <a:gd name="connsiteY6" fmla="*/ 198924 h 245899"/>
                <a:gd name="connsiteX7" fmla="*/ 174079 w 214138"/>
                <a:gd name="connsiteY7" fmla="*/ 171291 h 245899"/>
                <a:gd name="connsiteX8" fmla="*/ 208152 w 214138"/>
                <a:gd name="connsiteY8" fmla="*/ 207214 h 245899"/>
                <a:gd name="connsiteX9" fmla="*/ 116042 w 214138"/>
                <a:gd name="connsiteY9" fmla="*/ 245900 h 245899"/>
                <a:gd name="connsiteX10" fmla="*/ 54806 w 214138"/>
                <a:gd name="connsiteY10" fmla="*/ 101765 h 245899"/>
                <a:gd name="connsiteX11" fmla="*/ 161176 w 214138"/>
                <a:gd name="connsiteY11" fmla="*/ 101765 h 245899"/>
                <a:gd name="connsiteX12" fmla="*/ 109134 w 214138"/>
                <a:gd name="connsiteY12" fmla="*/ 45125 h 245899"/>
                <a:gd name="connsiteX13" fmla="*/ 54806 w 214138"/>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8" h="245899">
                  <a:moveTo>
                    <a:pt x="116042" y="245900"/>
                  </a:moveTo>
                  <a:cubicBezTo>
                    <a:pt x="46507" y="245900"/>
                    <a:pt x="0" y="196621"/>
                    <a:pt x="0" y="122489"/>
                  </a:cubicBezTo>
                  <a:cubicBezTo>
                    <a:pt x="0" y="49739"/>
                    <a:pt x="44673" y="0"/>
                    <a:pt x="110063" y="0"/>
                  </a:cubicBezTo>
                  <a:cubicBezTo>
                    <a:pt x="173150" y="0"/>
                    <a:pt x="214139" y="46968"/>
                    <a:pt x="214139" y="119266"/>
                  </a:cubicBezTo>
                  <a:cubicBezTo>
                    <a:pt x="214139" y="127095"/>
                    <a:pt x="213670" y="135385"/>
                    <a:pt x="213218" y="141824"/>
                  </a:cubicBezTo>
                  <a:lnTo>
                    <a:pt x="55727" y="141824"/>
                  </a:lnTo>
                  <a:cubicBezTo>
                    <a:pt x="61714" y="178207"/>
                    <a:pt x="83360" y="198924"/>
                    <a:pt x="116511" y="198924"/>
                  </a:cubicBezTo>
                  <a:cubicBezTo>
                    <a:pt x="138157" y="198924"/>
                    <a:pt x="155658" y="190634"/>
                    <a:pt x="174079" y="171291"/>
                  </a:cubicBezTo>
                  <a:lnTo>
                    <a:pt x="208152" y="207214"/>
                  </a:lnTo>
                  <a:cubicBezTo>
                    <a:pt x="181440" y="233465"/>
                    <a:pt x="151504" y="245900"/>
                    <a:pt x="116042" y="245900"/>
                  </a:cubicBezTo>
                  <a:close/>
                  <a:moveTo>
                    <a:pt x="54806" y="101765"/>
                  </a:moveTo>
                  <a:lnTo>
                    <a:pt x="161176" y="101765"/>
                  </a:lnTo>
                  <a:cubicBezTo>
                    <a:pt x="158873" y="65850"/>
                    <a:pt x="139990" y="45125"/>
                    <a:pt x="109134" y="45125"/>
                  </a:cubicBezTo>
                  <a:cubicBezTo>
                    <a:pt x="78746" y="45134"/>
                    <a:pt x="59411" y="65390"/>
                    <a:pt x="54806" y="101765"/>
                  </a:cubicBezTo>
                  <a:close/>
                </a:path>
              </a:pathLst>
            </a:custGeom>
            <a:grpFill/>
            <a:ln w="8374" cap="flat">
              <a:noFill/>
              <a:prstDash val="solid"/>
              <a:miter/>
            </a:ln>
          </p:spPr>
          <p:txBody>
            <a:bodyPr rtlCol="0" anchor="ctr"/>
            <a:lstStyle/>
            <a:p>
              <a:endParaRPr lang="de-DE"/>
            </a:p>
          </p:txBody>
        </p:sp>
        <p:sp>
          <p:nvSpPr>
            <p:cNvPr id="251" name="Freihandform: Form 250">
              <a:extLst>
                <a:ext uri="{FF2B5EF4-FFF2-40B4-BE49-F238E27FC236}">
                  <a16:creationId xmlns:a16="http://schemas.microsoft.com/office/drawing/2014/main" id="{2F102745-C89E-4457-AB2E-9882F7EDF638}"/>
                </a:ext>
              </a:extLst>
            </p:cNvPr>
            <p:cNvSpPr/>
            <p:nvPr/>
          </p:nvSpPr>
          <p:spPr>
            <a:xfrm>
              <a:off x="5561607" y="2545769"/>
              <a:ext cx="141832" cy="240365"/>
            </a:xfrm>
            <a:custGeom>
              <a:avLst/>
              <a:gdLst>
                <a:gd name="connsiteX0" fmla="*/ 141833 w 141832"/>
                <a:gd name="connsiteY0" fmla="*/ 5049 h 240365"/>
                <a:gd name="connsiteX1" fmla="*/ 133082 w 141832"/>
                <a:gd name="connsiteY1" fmla="*/ 61228 h 240365"/>
                <a:gd name="connsiteX2" fmla="*/ 102686 w 141832"/>
                <a:gd name="connsiteY2" fmla="*/ 53859 h 240365"/>
                <a:gd name="connsiteX3" fmla="*/ 54797 w 141832"/>
                <a:gd name="connsiteY3" fmla="*/ 120170 h 240365"/>
                <a:gd name="connsiteX4" fmla="*/ 54797 w 141832"/>
                <a:gd name="connsiteY4" fmla="*/ 240365 h 240365"/>
                <a:gd name="connsiteX5" fmla="*/ 0 w 141832"/>
                <a:gd name="connsiteY5" fmla="*/ 240365 h 240365"/>
                <a:gd name="connsiteX6" fmla="*/ 0 w 141832"/>
                <a:gd name="connsiteY6" fmla="*/ 5979 h 240365"/>
                <a:gd name="connsiteX7" fmla="*/ 53876 w 141832"/>
                <a:gd name="connsiteY7" fmla="*/ 5979 h 240365"/>
                <a:gd name="connsiteX8" fmla="*/ 53876 w 141832"/>
                <a:gd name="connsiteY8" fmla="*/ 35454 h 240365"/>
                <a:gd name="connsiteX9" fmla="*/ 54797 w 141832"/>
                <a:gd name="connsiteY9" fmla="*/ 35454 h 240365"/>
                <a:gd name="connsiteX10" fmla="*/ 116034 w 141832"/>
                <a:gd name="connsiteY10" fmla="*/ 0 h 240365"/>
                <a:gd name="connsiteX11" fmla="*/ 141833 w 141832"/>
                <a:gd name="connsiteY11" fmla="*/ 5049 h 24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5">
                  <a:moveTo>
                    <a:pt x="141833" y="5049"/>
                  </a:moveTo>
                  <a:lnTo>
                    <a:pt x="133082" y="61228"/>
                  </a:lnTo>
                  <a:cubicBezTo>
                    <a:pt x="124792" y="56623"/>
                    <a:pt x="114661" y="53859"/>
                    <a:pt x="102686" y="53859"/>
                  </a:cubicBezTo>
                  <a:cubicBezTo>
                    <a:pt x="64929" y="53859"/>
                    <a:pt x="54797" y="84256"/>
                    <a:pt x="54797" y="120170"/>
                  </a:cubicBezTo>
                  <a:lnTo>
                    <a:pt x="54797" y="240365"/>
                  </a:lnTo>
                  <a:lnTo>
                    <a:pt x="0" y="240365"/>
                  </a:lnTo>
                  <a:lnTo>
                    <a:pt x="0" y="5979"/>
                  </a:lnTo>
                  <a:lnTo>
                    <a:pt x="53876" y="5979"/>
                  </a:lnTo>
                  <a:lnTo>
                    <a:pt x="53876" y="35454"/>
                  </a:lnTo>
                  <a:lnTo>
                    <a:pt x="54797" y="35454"/>
                  </a:lnTo>
                  <a:cubicBezTo>
                    <a:pt x="67224" y="13348"/>
                    <a:pt x="89330" y="0"/>
                    <a:pt x="116034" y="0"/>
                  </a:cubicBezTo>
                  <a:cubicBezTo>
                    <a:pt x="123879" y="-17"/>
                    <a:pt x="133543" y="1365"/>
                    <a:pt x="141833" y="5049"/>
                  </a:cubicBezTo>
                  <a:close/>
                </a:path>
              </a:pathLst>
            </a:custGeom>
            <a:grpFill/>
            <a:ln w="8374" cap="flat">
              <a:noFill/>
              <a:prstDash val="solid"/>
              <a:miter/>
            </a:ln>
          </p:spPr>
          <p:txBody>
            <a:bodyPr rtlCol="0" anchor="ctr"/>
            <a:lstStyle/>
            <a:p>
              <a:endParaRPr lang="de-DE"/>
            </a:p>
          </p:txBody>
        </p:sp>
        <p:sp>
          <p:nvSpPr>
            <p:cNvPr id="252" name="Freihandform: Form 251">
              <a:extLst>
                <a:ext uri="{FF2B5EF4-FFF2-40B4-BE49-F238E27FC236}">
                  <a16:creationId xmlns:a16="http://schemas.microsoft.com/office/drawing/2014/main" id="{20B8CF65-3C7E-40C9-9359-73514BB8968F}"/>
                </a:ext>
              </a:extLst>
            </p:cNvPr>
            <p:cNvSpPr/>
            <p:nvPr/>
          </p:nvSpPr>
          <p:spPr>
            <a:xfrm>
              <a:off x="5733668" y="2545752"/>
              <a:ext cx="214138" cy="245899"/>
            </a:xfrm>
            <a:custGeom>
              <a:avLst/>
              <a:gdLst>
                <a:gd name="connsiteX0" fmla="*/ 116041 w 214138"/>
                <a:gd name="connsiteY0" fmla="*/ 245900 h 245899"/>
                <a:gd name="connsiteX1" fmla="*/ 0 w 214138"/>
                <a:gd name="connsiteY1" fmla="*/ 122489 h 245899"/>
                <a:gd name="connsiteX2" fmla="*/ 110063 w 214138"/>
                <a:gd name="connsiteY2" fmla="*/ 0 h 245899"/>
                <a:gd name="connsiteX3" fmla="*/ 214139 w 214138"/>
                <a:gd name="connsiteY3" fmla="*/ 119266 h 245899"/>
                <a:gd name="connsiteX4" fmla="*/ 213218 w 214138"/>
                <a:gd name="connsiteY4" fmla="*/ 141824 h 245899"/>
                <a:gd name="connsiteX5" fmla="*/ 55726 w 214138"/>
                <a:gd name="connsiteY5" fmla="*/ 141824 h 245899"/>
                <a:gd name="connsiteX6" fmla="*/ 116511 w 214138"/>
                <a:gd name="connsiteY6" fmla="*/ 198924 h 245899"/>
                <a:gd name="connsiteX7" fmla="*/ 174079 w 214138"/>
                <a:gd name="connsiteY7" fmla="*/ 171291 h 245899"/>
                <a:gd name="connsiteX8" fmla="*/ 208151 w 214138"/>
                <a:gd name="connsiteY8" fmla="*/ 207214 h 245899"/>
                <a:gd name="connsiteX9" fmla="*/ 116041 w 214138"/>
                <a:gd name="connsiteY9" fmla="*/ 245900 h 245899"/>
                <a:gd name="connsiteX10" fmla="*/ 54797 w 214138"/>
                <a:gd name="connsiteY10" fmla="*/ 101765 h 245899"/>
                <a:gd name="connsiteX11" fmla="*/ 161167 w 214138"/>
                <a:gd name="connsiteY11" fmla="*/ 101765 h 245899"/>
                <a:gd name="connsiteX12" fmla="*/ 109125 w 214138"/>
                <a:gd name="connsiteY12" fmla="*/ 45125 h 245899"/>
                <a:gd name="connsiteX13" fmla="*/ 54797 w 214138"/>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8" h="245899">
                  <a:moveTo>
                    <a:pt x="116041" y="245900"/>
                  </a:moveTo>
                  <a:cubicBezTo>
                    <a:pt x="46507" y="245900"/>
                    <a:pt x="0" y="196621"/>
                    <a:pt x="0" y="122489"/>
                  </a:cubicBezTo>
                  <a:cubicBezTo>
                    <a:pt x="0" y="49739"/>
                    <a:pt x="44673" y="0"/>
                    <a:pt x="110063" y="0"/>
                  </a:cubicBezTo>
                  <a:cubicBezTo>
                    <a:pt x="173150" y="0"/>
                    <a:pt x="214139" y="46968"/>
                    <a:pt x="214139" y="119266"/>
                  </a:cubicBezTo>
                  <a:cubicBezTo>
                    <a:pt x="214139" y="127095"/>
                    <a:pt x="213670" y="135385"/>
                    <a:pt x="213218" y="141824"/>
                  </a:cubicBezTo>
                  <a:lnTo>
                    <a:pt x="55726" y="141824"/>
                  </a:lnTo>
                  <a:cubicBezTo>
                    <a:pt x="61714" y="178207"/>
                    <a:pt x="83360" y="198924"/>
                    <a:pt x="116511" y="198924"/>
                  </a:cubicBezTo>
                  <a:cubicBezTo>
                    <a:pt x="138156" y="198924"/>
                    <a:pt x="155657" y="190634"/>
                    <a:pt x="174079" y="171291"/>
                  </a:cubicBezTo>
                  <a:lnTo>
                    <a:pt x="208151" y="207214"/>
                  </a:lnTo>
                  <a:cubicBezTo>
                    <a:pt x="181431" y="233465"/>
                    <a:pt x="151495" y="245900"/>
                    <a:pt x="116041" y="245900"/>
                  </a:cubicBezTo>
                  <a:close/>
                  <a:moveTo>
                    <a:pt x="54797" y="101765"/>
                  </a:moveTo>
                  <a:lnTo>
                    <a:pt x="161167" y="101765"/>
                  </a:lnTo>
                  <a:cubicBezTo>
                    <a:pt x="158864" y="65850"/>
                    <a:pt x="139982" y="45125"/>
                    <a:pt x="109125" y="45125"/>
                  </a:cubicBezTo>
                  <a:cubicBezTo>
                    <a:pt x="78746" y="45134"/>
                    <a:pt x="59402" y="65390"/>
                    <a:pt x="54797" y="101765"/>
                  </a:cubicBezTo>
                  <a:close/>
                </a:path>
              </a:pathLst>
            </a:custGeom>
            <a:grpFill/>
            <a:ln w="8374" cap="flat">
              <a:noFill/>
              <a:prstDash val="solid"/>
              <a:miter/>
            </a:ln>
          </p:spPr>
          <p:txBody>
            <a:bodyPr rtlCol="0" anchor="ctr"/>
            <a:lstStyle/>
            <a:p>
              <a:endParaRPr lang="de-DE"/>
            </a:p>
          </p:txBody>
        </p:sp>
        <p:sp>
          <p:nvSpPr>
            <p:cNvPr id="253" name="Freihandform: Form 252">
              <a:extLst>
                <a:ext uri="{FF2B5EF4-FFF2-40B4-BE49-F238E27FC236}">
                  <a16:creationId xmlns:a16="http://schemas.microsoft.com/office/drawing/2014/main" id="{C90F29F1-CEB1-4699-829E-DC7991CA70DB}"/>
                </a:ext>
              </a:extLst>
            </p:cNvPr>
            <p:cNvSpPr/>
            <p:nvPr/>
          </p:nvSpPr>
          <p:spPr>
            <a:xfrm>
              <a:off x="5999489" y="2447663"/>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4 w 69542"/>
                <a:gd name="connsiteY5" fmla="*/ 338462 h 338461"/>
                <a:gd name="connsiteX6" fmla="*/ 7369 w 69542"/>
                <a:gd name="connsiteY6" fmla="*/ 338462 h 338461"/>
                <a:gd name="connsiteX7" fmla="*/ 7369 w 69542"/>
                <a:gd name="connsiteY7" fmla="*/ 104076 h 338461"/>
                <a:gd name="connsiteX8" fmla="*/ 62174 w 69542"/>
                <a:gd name="connsiteY8" fmla="*/ 104076 h 338461"/>
                <a:gd name="connsiteX9" fmla="*/ 62174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84" y="0"/>
                    <a:pt x="69543" y="14277"/>
                    <a:pt x="69543" y="33160"/>
                  </a:cubicBezTo>
                  <a:close/>
                  <a:moveTo>
                    <a:pt x="62174" y="338462"/>
                  </a:moveTo>
                  <a:lnTo>
                    <a:pt x="7369" y="338462"/>
                  </a:lnTo>
                  <a:lnTo>
                    <a:pt x="7369" y="104076"/>
                  </a:lnTo>
                  <a:lnTo>
                    <a:pt x="62174" y="104076"/>
                  </a:lnTo>
                  <a:lnTo>
                    <a:pt x="62174" y="338462"/>
                  </a:lnTo>
                  <a:close/>
                </a:path>
              </a:pathLst>
            </a:custGeom>
            <a:grpFill/>
            <a:ln w="8374" cap="flat">
              <a:noFill/>
              <a:prstDash val="solid"/>
              <a:miter/>
            </a:ln>
          </p:spPr>
          <p:txBody>
            <a:bodyPr rtlCol="0" anchor="ctr"/>
            <a:lstStyle/>
            <a:p>
              <a:endParaRPr lang="de-DE"/>
            </a:p>
          </p:txBody>
        </p:sp>
        <p:sp>
          <p:nvSpPr>
            <p:cNvPr id="254" name="Freihandform: Form 253">
              <a:extLst>
                <a:ext uri="{FF2B5EF4-FFF2-40B4-BE49-F238E27FC236}">
                  <a16:creationId xmlns:a16="http://schemas.microsoft.com/office/drawing/2014/main" id="{2DF19D42-3ABB-4580-B25F-F2837990BD84}"/>
                </a:ext>
              </a:extLst>
            </p:cNvPr>
            <p:cNvSpPr/>
            <p:nvPr/>
          </p:nvSpPr>
          <p:spPr>
            <a:xfrm>
              <a:off x="6120438" y="2545760"/>
              <a:ext cx="197542" cy="245899"/>
            </a:xfrm>
            <a:custGeom>
              <a:avLst/>
              <a:gdLst>
                <a:gd name="connsiteX0" fmla="*/ 196169 w 197542"/>
                <a:gd name="connsiteY0" fmla="*/ 208135 h 245899"/>
                <a:gd name="connsiteX1" fmla="*/ 112358 w 197542"/>
                <a:gd name="connsiteY1" fmla="*/ 245900 h 245899"/>
                <a:gd name="connsiteX2" fmla="*/ 0 w 197542"/>
                <a:gd name="connsiteY2" fmla="*/ 123871 h 245899"/>
                <a:gd name="connsiteX3" fmla="*/ 113279 w 197542"/>
                <a:gd name="connsiteY3" fmla="*/ 0 h 245899"/>
                <a:gd name="connsiteX4" fmla="*/ 197542 w 197542"/>
                <a:gd name="connsiteY4" fmla="*/ 40059 h 245899"/>
                <a:gd name="connsiteX5" fmla="*/ 159778 w 197542"/>
                <a:gd name="connsiteY5" fmla="*/ 75974 h 245899"/>
                <a:gd name="connsiteX6" fmla="*/ 112810 w 197542"/>
                <a:gd name="connsiteY6" fmla="*/ 50191 h 245899"/>
                <a:gd name="connsiteX7" fmla="*/ 54789 w 197542"/>
                <a:gd name="connsiteY7" fmla="*/ 122942 h 245899"/>
                <a:gd name="connsiteX8" fmla="*/ 112349 w 197542"/>
                <a:gd name="connsiteY8" fmla="*/ 196161 h 245899"/>
                <a:gd name="connsiteX9" fmla="*/ 160699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8" y="245900"/>
                    <a:pt x="112358" y="245900"/>
                  </a:cubicBezTo>
                  <a:cubicBezTo>
                    <a:pt x="45126" y="245900"/>
                    <a:pt x="0" y="197551"/>
                    <a:pt x="0" y="123871"/>
                  </a:cubicBezTo>
                  <a:cubicBezTo>
                    <a:pt x="0" y="50191"/>
                    <a:pt x="45586" y="0"/>
                    <a:pt x="113279" y="0"/>
                  </a:cubicBezTo>
                  <a:cubicBezTo>
                    <a:pt x="148272" y="0"/>
                    <a:pt x="177286" y="13808"/>
                    <a:pt x="197542" y="40059"/>
                  </a:cubicBezTo>
                  <a:lnTo>
                    <a:pt x="159778" y="75974"/>
                  </a:lnTo>
                  <a:cubicBezTo>
                    <a:pt x="145969" y="58012"/>
                    <a:pt x="131231" y="50191"/>
                    <a:pt x="112810" y="50191"/>
                  </a:cubicBezTo>
                  <a:cubicBezTo>
                    <a:pt x="78277" y="50191"/>
                    <a:pt x="54789" y="78737"/>
                    <a:pt x="54789" y="122942"/>
                  </a:cubicBezTo>
                  <a:cubicBezTo>
                    <a:pt x="54789" y="166694"/>
                    <a:pt x="78277" y="196161"/>
                    <a:pt x="112349" y="196161"/>
                  </a:cubicBezTo>
                  <a:cubicBezTo>
                    <a:pt x="130763" y="196161"/>
                    <a:pt x="145500" y="187871"/>
                    <a:pt x="160699" y="170370"/>
                  </a:cubicBezTo>
                  <a:lnTo>
                    <a:pt x="196169" y="208135"/>
                  </a:lnTo>
                  <a:close/>
                </a:path>
              </a:pathLst>
            </a:custGeom>
            <a:grpFill/>
            <a:ln w="8374" cap="flat">
              <a:noFill/>
              <a:prstDash val="solid"/>
              <a:miter/>
            </a:ln>
          </p:spPr>
          <p:txBody>
            <a:bodyPr rtlCol="0" anchor="ctr"/>
            <a:lstStyle/>
            <a:p>
              <a:endParaRPr lang="de-DE"/>
            </a:p>
          </p:txBody>
        </p:sp>
        <p:sp>
          <p:nvSpPr>
            <p:cNvPr id="255" name="Freihandform: Form 254">
              <a:extLst>
                <a:ext uri="{FF2B5EF4-FFF2-40B4-BE49-F238E27FC236}">
                  <a16:creationId xmlns:a16="http://schemas.microsoft.com/office/drawing/2014/main" id="{E5998662-7726-4AF1-B7A1-4A9F52203D33}"/>
                </a:ext>
              </a:extLst>
            </p:cNvPr>
            <p:cNvSpPr/>
            <p:nvPr/>
          </p:nvSpPr>
          <p:spPr>
            <a:xfrm>
              <a:off x="6364973" y="2443535"/>
              <a:ext cx="201695" cy="342598"/>
            </a:xfrm>
            <a:custGeom>
              <a:avLst/>
              <a:gdLst>
                <a:gd name="connsiteX0" fmla="*/ 201696 w 201695"/>
                <a:gd name="connsiteY0" fmla="*/ 342590 h 342598"/>
                <a:gd name="connsiteX1" fmla="*/ 146899 w 201695"/>
                <a:gd name="connsiteY1" fmla="*/ 342590 h 342598"/>
                <a:gd name="connsiteX2" fmla="*/ 146899 w 201695"/>
                <a:gd name="connsiteY2" fmla="*/ 208587 h 342598"/>
                <a:gd name="connsiteX3" fmla="*/ 103607 w 201695"/>
                <a:gd name="connsiteY3" fmla="*/ 151487 h 342598"/>
                <a:gd name="connsiteX4" fmla="*/ 54797 w 201695"/>
                <a:gd name="connsiteY4" fmla="*/ 208135 h 342598"/>
                <a:gd name="connsiteX5" fmla="*/ 54797 w 201695"/>
                <a:gd name="connsiteY5" fmla="*/ 342599 h 342598"/>
                <a:gd name="connsiteX6" fmla="*/ 0 w 201695"/>
                <a:gd name="connsiteY6" fmla="*/ 342599 h 342598"/>
                <a:gd name="connsiteX7" fmla="*/ 0 w 201695"/>
                <a:gd name="connsiteY7" fmla="*/ 13808 h 342598"/>
                <a:gd name="connsiteX8" fmla="*/ 54797 w 201695"/>
                <a:gd name="connsiteY8" fmla="*/ 0 h 342598"/>
                <a:gd name="connsiteX9" fmla="*/ 54797 w 201695"/>
                <a:gd name="connsiteY9" fmla="*/ 136298 h 342598"/>
                <a:gd name="connsiteX10" fmla="*/ 55719 w 201695"/>
                <a:gd name="connsiteY10" fmla="*/ 136298 h 342598"/>
                <a:gd name="connsiteX11" fmla="*/ 124324 w 201695"/>
                <a:gd name="connsiteY11" fmla="*/ 102225 h 342598"/>
                <a:gd name="connsiteX12" fmla="*/ 201687 w 201695"/>
                <a:gd name="connsiteY12" fmla="*/ 197082 h 342598"/>
                <a:gd name="connsiteX13" fmla="*/ 201687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6" y="342590"/>
                  </a:moveTo>
                  <a:lnTo>
                    <a:pt x="146899" y="342590"/>
                  </a:lnTo>
                  <a:lnTo>
                    <a:pt x="146899" y="208587"/>
                  </a:lnTo>
                  <a:cubicBezTo>
                    <a:pt x="146899" y="174054"/>
                    <a:pt x="136306" y="151487"/>
                    <a:pt x="103607" y="151487"/>
                  </a:cubicBezTo>
                  <a:cubicBezTo>
                    <a:pt x="65850" y="151487"/>
                    <a:pt x="54797" y="181423"/>
                    <a:pt x="54797" y="208135"/>
                  </a:cubicBezTo>
                  <a:lnTo>
                    <a:pt x="54797" y="342599"/>
                  </a:lnTo>
                  <a:lnTo>
                    <a:pt x="0" y="342599"/>
                  </a:lnTo>
                  <a:lnTo>
                    <a:pt x="0" y="13808"/>
                  </a:lnTo>
                  <a:lnTo>
                    <a:pt x="54797" y="0"/>
                  </a:lnTo>
                  <a:lnTo>
                    <a:pt x="54797" y="136298"/>
                  </a:lnTo>
                  <a:lnTo>
                    <a:pt x="55719" y="136298"/>
                  </a:lnTo>
                  <a:cubicBezTo>
                    <a:pt x="69074" y="115573"/>
                    <a:pt x="93483" y="102225"/>
                    <a:pt x="124324" y="102225"/>
                  </a:cubicBezTo>
                  <a:cubicBezTo>
                    <a:pt x="178660" y="102225"/>
                    <a:pt x="201687" y="142745"/>
                    <a:pt x="201687" y="197082"/>
                  </a:cubicBezTo>
                  <a:lnTo>
                    <a:pt x="201687" y="342590"/>
                  </a:lnTo>
                  <a:close/>
                </a:path>
              </a:pathLst>
            </a:custGeom>
            <a:grpFill/>
            <a:ln w="8374" cap="flat">
              <a:noFill/>
              <a:prstDash val="solid"/>
              <a:miter/>
            </a:ln>
          </p:spPr>
          <p:txBody>
            <a:bodyPr rtlCol="0" anchor="ctr"/>
            <a:lstStyle/>
            <a:p>
              <a:endParaRPr lang="de-DE"/>
            </a:p>
          </p:txBody>
        </p:sp>
        <p:sp>
          <p:nvSpPr>
            <p:cNvPr id="256" name="Freihandform: Form 255">
              <a:extLst>
                <a:ext uri="{FF2B5EF4-FFF2-40B4-BE49-F238E27FC236}">
                  <a16:creationId xmlns:a16="http://schemas.microsoft.com/office/drawing/2014/main" id="{2C67B4C5-66E7-4334-907E-BD17FDCA901F}"/>
                </a:ext>
              </a:extLst>
            </p:cNvPr>
            <p:cNvSpPr/>
            <p:nvPr/>
          </p:nvSpPr>
          <p:spPr>
            <a:xfrm>
              <a:off x="6751826" y="2461940"/>
              <a:ext cx="398768" cy="324184"/>
            </a:xfrm>
            <a:custGeom>
              <a:avLst/>
              <a:gdLst>
                <a:gd name="connsiteX0" fmla="*/ 0 w 398768"/>
                <a:gd name="connsiteY0" fmla="*/ 0 h 324184"/>
                <a:gd name="connsiteX1" fmla="*/ 60323 w 398768"/>
                <a:gd name="connsiteY1" fmla="*/ 0 h 324184"/>
                <a:gd name="connsiteX2" fmla="*/ 113279 w 398768"/>
                <a:gd name="connsiteY2" fmla="*/ 234847 h 324184"/>
                <a:gd name="connsiteX3" fmla="*/ 114200 w 398768"/>
                <a:gd name="connsiteY3" fmla="*/ 234847 h 324184"/>
                <a:gd name="connsiteX4" fmla="*/ 169909 w 398768"/>
                <a:gd name="connsiteY4" fmla="*/ 0 h 324184"/>
                <a:gd name="connsiteX5" fmla="*/ 229772 w 398768"/>
                <a:gd name="connsiteY5" fmla="*/ 0 h 324184"/>
                <a:gd name="connsiteX6" fmla="*/ 286872 w 398768"/>
                <a:gd name="connsiteY6" fmla="*/ 234847 h 324184"/>
                <a:gd name="connsiteX7" fmla="*/ 287785 w 398768"/>
                <a:gd name="connsiteY7" fmla="*/ 234847 h 324184"/>
                <a:gd name="connsiteX8" fmla="*/ 339358 w 398768"/>
                <a:gd name="connsiteY8" fmla="*/ 0 h 324184"/>
                <a:gd name="connsiteX9" fmla="*/ 398769 w 398768"/>
                <a:gd name="connsiteY9" fmla="*/ 0 h 324184"/>
                <a:gd name="connsiteX10" fmla="*/ 317260 w 398768"/>
                <a:gd name="connsiteY10" fmla="*/ 324185 h 324184"/>
                <a:gd name="connsiteX11" fmla="*/ 257858 w 398768"/>
                <a:gd name="connsiteY11" fmla="*/ 324185 h 324184"/>
                <a:gd name="connsiteX12" fmla="*/ 199837 w 398768"/>
                <a:gd name="connsiteY12" fmla="*/ 86575 h 324184"/>
                <a:gd name="connsiteX13" fmla="*/ 198916 w 398768"/>
                <a:gd name="connsiteY13" fmla="*/ 86575 h 324184"/>
                <a:gd name="connsiteX14" fmla="*/ 140895 w 398768"/>
                <a:gd name="connsiteY14" fmla="*/ 324185 h 324184"/>
                <a:gd name="connsiteX15" fmla="*/ 81032 w 398768"/>
                <a:gd name="connsiteY15" fmla="*/ 324185 h 324184"/>
                <a:gd name="connsiteX16" fmla="*/ 0 w 398768"/>
                <a:gd name="connsiteY16" fmla="*/ 0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68" h="324184">
                  <a:moveTo>
                    <a:pt x="0" y="0"/>
                  </a:moveTo>
                  <a:lnTo>
                    <a:pt x="60323" y="0"/>
                  </a:lnTo>
                  <a:lnTo>
                    <a:pt x="113279" y="234847"/>
                  </a:lnTo>
                  <a:lnTo>
                    <a:pt x="114200" y="234847"/>
                  </a:lnTo>
                  <a:lnTo>
                    <a:pt x="169909" y="0"/>
                  </a:lnTo>
                  <a:lnTo>
                    <a:pt x="229772" y="0"/>
                  </a:lnTo>
                  <a:lnTo>
                    <a:pt x="286872" y="234847"/>
                  </a:lnTo>
                  <a:lnTo>
                    <a:pt x="287785" y="234847"/>
                  </a:lnTo>
                  <a:lnTo>
                    <a:pt x="339358" y="0"/>
                  </a:lnTo>
                  <a:lnTo>
                    <a:pt x="398769" y="0"/>
                  </a:lnTo>
                  <a:lnTo>
                    <a:pt x="317260" y="324185"/>
                  </a:lnTo>
                  <a:lnTo>
                    <a:pt x="257858" y="324185"/>
                  </a:lnTo>
                  <a:lnTo>
                    <a:pt x="199837" y="86575"/>
                  </a:lnTo>
                  <a:lnTo>
                    <a:pt x="198916" y="86575"/>
                  </a:lnTo>
                  <a:lnTo>
                    <a:pt x="140895" y="324185"/>
                  </a:lnTo>
                  <a:lnTo>
                    <a:pt x="81032" y="324185"/>
                  </a:lnTo>
                  <a:lnTo>
                    <a:pt x="0" y="0"/>
                  </a:lnTo>
                  <a:close/>
                </a:path>
              </a:pathLst>
            </a:custGeom>
            <a:grpFill/>
            <a:ln w="8374" cap="flat">
              <a:noFill/>
              <a:prstDash val="solid"/>
              <a:miter/>
            </a:ln>
          </p:spPr>
          <p:txBody>
            <a:bodyPr rtlCol="0" anchor="ctr"/>
            <a:lstStyle/>
            <a:p>
              <a:endParaRPr lang="de-DE"/>
            </a:p>
          </p:txBody>
        </p:sp>
        <p:sp>
          <p:nvSpPr>
            <p:cNvPr id="257" name="Freihandform: Form 256">
              <a:extLst>
                <a:ext uri="{FF2B5EF4-FFF2-40B4-BE49-F238E27FC236}">
                  <a16:creationId xmlns:a16="http://schemas.microsoft.com/office/drawing/2014/main" id="{D1D81AEF-2530-4F8A-A1BA-E124FBEB83E3}"/>
                </a:ext>
              </a:extLst>
            </p:cNvPr>
            <p:cNvSpPr/>
            <p:nvPr/>
          </p:nvSpPr>
          <p:spPr>
            <a:xfrm>
              <a:off x="7196759" y="2447663"/>
              <a:ext cx="69534" cy="338461"/>
            </a:xfrm>
            <a:custGeom>
              <a:avLst/>
              <a:gdLst>
                <a:gd name="connsiteX0" fmla="*/ 69534 w 69534"/>
                <a:gd name="connsiteY0" fmla="*/ 33160 h 338461"/>
                <a:gd name="connsiteX1" fmla="*/ 34533 w 69534"/>
                <a:gd name="connsiteY1" fmla="*/ 66311 h 338461"/>
                <a:gd name="connsiteX2" fmla="*/ 0 w 69534"/>
                <a:gd name="connsiteY2" fmla="*/ 33160 h 338461"/>
                <a:gd name="connsiteX3" fmla="*/ 34533 w 69534"/>
                <a:gd name="connsiteY3" fmla="*/ 0 h 338461"/>
                <a:gd name="connsiteX4" fmla="*/ 69534 w 69534"/>
                <a:gd name="connsiteY4" fmla="*/ 33160 h 338461"/>
                <a:gd name="connsiteX5" fmla="*/ 62165 w 69534"/>
                <a:gd name="connsiteY5" fmla="*/ 338462 h 338461"/>
                <a:gd name="connsiteX6" fmla="*/ 7369 w 69534"/>
                <a:gd name="connsiteY6" fmla="*/ 338462 h 338461"/>
                <a:gd name="connsiteX7" fmla="*/ 7369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76" y="66311"/>
                    <a:pt x="34533" y="66311"/>
                  </a:cubicBezTo>
                  <a:cubicBezTo>
                    <a:pt x="15650" y="66311"/>
                    <a:pt x="0" y="52503"/>
                    <a:pt x="0" y="33160"/>
                  </a:cubicBezTo>
                  <a:cubicBezTo>
                    <a:pt x="0" y="14277"/>
                    <a:pt x="15650" y="0"/>
                    <a:pt x="34533" y="0"/>
                  </a:cubicBezTo>
                  <a:cubicBezTo>
                    <a:pt x="53876" y="0"/>
                    <a:pt x="69534" y="14277"/>
                    <a:pt x="69534" y="33160"/>
                  </a:cubicBezTo>
                  <a:close/>
                  <a:moveTo>
                    <a:pt x="62165" y="338462"/>
                  </a:moveTo>
                  <a:lnTo>
                    <a:pt x="7369" y="338462"/>
                  </a:lnTo>
                  <a:lnTo>
                    <a:pt x="7369" y="104076"/>
                  </a:lnTo>
                  <a:lnTo>
                    <a:pt x="62165" y="104076"/>
                  </a:lnTo>
                  <a:lnTo>
                    <a:pt x="62165" y="338462"/>
                  </a:lnTo>
                  <a:close/>
                </a:path>
              </a:pathLst>
            </a:custGeom>
            <a:grpFill/>
            <a:ln w="8374" cap="flat">
              <a:noFill/>
              <a:prstDash val="solid"/>
              <a:miter/>
            </a:ln>
          </p:spPr>
          <p:txBody>
            <a:bodyPr rtlCol="0" anchor="ctr"/>
            <a:lstStyle/>
            <a:p>
              <a:endParaRPr lang="de-DE"/>
            </a:p>
          </p:txBody>
        </p:sp>
        <p:sp>
          <p:nvSpPr>
            <p:cNvPr id="258" name="Freihandform: Form 257">
              <a:extLst>
                <a:ext uri="{FF2B5EF4-FFF2-40B4-BE49-F238E27FC236}">
                  <a16:creationId xmlns:a16="http://schemas.microsoft.com/office/drawing/2014/main" id="{91616AB2-66B8-4121-A36D-D023DFC7F416}"/>
                </a:ext>
              </a:extLst>
            </p:cNvPr>
            <p:cNvSpPr/>
            <p:nvPr/>
          </p:nvSpPr>
          <p:spPr>
            <a:xfrm>
              <a:off x="7330586" y="2545769"/>
              <a:ext cx="141832" cy="240365"/>
            </a:xfrm>
            <a:custGeom>
              <a:avLst/>
              <a:gdLst>
                <a:gd name="connsiteX0" fmla="*/ 141832 w 141832"/>
                <a:gd name="connsiteY0" fmla="*/ 5049 h 240365"/>
                <a:gd name="connsiteX1" fmla="*/ 133082 w 141832"/>
                <a:gd name="connsiteY1" fmla="*/ 61228 h 240365"/>
                <a:gd name="connsiteX2" fmla="*/ 102694 w 141832"/>
                <a:gd name="connsiteY2" fmla="*/ 53859 h 240365"/>
                <a:gd name="connsiteX3" fmla="*/ 54797 w 141832"/>
                <a:gd name="connsiteY3" fmla="*/ 120170 h 240365"/>
                <a:gd name="connsiteX4" fmla="*/ 54797 w 141832"/>
                <a:gd name="connsiteY4" fmla="*/ 240365 h 240365"/>
                <a:gd name="connsiteX5" fmla="*/ 0 w 141832"/>
                <a:gd name="connsiteY5" fmla="*/ 240365 h 240365"/>
                <a:gd name="connsiteX6" fmla="*/ 0 w 141832"/>
                <a:gd name="connsiteY6" fmla="*/ 5979 h 240365"/>
                <a:gd name="connsiteX7" fmla="*/ 53876 w 141832"/>
                <a:gd name="connsiteY7" fmla="*/ 5979 h 240365"/>
                <a:gd name="connsiteX8" fmla="*/ 53876 w 141832"/>
                <a:gd name="connsiteY8" fmla="*/ 35454 h 240365"/>
                <a:gd name="connsiteX9" fmla="*/ 54797 w 141832"/>
                <a:gd name="connsiteY9" fmla="*/ 35454 h 240365"/>
                <a:gd name="connsiteX10" fmla="*/ 116041 w 141832"/>
                <a:gd name="connsiteY10" fmla="*/ 0 h 240365"/>
                <a:gd name="connsiteX11" fmla="*/ 141832 w 141832"/>
                <a:gd name="connsiteY11" fmla="*/ 5049 h 24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5">
                  <a:moveTo>
                    <a:pt x="141832" y="5049"/>
                  </a:moveTo>
                  <a:lnTo>
                    <a:pt x="133082" y="61228"/>
                  </a:lnTo>
                  <a:cubicBezTo>
                    <a:pt x="124792" y="56623"/>
                    <a:pt x="114668" y="53859"/>
                    <a:pt x="102694" y="53859"/>
                  </a:cubicBezTo>
                  <a:cubicBezTo>
                    <a:pt x="64929" y="53859"/>
                    <a:pt x="54797" y="84256"/>
                    <a:pt x="54797" y="120170"/>
                  </a:cubicBezTo>
                  <a:lnTo>
                    <a:pt x="54797" y="240365"/>
                  </a:lnTo>
                  <a:lnTo>
                    <a:pt x="0" y="240365"/>
                  </a:lnTo>
                  <a:lnTo>
                    <a:pt x="0" y="5979"/>
                  </a:lnTo>
                  <a:lnTo>
                    <a:pt x="53876" y="5979"/>
                  </a:lnTo>
                  <a:lnTo>
                    <a:pt x="53876" y="35454"/>
                  </a:lnTo>
                  <a:lnTo>
                    <a:pt x="54797" y="35454"/>
                  </a:lnTo>
                  <a:cubicBezTo>
                    <a:pt x="67223" y="13348"/>
                    <a:pt x="89330" y="0"/>
                    <a:pt x="116041" y="0"/>
                  </a:cubicBezTo>
                  <a:cubicBezTo>
                    <a:pt x="123871" y="-17"/>
                    <a:pt x="133543" y="1365"/>
                    <a:pt x="141832" y="5049"/>
                  </a:cubicBezTo>
                  <a:close/>
                </a:path>
              </a:pathLst>
            </a:custGeom>
            <a:grpFill/>
            <a:ln w="8374" cap="flat">
              <a:noFill/>
              <a:prstDash val="solid"/>
              <a:miter/>
            </a:ln>
          </p:spPr>
          <p:txBody>
            <a:bodyPr rtlCol="0" anchor="ctr"/>
            <a:lstStyle/>
            <a:p>
              <a:endParaRPr lang="de-DE"/>
            </a:p>
          </p:txBody>
        </p:sp>
        <p:sp>
          <p:nvSpPr>
            <p:cNvPr id="259" name="Freihandform: Form 258">
              <a:extLst>
                <a:ext uri="{FF2B5EF4-FFF2-40B4-BE49-F238E27FC236}">
                  <a16:creationId xmlns:a16="http://schemas.microsoft.com/office/drawing/2014/main" id="{CF224488-73D5-498B-8A6F-E508395322D3}"/>
                </a:ext>
              </a:extLst>
            </p:cNvPr>
            <p:cNvSpPr/>
            <p:nvPr/>
          </p:nvSpPr>
          <p:spPr>
            <a:xfrm>
              <a:off x="7506323" y="2475749"/>
              <a:ext cx="145977" cy="315903"/>
            </a:xfrm>
            <a:custGeom>
              <a:avLst/>
              <a:gdLst>
                <a:gd name="connsiteX0" fmla="*/ 145978 w 145977"/>
                <a:gd name="connsiteY0" fmla="*/ 260185 h 315903"/>
                <a:gd name="connsiteX1" fmla="*/ 145978 w 145977"/>
                <a:gd name="connsiteY1" fmla="*/ 307153 h 315903"/>
                <a:gd name="connsiteX2" fmla="*/ 99923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2 w 145977"/>
                <a:gd name="connsiteY15" fmla="*/ 268006 h 315903"/>
                <a:gd name="connsiteX16" fmla="*/ 145978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8" y="260185"/>
                  </a:moveTo>
                  <a:lnTo>
                    <a:pt x="145978" y="307153"/>
                  </a:lnTo>
                  <a:cubicBezTo>
                    <a:pt x="134003" y="312680"/>
                    <a:pt x="116041" y="315903"/>
                    <a:pt x="99923"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20" y="268006"/>
                    <a:pt x="115572" y="268006"/>
                  </a:cubicBezTo>
                  <a:cubicBezTo>
                    <a:pt x="125721" y="268015"/>
                    <a:pt x="136766" y="264791"/>
                    <a:pt x="145978" y="260185"/>
                  </a:cubicBezTo>
                  <a:close/>
                </a:path>
              </a:pathLst>
            </a:custGeom>
            <a:grpFill/>
            <a:ln w="8374" cap="flat">
              <a:noFill/>
              <a:prstDash val="solid"/>
              <a:miter/>
            </a:ln>
          </p:spPr>
          <p:txBody>
            <a:bodyPr rtlCol="0" anchor="ctr"/>
            <a:lstStyle/>
            <a:p>
              <a:endParaRPr lang="de-DE"/>
            </a:p>
          </p:txBody>
        </p:sp>
        <p:sp>
          <p:nvSpPr>
            <p:cNvPr id="260" name="Freihandform: Form 259">
              <a:extLst>
                <a:ext uri="{FF2B5EF4-FFF2-40B4-BE49-F238E27FC236}">
                  <a16:creationId xmlns:a16="http://schemas.microsoft.com/office/drawing/2014/main" id="{3AE46D25-9359-4619-8055-B59B12C4E131}"/>
                </a:ext>
              </a:extLst>
            </p:cNvPr>
            <p:cNvSpPr/>
            <p:nvPr/>
          </p:nvSpPr>
          <p:spPr>
            <a:xfrm>
              <a:off x="7691154" y="2545752"/>
              <a:ext cx="180510" cy="245891"/>
            </a:xfrm>
            <a:custGeom>
              <a:avLst/>
              <a:gdLst>
                <a:gd name="connsiteX0" fmla="*/ 26235 w 180510"/>
                <a:gd name="connsiteY0" fmla="*/ 174063 h 245891"/>
                <a:gd name="connsiteX1" fmla="*/ 92545 w 180510"/>
                <a:gd name="connsiteY1" fmla="*/ 200314 h 245891"/>
                <a:gd name="connsiteX2" fmla="*/ 127078 w 180510"/>
                <a:gd name="connsiteY2" fmla="*/ 176826 h 245891"/>
                <a:gd name="connsiteX3" fmla="*/ 9664 w 180510"/>
                <a:gd name="connsiteY3" fmla="*/ 72750 h 245891"/>
                <a:gd name="connsiteX4" fmla="*/ 98080 w 180510"/>
                <a:gd name="connsiteY4" fmla="*/ 0 h 245891"/>
                <a:gd name="connsiteX5" fmla="*/ 179129 w 180510"/>
                <a:gd name="connsiteY5" fmla="*/ 24401 h 245891"/>
                <a:gd name="connsiteX6" fmla="*/ 153338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2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3" y="191563"/>
                    <a:pt x="71821" y="200314"/>
                    <a:pt x="92545" y="200314"/>
                  </a:cubicBezTo>
                  <a:cubicBezTo>
                    <a:pt x="112810" y="200314"/>
                    <a:pt x="127078" y="191103"/>
                    <a:pt x="127078" y="176826"/>
                  </a:cubicBezTo>
                  <a:cubicBezTo>
                    <a:pt x="127078" y="136766"/>
                    <a:pt x="9664" y="151035"/>
                    <a:pt x="9664" y="72750"/>
                  </a:cubicBezTo>
                  <a:cubicBezTo>
                    <a:pt x="9664" y="29467"/>
                    <a:pt x="45578" y="0"/>
                    <a:pt x="98080" y="0"/>
                  </a:cubicBezTo>
                  <a:cubicBezTo>
                    <a:pt x="126166" y="0"/>
                    <a:pt x="154259" y="8282"/>
                    <a:pt x="179129" y="24401"/>
                  </a:cubicBezTo>
                  <a:lnTo>
                    <a:pt x="153338" y="67223"/>
                  </a:lnTo>
                  <a:cubicBezTo>
                    <a:pt x="133083" y="53415"/>
                    <a:pt x="115121" y="46499"/>
                    <a:pt x="97159" y="46499"/>
                  </a:cubicBezTo>
                  <a:cubicBezTo>
                    <a:pt x="76896" y="46499"/>
                    <a:pt x="63539" y="55249"/>
                    <a:pt x="63539" y="68145"/>
                  </a:cubicBezTo>
                  <a:cubicBezTo>
                    <a:pt x="63539" y="106362"/>
                    <a:pt x="180510" y="93014"/>
                    <a:pt x="180510" y="171751"/>
                  </a:cubicBezTo>
                  <a:cubicBezTo>
                    <a:pt x="180510" y="215956"/>
                    <a:pt x="144127" y="245891"/>
                    <a:pt x="90252"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61" name="Freihandform: Form 260">
              <a:extLst>
                <a:ext uri="{FF2B5EF4-FFF2-40B4-BE49-F238E27FC236}">
                  <a16:creationId xmlns:a16="http://schemas.microsoft.com/office/drawing/2014/main" id="{06F838B5-38CC-47DF-BFBC-AF849845BCE1}"/>
                </a:ext>
              </a:extLst>
            </p:cNvPr>
            <p:cNvSpPr/>
            <p:nvPr/>
          </p:nvSpPr>
          <p:spPr>
            <a:xfrm>
              <a:off x="7916480" y="2545760"/>
              <a:ext cx="197541" cy="245899"/>
            </a:xfrm>
            <a:custGeom>
              <a:avLst/>
              <a:gdLst>
                <a:gd name="connsiteX0" fmla="*/ 196169 w 197541"/>
                <a:gd name="connsiteY0" fmla="*/ 208135 h 245899"/>
                <a:gd name="connsiteX1" fmla="*/ 112357 w 197541"/>
                <a:gd name="connsiteY1" fmla="*/ 245900 h 245899"/>
                <a:gd name="connsiteX2" fmla="*/ 0 w 197541"/>
                <a:gd name="connsiteY2" fmla="*/ 123871 h 245899"/>
                <a:gd name="connsiteX3" fmla="*/ 113278 w 197541"/>
                <a:gd name="connsiteY3" fmla="*/ 0 h 245899"/>
                <a:gd name="connsiteX4" fmla="*/ 197542 w 197541"/>
                <a:gd name="connsiteY4" fmla="*/ 40059 h 245899"/>
                <a:gd name="connsiteX5" fmla="*/ 159777 w 197541"/>
                <a:gd name="connsiteY5" fmla="*/ 75974 h 245899"/>
                <a:gd name="connsiteX6" fmla="*/ 112810 w 197541"/>
                <a:gd name="connsiteY6" fmla="*/ 50191 h 245899"/>
                <a:gd name="connsiteX7" fmla="*/ 54788 w 197541"/>
                <a:gd name="connsiteY7" fmla="*/ 122942 h 245899"/>
                <a:gd name="connsiteX8" fmla="*/ 112349 w 197541"/>
                <a:gd name="connsiteY8" fmla="*/ 196161 h 245899"/>
                <a:gd name="connsiteX9" fmla="*/ 160699 w 197541"/>
                <a:gd name="connsiteY9" fmla="*/ 170370 h 245899"/>
                <a:gd name="connsiteX10" fmla="*/ 196169 w 197541"/>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1" h="245899">
                  <a:moveTo>
                    <a:pt x="196169" y="208135"/>
                  </a:moveTo>
                  <a:cubicBezTo>
                    <a:pt x="172680" y="233926"/>
                    <a:pt x="145977" y="245900"/>
                    <a:pt x="112357" y="245900"/>
                  </a:cubicBezTo>
                  <a:cubicBezTo>
                    <a:pt x="45126" y="245900"/>
                    <a:pt x="0" y="197551"/>
                    <a:pt x="0" y="123871"/>
                  </a:cubicBezTo>
                  <a:cubicBezTo>
                    <a:pt x="0" y="50191"/>
                    <a:pt x="45586" y="0"/>
                    <a:pt x="113278" y="0"/>
                  </a:cubicBezTo>
                  <a:cubicBezTo>
                    <a:pt x="148272" y="0"/>
                    <a:pt x="177286" y="13808"/>
                    <a:pt x="197542" y="40059"/>
                  </a:cubicBezTo>
                  <a:lnTo>
                    <a:pt x="159777" y="75974"/>
                  </a:lnTo>
                  <a:cubicBezTo>
                    <a:pt x="145969" y="58012"/>
                    <a:pt x="131231" y="50191"/>
                    <a:pt x="112810" y="50191"/>
                  </a:cubicBezTo>
                  <a:cubicBezTo>
                    <a:pt x="78277" y="50191"/>
                    <a:pt x="54788" y="78737"/>
                    <a:pt x="54788" y="122942"/>
                  </a:cubicBezTo>
                  <a:cubicBezTo>
                    <a:pt x="54788" y="166694"/>
                    <a:pt x="78277" y="196161"/>
                    <a:pt x="112349" y="196161"/>
                  </a:cubicBezTo>
                  <a:cubicBezTo>
                    <a:pt x="130762" y="196161"/>
                    <a:pt x="145500" y="187871"/>
                    <a:pt x="160699" y="170370"/>
                  </a:cubicBezTo>
                  <a:lnTo>
                    <a:pt x="196169" y="208135"/>
                  </a:lnTo>
                  <a:close/>
                </a:path>
              </a:pathLst>
            </a:custGeom>
            <a:grpFill/>
            <a:ln w="8374" cap="flat">
              <a:noFill/>
              <a:prstDash val="solid"/>
              <a:miter/>
            </a:ln>
          </p:spPr>
          <p:txBody>
            <a:bodyPr rtlCol="0" anchor="ctr"/>
            <a:lstStyle/>
            <a:p>
              <a:endParaRPr lang="de-DE"/>
            </a:p>
          </p:txBody>
        </p:sp>
        <p:sp>
          <p:nvSpPr>
            <p:cNvPr id="262" name="Freihandform: Form 261">
              <a:extLst>
                <a:ext uri="{FF2B5EF4-FFF2-40B4-BE49-F238E27FC236}">
                  <a16:creationId xmlns:a16="http://schemas.microsoft.com/office/drawing/2014/main" id="{EFD7FED8-140E-49CE-846B-FEC793083645}"/>
                </a:ext>
              </a:extLst>
            </p:cNvPr>
            <p:cNvSpPr/>
            <p:nvPr/>
          </p:nvSpPr>
          <p:spPr>
            <a:xfrm>
              <a:off x="8161024" y="2443535"/>
              <a:ext cx="201695" cy="342598"/>
            </a:xfrm>
            <a:custGeom>
              <a:avLst/>
              <a:gdLst>
                <a:gd name="connsiteX0" fmla="*/ 201696 w 201695"/>
                <a:gd name="connsiteY0" fmla="*/ 342590 h 342598"/>
                <a:gd name="connsiteX1" fmla="*/ 146898 w 201695"/>
                <a:gd name="connsiteY1" fmla="*/ 342590 h 342598"/>
                <a:gd name="connsiteX2" fmla="*/ 146898 w 201695"/>
                <a:gd name="connsiteY2" fmla="*/ 208587 h 342598"/>
                <a:gd name="connsiteX3" fmla="*/ 103607 w 201695"/>
                <a:gd name="connsiteY3" fmla="*/ 151487 h 342598"/>
                <a:gd name="connsiteX4" fmla="*/ 54798 w 201695"/>
                <a:gd name="connsiteY4" fmla="*/ 208135 h 342598"/>
                <a:gd name="connsiteX5" fmla="*/ 54798 w 201695"/>
                <a:gd name="connsiteY5" fmla="*/ 342599 h 342598"/>
                <a:gd name="connsiteX6" fmla="*/ 0 w 201695"/>
                <a:gd name="connsiteY6" fmla="*/ 342599 h 342598"/>
                <a:gd name="connsiteX7" fmla="*/ 0 w 201695"/>
                <a:gd name="connsiteY7" fmla="*/ 13808 h 342598"/>
                <a:gd name="connsiteX8" fmla="*/ 54798 w 201695"/>
                <a:gd name="connsiteY8" fmla="*/ 0 h 342598"/>
                <a:gd name="connsiteX9" fmla="*/ 54798 w 201695"/>
                <a:gd name="connsiteY9" fmla="*/ 136298 h 342598"/>
                <a:gd name="connsiteX10" fmla="*/ 55719 w 201695"/>
                <a:gd name="connsiteY10" fmla="*/ 136298 h 342598"/>
                <a:gd name="connsiteX11" fmla="*/ 124332 w 201695"/>
                <a:gd name="connsiteY11" fmla="*/ 102225 h 342598"/>
                <a:gd name="connsiteX12" fmla="*/ 201688 w 201695"/>
                <a:gd name="connsiteY12" fmla="*/ 197082 h 342598"/>
                <a:gd name="connsiteX13" fmla="*/ 201688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6" y="342590"/>
                  </a:moveTo>
                  <a:lnTo>
                    <a:pt x="146898" y="342590"/>
                  </a:lnTo>
                  <a:lnTo>
                    <a:pt x="146898" y="208587"/>
                  </a:lnTo>
                  <a:cubicBezTo>
                    <a:pt x="146898" y="174054"/>
                    <a:pt x="136306" y="151487"/>
                    <a:pt x="103607" y="151487"/>
                  </a:cubicBezTo>
                  <a:cubicBezTo>
                    <a:pt x="65850" y="151487"/>
                    <a:pt x="54798" y="181423"/>
                    <a:pt x="54798" y="208135"/>
                  </a:cubicBezTo>
                  <a:lnTo>
                    <a:pt x="54798" y="342599"/>
                  </a:lnTo>
                  <a:lnTo>
                    <a:pt x="0" y="342599"/>
                  </a:lnTo>
                  <a:lnTo>
                    <a:pt x="0" y="13808"/>
                  </a:lnTo>
                  <a:lnTo>
                    <a:pt x="54798" y="0"/>
                  </a:lnTo>
                  <a:lnTo>
                    <a:pt x="54798" y="136298"/>
                  </a:lnTo>
                  <a:lnTo>
                    <a:pt x="55719" y="136298"/>
                  </a:lnTo>
                  <a:cubicBezTo>
                    <a:pt x="69074" y="115573"/>
                    <a:pt x="93484" y="102225"/>
                    <a:pt x="124332" y="102225"/>
                  </a:cubicBezTo>
                  <a:cubicBezTo>
                    <a:pt x="178660" y="102225"/>
                    <a:pt x="201688" y="142745"/>
                    <a:pt x="201688" y="197082"/>
                  </a:cubicBezTo>
                  <a:lnTo>
                    <a:pt x="201688" y="342590"/>
                  </a:lnTo>
                  <a:close/>
                </a:path>
              </a:pathLst>
            </a:custGeom>
            <a:grpFill/>
            <a:ln w="8374" cap="flat">
              <a:noFill/>
              <a:prstDash val="solid"/>
              <a:miter/>
            </a:ln>
          </p:spPr>
          <p:txBody>
            <a:bodyPr rtlCol="0" anchor="ctr"/>
            <a:lstStyle/>
            <a:p>
              <a:endParaRPr lang="de-DE"/>
            </a:p>
          </p:txBody>
        </p:sp>
        <p:sp>
          <p:nvSpPr>
            <p:cNvPr id="263" name="Freihandform: Form 262">
              <a:extLst>
                <a:ext uri="{FF2B5EF4-FFF2-40B4-BE49-F238E27FC236}">
                  <a16:creationId xmlns:a16="http://schemas.microsoft.com/office/drawing/2014/main" id="{A901D558-23E5-4464-8A3C-15F371E6872B}"/>
                </a:ext>
              </a:extLst>
            </p:cNvPr>
            <p:cNvSpPr/>
            <p:nvPr/>
          </p:nvSpPr>
          <p:spPr>
            <a:xfrm>
              <a:off x="8416729" y="2545752"/>
              <a:ext cx="198923" cy="245899"/>
            </a:xfrm>
            <a:custGeom>
              <a:avLst/>
              <a:gdLst>
                <a:gd name="connsiteX0" fmla="*/ 100835 w 198923"/>
                <a:gd name="connsiteY0" fmla="*/ 94856 h 245899"/>
                <a:gd name="connsiteX1" fmla="*/ 145040 w 198923"/>
                <a:gd name="connsiteY1" fmla="*/ 99922 h 245899"/>
                <a:gd name="connsiteX2" fmla="*/ 145040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82 w 198923"/>
                <a:gd name="connsiteY9" fmla="*/ 240373 h 245899"/>
                <a:gd name="connsiteX10" fmla="*/ 146882 w 198923"/>
                <a:gd name="connsiteY10" fmla="*/ 215504 h 245899"/>
                <a:gd name="connsiteX11" fmla="*/ 145969 w 198923"/>
                <a:gd name="connsiteY11" fmla="*/ 215504 h 245899"/>
                <a:gd name="connsiteX12" fmla="*/ 77356 w 198923"/>
                <a:gd name="connsiteY12" fmla="*/ 245900 h 245899"/>
                <a:gd name="connsiteX13" fmla="*/ 0 w 198923"/>
                <a:gd name="connsiteY13" fmla="*/ 171299 h 245899"/>
                <a:gd name="connsiteX14" fmla="*/ 100835 w 198923"/>
                <a:gd name="connsiteY14" fmla="*/ 94856 h 245899"/>
                <a:gd name="connsiteX15" fmla="*/ 91633 w 198923"/>
                <a:gd name="connsiteY15" fmla="*/ 204919 h 245899"/>
                <a:gd name="connsiteX16" fmla="*/ 145048 w 198923"/>
                <a:gd name="connsiteY16" fmla="*/ 176834 h 245899"/>
                <a:gd name="connsiteX17" fmla="*/ 145048 w 198923"/>
                <a:gd name="connsiteY17" fmla="*/ 135845 h 245899"/>
                <a:gd name="connsiteX18" fmla="*/ 106831 w 198923"/>
                <a:gd name="connsiteY18" fmla="*/ 131240 h 245899"/>
                <a:gd name="connsiteX19" fmla="*/ 52495 w 198923"/>
                <a:gd name="connsiteY19" fmla="*/ 169918 h 245899"/>
                <a:gd name="connsiteX20" fmla="*/ 91633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26" y="94856"/>
                    <a:pt x="129851" y="95778"/>
                    <a:pt x="145040" y="99922"/>
                  </a:cubicBezTo>
                  <a:lnTo>
                    <a:pt x="145040" y="91633"/>
                  </a:lnTo>
                  <a:cubicBezTo>
                    <a:pt x="145040" y="61705"/>
                    <a:pt x="127539" y="46047"/>
                    <a:pt x="93466" y="46047"/>
                  </a:cubicBezTo>
                  <a:cubicBezTo>
                    <a:pt x="74584" y="46047"/>
                    <a:pt x="53407" y="50652"/>
                    <a:pt x="34064" y="59402"/>
                  </a:cubicBezTo>
                  <a:lnTo>
                    <a:pt x="22090" y="13356"/>
                  </a:lnTo>
                  <a:cubicBezTo>
                    <a:pt x="43727" y="5066"/>
                    <a:pt x="72282" y="0"/>
                    <a:pt x="98993" y="0"/>
                  </a:cubicBezTo>
                  <a:cubicBezTo>
                    <a:pt x="164844" y="0"/>
                    <a:pt x="198924" y="30857"/>
                    <a:pt x="198924" y="90711"/>
                  </a:cubicBezTo>
                  <a:lnTo>
                    <a:pt x="198924" y="240373"/>
                  </a:lnTo>
                  <a:lnTo>
                    <a:pt x="146882" y="240373"/>
                  </a:lnTo>
                  <a:lnTo>
                    <a:pt x="146882" y="215504"/>
                  </a:lnTo>
                  <a:lnTo>
                    <a:pt x="145969" y="215504"/>
                  </a:lnTo>
                  <a:cubicBezTo>
                    <a:pt x="125705" y="236228"/>
                    <a:pt x="104528" y="245900"/>
                    <a:pt x="77356" y="245900"/>
                  </a:cubicBezTo>
                  <a:cubicBezTo>
                    <a:pt x="30388" y="245900"/>
                    <a:pt x="0" y="216885"/>
                    <a:pt x="0" y="171299"/>
                  </a:cubicBezTo>
                  <a:cubicBezTo>
                    <a:pt x="-8" y="121568"/>
                    <a:pt x="35454" y="94856"/>
                    <a:pt x="100835" y="94856"/>
                  </a:cubicBezTo>
                  <a:close/>
                  <a:moveTo>
                    <a:pt x="91633" y="204919"/>
                  </a:moveTo>
                  <a:cubicBezTo>
                    <a:pt x="111428" y="204919"/>
                    <a:pt x="129851" y="195248"/>
                    <a:pt x="145048" y="176834"/>
                  </a:cubicBezTo>
                  <a:lnTo>
                    <a:pt x="145048" y="135845"/>
                  </a:lnTo>
                  <a:cubicBezTo>
                    <a:pt x="132152" y="132621"/>
                    <a:pt x="118797" y="131240"/>
                    <a:pt x="106831" y="131240"/>
                  </a:cubicBezTo>
                  <a:cubicBezTo>
                    <a:pt x="72298" y="131240"/>
                    <a:pt x="52495" y="145048"/>
                    <a:pt x="52495" y="169918"/>
                  </a:cubicBezTo>
                  <a:cubicBezTo>
                    <a:pt x="52486" y="191563"/>
                    <a:pt x="67684" y="204919"/>
                    <a:pt x="91633" y="204919"/>
                  </a:cubicBezTo>
                  <a:close/>
                </a:path>
              </a:pathLst>
            </a:custGeom>
            <a:grpFill/>
            <a:ln w="8374" cap="flat">
              <a:noFill/>
              <a:prstDash val="solid"/>
              <a:miter/>
            </a:ln>
          </p:spPr>
          <p:txBody>
            <a:bodyPr rtlCol="0" anchor="ctr"/>
            <a:lstStyle/>
            <a:p>
              <a:endParaRPr lang="de-DE"/>
            </a:p>
          </p:txBody>
        </p:sp>
        <p:sp>
          <p:nvSpPr>
            <p:cNvPr id="264" name="Freihandform: Form 263">
              <a:extLst>
                <a:ext uri="{FF2B5EF4-FFF2-40B4-BE49-F238E27FC236}">
                  <a16:creationId xmlns:a16="http://schemas.microsoft.com/office/drawing/2014/main" id="{1707B2C4-8F71-403B-9E15-A9883B7C2A1C}"/>
                </a:ext>
              </a:extLst>
            </p:cNvPr>
            <p:cNvSpPr/>
            <p:nvPr/>
          </p:nvSpPr>
          <p:spPr>
            <a:xfrm>
              <a:off x="8659530" y="2440295"/>
              <a:ext cx="143667" cy="345830"/>
            </a:xfrm>
            <a:custGeom>
              <a:avLst/>
              <a:gdLst>
                <a:gd name="connsiteX0" fmla="*/ 143667 w 143667"/>
                <a:gd name="connsiteY0" fmla="*/ 51582 h 345830"/>
                <a:gd name="connsiteX1" fmla="*/ 119727 w 143667"/>
                <a:gd name="connsiteY1" fmla="*/ 46976 h 345830"/>
                <a:gd name="connsiteX2" fmla="*/ 90712 w 143667"/>
                <a:gd name="connsiteY2" fmla="*/ 79667 h 345830"/>
                <a:gd name="connsiteX3" fmla="*/ 90712 w 143667"/>
                <a:gd name="connsiteY3" fmla="*/ 111445 h 345830"/>
                <a:gd name="connsiteX4" fmla="*/ 137228 w 143667"/>
                <a:gd name="connsiteY4" fmla="*/ 111445 h 345830"/>
                <a:gd name="connsiteX5" fmla="*/ 137228 w 143667"/>
                <a:gd name="connsiteY5" fmla="*/ 157031 h 345830"/>
                <a:gd name="connsiteX6" fmla="*/ 91173 w 143667"/>
                <a:gd name="connsiteY6" fmla="*/ 157031 h 345830"/>
                <a:gd name="connsiteX7" fmla="*/ 91173 w 143667"/>
                <a:gd name="connsiteY7" fmla="*/ 345831 h 345830"/>
                <a:gd name="connsiteX8" fmla="*/ 36375 w 143667"/>
                <a:gd name="connsiteY8" fmla="*/ 345831 h 345830"/>
                <a:gd name="connsiteX9" fmla="*/ 36375 w 143667"/>
                <a:gd name="connsiteY9" fmla="*/ 157031 h 345830"/>
                <a:gd name="connsiteX10" fmla="*/ 0 w 143667"/>
                <a:gd name="connsiteY10" fmla="*/ 157031 h 345830"/>
                <a:gd name="connsiteX11" fmla="*/ 0 w 143667"/>
                <a:gd name="connsiteY11" fmla="*/ 111445 h 345830"/>
                <a:gd name="connsiteX12" fmla="*/ 36375 w 143667"/>
                <a:gd name="connsiteY12" fmla="*/ 111445 h 345830"/>
                <a:gd name="connsiteX13" fmla="*/ 36375 w 143667"/>
                <a:gd name="connsiteY13" fmla="*/ 77824 h 345830"/>
                <a:gd name="connsiteX14" fmla="*/ 110976 w 143667"/>
                <a:gd name="connsiteY14" fmla="*/ 0 h 345830"/>
                <a:gd name="connsiteX15" fmla="*/ 143667 w 143667"/>
                <a:gd name="connsiteY15" fmla="*/ 5066 h 345830"/>
                <a:gd name="connsiteX16" fmla="*/ 143667 w 143667"/>
                <a:gd name="connsiteY16" fmla="*/ 51582 h 34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667" h="345830">
                  <a:moveTo>
                    <a:pt x="143667" y="51582"/>
                  </a:moveTo>
                  <a:cubicBezTo>
                    <a:pt x="136298" y="48358"/>
                    <a:pt x="127548" y="46976"/>
                    <a:pt x="119727" y="46976"/>
                  </a:cubicBezTo>
                  <a:cubicBezTo>
                    <a:pt x="99001" y="46976"/>
                    <a:pt x="90712" y="57569"/>
                    <a:pt x="90712" y="79667"/>
                  </a:cubicBezTo>
                  <a:lnTo>
                    <a:pt x="90712" y="111445"/>
                  </a:lnTo>
                  <a:lnTo>
                    <a:pt x="137228" y="111445"/>
                  </a:lnTo>
                  <a:lnTo>
                    <a:pt x="137228" y="157031"/>
                  </a:lnTo>
                  <a:lnTo>
                    <a:pt x="91173" y="157031"/>
                  </a:lnTo>
                  <a:lnTo>
                    <a:pt x="91173" y="345831"/>
                  </a:lnTo>
                  <a:lnTo>
                    <a:pt x="36375" y="345831"/>
                  </a:lnTo>
                  <a:lnTo>
                    <a:pt x="36375" y="157031"/>
                  </a:lnTo>
                  <a:lnTo>
                    <a:pt x="0" y="157031"/>
                  </a:lnTo>
                  <a:lnTo>
                    <a:pt x="0" y="111445"/>
                  </a:lnTo>
                  <a:lnTo>
                    <a:pt x="36375" y="111445"/>
                  </a:lnTo>
                  <a:lnTo>
                    <a:pt x="36375" y="77824"/>
                  </a:lnTo>
                  <a:cubicBezTo>
                    <a:pt x="36375" y="29015"/>
                    <a:pt x="58481" y="0"/>
                    <a:pt x="110976" y="0"/>
                  </a:cubicBezTo>
                  <a:cubicBezTo>
                    <a:pt x="122951" y="0"/>
                    <a:pt x="134465" y="1382"/>
                    <a:pt x="143667" y="5066"/>
                  </a:cubicBezTo>
                  <a:lnTo>
                    <a:pt x="143667" y="51582"/>
                  </a:lnTo>
                  <a:close/>
                </a:path>
              </a:pathLst>
            </a:custGeom>
            <a:grpFill/>
            <a:ln w="8374" cap="flat">
              <a:noFill/>
              <a:prstDash val="solid"/>
              <a:miter/>
            </a:ln>
          </p:spPr>
          <p:txBody>
            <a:bodyPr rtlCol="0" anchor="ctr"/>
            <a:lstStyle/>
            <a:p>
              <a:endParaRPr lang="de-DE"/>
            </a:p>
          </p:txBody>
        </p:sp>
        <p:sp>
          <p:nvSpPr>
            <p:cNvPr id="265" name="Freihandform: Form 264">
              <a:extLst>
                <a:ext uri="{FF2B5EF4-FFF2-40B4-BE49-F238E27FC236}">
                  <a16:creationId xmlns:a16="http://schemas.microsoft.com/office/drawing/2014/main" id="{3A870182-1564-41CE-9E37-9ABD1DE9A6E3}"/>
                </a:ext>
              </a:extLst>
            </p:cNvPr>
            <p:cNvSpPr/>
            <p:nvPr/>
          </p:nvSpPr>
          <p:spPr>
            <a:xfrm>
              <a:off x="8832370" y="2475749"/>
              <a:ext cx="145978" cy="315903"/>
            </a:xfrm>
            <a:custGeom>
              <a:avLst/>
              <a:gdLst>
                <a:gd name="connsiteX0" fmla="*/ 145978 w 145978"/>
                <a:gd name="connsiteY0" fmla="*/ 260185 h 315903"/>
                <a:gd name="connsiteX1" fmla="*/ 145978 w 145978"/>
                <a:gd name="connsiteY1" fmla="*/ 307153 h 315903"/>
                <a:gd name="connsiteX2" fmla="*/ 99923 w 145978"/>
                <a:gd name="connsiteY2" fmla="*/ 315903 h 315903"/>
                <a:gd name="connsiteX3" fmla="*/ 35915 w 145978"/>
                <a:gd name="connsiteY3" fmla="*/ 250053 h 315903"/>
                <a:gd name="connsiteX4" fmla="*/ 35915 w 145978"/>
                <a:gd name="connsiteY4" fmla="*/ 121577 h 315903"/>
                <a:gd name="connsiteX5" fmla="*/ 0 w 145978"/>
                <a:gd name="connsiteY5" fmla="*/ 121577 h 315903"/>
                <a:gd name="connsiteX6" fmla="*/ 0 w 145978"/>
                <a:gd name="connsiteY6" fmla="*/ 75991 h 315903"/>
                <a:gd name="connsiteX7" fmla="*/ 35454 w 145978"/>
                <a:gd name="connsiteY7" fmla="*/ 75991 h 315903"/>
                <a:gd name="connsiteX8" fmla="*/ 35454 w 145978"/>
                <a:gd name="connsiteY8" fmla="*/ 11983 h 315903"/>
                <a:gd name="connsiteX9" fmla="*/ 90252 w 145978"/>
                <a:gd name="connsiteY9" fmla="*/ 0 h 315903"/>
                <a:gd name="connsiteX10" fmla="*/ 90252 w 145978"/>
                <a:gd name="connsiteY10" fmla="*/ 75982 h 315903"/>
                <a:gd name="connsiteX11" fmla="*/ 145969 w 145978"/>
                <a:gd name="connsiteY11" fmla="*/ 75982 h 315903"/>
                <a:gd name="connsiteX12" fmla="*/ 145969 w 145978"/>
                <a:gd name="connsiteY12" fmla="*/ 121568 h 315903"/>
                <a:gd name="connsiteX13" fmla="*/ 90252 w 145978"/>
                <a:gd name="connsiteY13" fmla="*/ 121568 h 315903"/>
                <a:gd name="connsiteX14" fmla="*/ 90252 w 145978"/>
                <a:gd name="connsiteY14" fmla="*/ 237149 h 315903"/>
                <a:gd name="connsiteX15" fmla="*/ 115573 w 145978"/>
                <a:gd name="connsiteY15" fmla="*/ 268006 h 315903"/>
                <a:gd name="connsiteX16" fmla="*/ 145978 w 145978"/>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8" h="315903">
                  <a:moveTo>
                    <a:pt x="145978" y="260185"/>
                  </a:moveTo>
                  <a:lnTo>
                    <a:pt x="145978" y="307153"/>
                  </a:lnTo>
                  <a:cubicBezTo>
                    <a:pt x="134004" y="312680"/>
                    <a:pt x="116042" y="315903"/>
                    <a:pt x="99923" y="315903"/>
                  </a:cubicBezTo>
                  <a:cubicBezTo>
                    <a:pt x="58481" y="315903"/>
                    <a:pt x="35915" y="292876"/>
                    <a:pt x="35915" y="250053"/>
                  </a:cubicBezTo>
                  <a:lnTo>
                    <a:pt x="35915" y="121577"/>
                  </a:lnTo>
                  <a:lnTo>
                    <a:pt x="0" y="121577"/>
                  </a:lnTo>
                  <a:lnTo>
                    <a:pt x="0" y="75991"/>
                  </a:lnTo>
                  <a:lnTo>
                    <a:pt x="35454" y="75991"/>
                  </a:lnTo>
                  <a:lnTo>
                    <a:pt x="35454" y="11983"/>
                  </a:lnTo>
                  <a:lnTo>
                    <a:pt x="90252" y="0"/>
                  </a:lnTo>
                  <a:lnTo>
                    <a:pt x="90252" y="75982"/>
                  </a:lnTo>
                  <a:lnTo>
                    <a:pt x="145969" y="75982"/>
                  </a:lnTo>
                  <a:lnTo>
                    <a:pt x="145969" y="121568"/>
                  </a:lnTo>
                  <a:lnTo>
                    <a:pt x="90252" y="121568"/>
                  </a:lnTo>
                  <a:lnTo>
                    <a:pt x="90252" y="237149"/>
                  </a:lnTo>
                  <a:cubicBezTo>
                    <a:pt x="90252" y="258795"/>
                    <a:pt x="97620" y="268006"/>
                    <a:pt x="115573" y="268006"/>
                  </a:cubicBezTo>
                  <a:cubicBezTo>
                    <a:pt x="125714" y="268015"/>
                    <a:pt x="136758" y="264791"/>
                    <a:pt x="145978" y="260185"/>
                  </a:cubicBezTo>
                  <a:close/>
                </a:path>
              </a:pathLst>
            </a:custGeom>
            <a:grpFill/>
            <a:ln w="8374" cap="flat">
              <a:noFill/>
              <a:prstDash val="solid"/>
              <a:miter/>
            </a:ln>
          </p:spPr>
          <p:txBody>
            <a:bodyPr rtlCol="0" anchor="ctr"/>
            <a:lstStyle/>
            <a:p>
              <a:endParaRPr lang="de-DE"/>
            </a:p>
          </p:txBody>
        </p:sp>
        <p:sp>
          <p:nvSpPr>
            <p:cNvPr id="266" name="Freihandform: Form 265">
              <a:extLst>
                <a:ext uri="{FF2B5EF4-FFF2-40B4-BE49-F238E27FC236}">
                  <a16:creationId xmlns:a16="http://schemas.microsoft.com/office/drawing/2014/main" id="{59DBD287-68CC-4F3F-90AB-A995B27E5A9B}"/>
                </a:ext>
              </a:extLst>
            </p:cNvPr>
            <p:cNvSpPr/>
            <p:nvPr/>
          </p:nvSpPr>
          <p:spPr>
            <a:xfrm>
              <a:off x="9017185" y="2545752"/>
              <a:ext cx="180510" cy="245891"/>
            </a:xfrm>
            <a:custGeom>
              <a:avLst/>
              <a:gdLst>
                <a:gd name="connsiteX0" fmla="*/ 26235 w 180510"/>
                <a:gd name="connsiteY0" fmla="*/ 174063 h 245891"/>
                <a:gd name="connsiteX1" fmla="*/ 92545 w 180510"/>
                <a:gd name="connsiteY1" fmla="*/ 200314 h 245891"/>
                <a:gd name="connsiteX2" fmla="*/ 127078 w 180510"/>
                <a:gd name="connsiteY2" fmla="*/ 176826 h 245891"/>
                <a:gd name="connsiteX3" fmla="*/ 9664 w 180510"/>
                <a:gd name="connsiteY3" fmla="*/ 72750 h 245891"/>
                <a:gd name="connsiteX4" fmla="*/ 98080 w 180510"/>
                <a:gd name="connsiteY4" fmla="*/ 0 h 245891"/>
                <a:gd name="connsiteX5" fmla="*/ 179128 w 180510"/>
                <a:gd name="connsiteY5" fmla="*/ 24401 h 245891"/>
                <a:gd name="connsiteX6" fmla="*/ 153338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2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3" y="191563"/>
                    <a:pt x="71821" y="200314"/>
                    <a:pt x="92545" y="200314"/>
                  </a:cubicBezTo>
                  <a:cubicBezTo>
                    <a:pt x="112810" y="200314"/>
                    <a:pt x="127078" y="191103"/>
                    <a:pt x="127078" y="176826"/>
                  </a:cubicBezTo>
                  <a:cubicBezTo>
                    <a:pt x="127078" y="136766"/>
                    <a:pt x="9664" y="151035"/>
                    <a:pt x="9664" y="72750"/>
                  </a:cubicBezTo>
                  <a:cubicBezTo>
                    <a:pt x="9664" y="29467"/>
                    <a:pt x="45578" y="0"/>
                    <a:pt x="98080" y="0"/>
                  </a:cubicBezTo>
                  <a:cubicBezTo>
                    <a:pt x="126166" y="0"/>
                    <a:pt x="154259" y="8282"/>
                    <a:pt x="179128" y="24401"/>
                  </a:cubicBezTo>
                  <a:lnTo>
                    <a:pt x="153338" y="67223"/>
                  </a:lnTo>
                  <a:cubicBezTo>
                    <a:pt x="133073" y="53415"/>
                    <a:pt x="115121" y="46499"/>
                    <a:pt x="97159" y="46499"/>
                  </a:cubicBezTo>
                  <a:cubicBezTo>
                    <a:pt x="76895" y="46499"/>
                    <a:pt x="63539" y="55249"/>
                    <a:pt x="63539" y="68145"/>
                  </a:cubicBezTo>
                  <a:cubicBezTo>
                    <a:pt x="63539" y="106362"/>
                    <a:pt x="180510" y="93014"/>
                    <a:pt x="180510" y="171751"/>
                  </a:cubicBezTo>
                  <a:cubicBezTo>
                    <a:pt x="180510" y="215956"/>
                    <a:pt x="144127" y="245891"/>
                    <a:pt x="90252"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67" name="Freihandform: Form 266">
              <a:extLst>
                <a:ext uri="{FF2B5EF4-FFF2-40B4-BE49-F238E27FC236}">
                  <a16:creationId xmlns:a16="http://schemas.microsoft.com/office/drawing/2014/main" id="{B6287DF6-CA02-4DE1-AD71-4BF62EBE6396}"/>
                </a:ext>
              </a:extLst>
            </p:cNvPr>
            <p:cNvSpPr/>
            <p:nvPr/>
          </p:nvSpPr>
          <p:spPr>
            <a:xfrm>
              <a:off x="9240728" y="2616208"/>
              <a:ext cx="115119" cy="52033"/>
            </a:xfrm>
            <a:custGeom>
              <a:avLst/>
              <a:gdLst>
                <a:gd name="connsiteX0" fmla="*/ 115120 w 115119"/>
                <a:gd name="connsiteY0" fmla="*/ 52034 h 52033"/>
                <a:gd name="connsiteX1" fmla="*/ 0 w 115119"/>
                <a:gd name="connsiteY1" fmla="*/ 52034 h 52033"/>
                <a:gd name="connsiteX2" fmla="*/ 0 w 115119"/>
                <a:gd name="connsiteY2" fmla="*/ 0 h 52033"/>
                <a:gd name="connsiteX3" fmla="*/ 115120 w 115119"/>
                <a:gd name="connsiteY3" fmla="*/ 0 h 52033"/>
                <a:gd name="connsiteX4" fmla="*/ 115120 w 115119"/>
                <a:gd name="connsiteY4" fmla="*/ 52034 h 52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9" h="52033">
                  <a:moveTo>
                    <a:pt x="115120" y="52034"/>
                  </a:moveTo>
                  <a:lnTo>
                    <a:pt x="0" y="52034"/>
                  </a:lnTo>
                  <a:lnTo>
                    <a:pt x="0" y="0"/>
                  </a:lnTo>
                  <a:lnTo>
                    <a:pt x="115120" y="0"/>
                  </a:lnTo>
                  <a:lnTo>
                    <a:pt x="115120" y="52034"/>
                  </a:lnTo>
                  <a:close/>
                </a:path>
              </a:pathLst>
            </a:custGeom>
            <a:grpFill/>
            <a:ln w="8374" cap="flat">
              <a:noFill/>
              <a:prstDash val="solid"/>
              <a:miter/>
            </a:ln>
          </p:spPr>
          <p:txBody>
            <a:bodyPr rtlCol="0" anchor="ctr"/>
            <a:lstStyle/>
            <a:p>
              <a:endParaRPr lang="de-DE"/>
            </a:p>
          </p:txBody>
        </p:sp>
        <p:sp>
          <p:nvSpPr>
            <p:cNvPr id="268" name="Freihandform: Form 267">
              <a:extLst>
                <a:ext uri="{FF2B5EF4-FFF2-40B4-BE49-F238E27FC236}">
                  <a16:creationId xmlns:a16="http://schemas.microsoft.com/office/drawing/2014/main" id="{A455995B-FF19-4248-94F5-EA453F5182BC}"/>
                </a:ext>
              </a:extLst>
            </p:cNvPr>
            <p:cNvSpPr/>
            <p:nvPr/>
          </p:nvSpPr>
          <p:spPr>
            <a:xfrm>
              <a:off x="9550208" y="2551739"/>
              <a:ext cx="201686" cy="239921"/>
            </a:xfrm>
            <a:custGeom>
              <a:avLst/>
              <a:gdLst>
                <a:gd name="connsiteX0" fmla="*/ 54797 w 201686"/>
                <a:gd name="connsiteY0" fmla="*/ 140911 h 239921"/>
                <a:gd name="connsiteX1" fmla="*/ 101304 w 201686"/>
                <a:gd name="connsiteY1" fmla="*/ 190182 h 239921"/>
                <a:gd name="connsiteX2" fmla="*/ 146890 w 201686"/>
                <a:gd name="connsiteY2" fmla="*/ 140451 h 239921"/>
                <a:gd name="connsiteX3" fmla="*/ 146890 w 201686"/>
                <a:gd name="connsiteY3" fmla="*/ 8 h 239921"/>
                <a:gd name="connsiteX4" fmla="*/ 201687 w 201686"/>
                <a:gd name="connsiteY4" fmla="*/ 8 h 239921"/>
                <a:gd name="connsiteX5" fmla="*/ 201687 w 201686"/>
                <a:gd name="connsiteY5" fmla="*/ 142301 h 239921"/>
                <a:gd name="connsiteX6" fmla="*/ 102685 w 201686"/>
                <a:gd name="connsiteY6" fmla="*/ 239921 h 239921"/>
                <a:gd name="connsiteX7" fmla="*/ 0 w 201686"/>
                <a:gd name="connsiteY7" fmla="*/ 142754 h 239921"/>
                <a:gd name="connsiteX8" fmla="*/ 0 w 201686"/>
                <a:gd name="connsiteY8" fmla="*/ 0 h 239921"/>
                <a:gd name="connsiteX9" fmla="*/ 54797 w 201686"/>
                <a:gd name="connsiteY9" fmla="*/ 0 h 239921"/>
                <a:gd name="connsiteX10" fmla="*/ 54797 w 201686"/>
                <a:gd name="connsiteY10" fmla="*/ 140911 h 23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686" h="239921">
                  <a:moveTo>
                    <a:pt x="54797" y="140911"/>
                  </a:moveTo>
                  <a:cubicBezTo>
                    <a:pt x="54797" y="173141"/>
                    <a:pt x="70916" y="190182"/>
                    <a:pt x="101304" y="190182"/>
                  </a:cubicBezTo>
                  <a:cubicBezTo>
                    <a:pt x="131240" y="190182"/>
                    <a:pt x="146890" y="173610"/>
                    <a:pt x="146890" y="140451"/>
                  </a:cubicBezTo>
                  <a:lnTo>
                    <a:pt x="146890" y="8"/>
                  </a:lnTo>
                  <a:lnTo>
                    <a:pt x="201687" y="8"/>
                  </a:lnTo>
                  <a:lnTo>
                    <a:pt x="201687" y="142301"/>
                  </a:lnTo>
                  <a:cubicBezTo>
                    <a:pt x="201687" y="203998"/>
                    <a:pt x="167155" y="239921"/>
                    <a:pt x="102685" y="239921"/>
                  </a:cubicBezTo>
                  <a:cubicBezTo>
                    <a:pt x="38678" y="239921"/>
                    <a:pt x="0" y="203998"/>
                    <a:pt x="0" y="142754"/>
                  </a:cubicBezTo>
                  <a:lnTo>
                    <a:pt x="0" y="0"/>
                  </a:lnTo>
                  <a:lnTo>
                    <a:pt x="54797" y="0"/>
                  </a:lnTo>
                  <a:lnTo>
                    <a:pt x="54797" y="140911"/>
                  </a:lnTo>
                  <a:close/>
                </a:path>
              </a:pathLst>
            </a:custGeom>
            <a:grpFill/>
            <a:ln w="8374" cap="flat">
              <a:noFill/>
              <a:prstDash val="solid"/>
              <a:miter/>
            </a:ln>
          </p:spPr>
          <p:txBody>
            <a:bodyPr rtlCol="0" anchor="ctr"/>
            <a:lstStyle/>
            <a:p>
              <a:endParaRPr lang="de-DE"/>
            </a:p>
          </p:txBody>
        </p:sp>
        <p:sp>
          <p:nvSpPr>
            <p:cNvPr id="269" name="Freihandform: Form 268">
              <a:extLst>
                <a:ext uri="{FF2B5EF4-FFF2-40B4-BE49-F238E27FC236}">
                  <a16:creationId xmlns:a16="http://schemas.microsoft.com/office/drawing/2014/main" id="{2A24E77D-343F-423D-A124-23142B96164A}"/>
                </a:ext>
              </a:extLst>
            </p:cNvPr>
            <p:cNvSpPr/>
            <p:nvPr/>
          </p:nvSpPr>
          <p:spPr>
            <a:xfrm>
              <a:off x="9821371" y="2545760"/>
              <a:ext cx="201695" cy="240373"/>
            </a:xfrm>
            <a:custGeom>
              <a:avLst/>
              <a:gdLst>
                <a:gd name="connsiteX0" fmla="*/ 201696 w 201695"/>
                <a:gd name="connsiteY0" fmla="*/ 240365 h 240373"/>
                <a:gd name="connsiteX1" fmla="*/ 146890 w 201695"/>
                <a:gd name="connsiteY1" fmla="*/ 240365 h 240373"/>
                <a:gd name="connsiteX2" fmla="*/ 146890 w 201695"/>
                <a:gd name="connsiteY2" fmla="*/ 106362 h 240373"/>
                <a:gd name="connsiteX3" fmla="*/ 103607 w 201695"/>
                <a:gd name="connsiteY3" fmla="*/ 49262 h 240373"/>
                <a:gd name="connsiteX4" fmla="*/ 54798 w 201695"/>
                <a:gd name="connsiteY4" fmla="*/ 105910 h 240373"/>
                <a:gd name="connsiteX5" fmla="*/ 54798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4 w 201695"/>
                <a:gd name="connsiteY11" fmla="*/ 0 h 240373"/>
                <a:gd name="connsiteX12" fmla="*/ 201688 w 201695"/>
                <a:gd name="connsiteY12" fmla="*/ 94856 h 240373"/>
                <a:gd name="connsiteX13" fmla="*/ 201688 w 201695"/>
                <a:gd name="connsiteY13" fmla="*/ 240365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65"/>
                  </a:moveTo>
                  <a:lnTo>
                    <a:pt x="146890" y="240365"/>
                  </a:lnTo>
                  <a:lnTo>
                    <a:pt x="146890" y="106362"/>
                  </a:lnTo>
                  <a:cubicBezTo>
                    <a:pt x="146890" y="72289"/>
                    <a:pt x="136767" y="49262"/>
                    <a:pt x="103607" y="49262"/>
                  </a:cubicBezTo>
                  <a:cubicBezTo>
                    <a:pt x="65390" y="49262"/>
                    <a:pt x="54798" y="80579"/>
                    <a:pt x="54798" y="105910"/>
                  </a:cubicBezTo>
                  <a:lnTo>
                    <a:pt x="54798" y="240373"/>
                  </a:lnTo>
                  <a:lnTo>
                    <a:pt x="0" y="240373"/>
                  </a:lnTo>
                  <a:lnTo>
                    <a:pt x="0" y="5987"/>
                  </a:lnTo>
                  <a:lnTo>
                    <a:pt x="54337" y="5987"/>
                  </a:lnTo>
                  <a:lnTo>
                    <a:pt x="54337" y="34072"/>
                  </a:lnTo>
                  <a:lnTo>
                    <a:pt x="55249" y="34072"/>
                  </a:lnTo>
                  <a:cubicBezTo>
                    <a:pt x="69066" y="13348"/>
                    <a:pt x="93935" y="0"/>
                    <a:pt x="124324" y="0"/>
                  </a:cubicBezTo>
                  <a:cubicBezTo>
                    <a:pt x="177739" y="0"/>
                    <a:pt x="201688" y="39138"/>
                    <a:pt x="201688" y="94856"/>
                  </a:cubicBezTo>
                  <a:lnTo>
                    <a:pt x="201688" y="240365"/>
                  </a:lnTo>
                  <a:close/>
                </a:path>
              </a:pathLst>
            </a:custGeom>
            <a:grpFill/>
            <a:ln w="8374" cap="flat">
              <a:noFill/>
              <a:prstDash val="solid"/>
              <a:miter/>
            </a:ln>
          </p:spPr>
          <p:txBody>
            <a:bodyPr rtlCol="0" anchor="ctr"/>
            <a:lstStyle/>
            <a:p>
              <a:endParaRPr lang="de-DE"/>
            </a:p>
          </p:txBody>
        </p:sp>
        <p:sp>
          <p:nvSpPr>
            <p:cNvPr id="270" name="Freihandform: Form 269">
              <a:extLst>
                <a:ext uri="{FF2B5EF4-FFF2-40B4-BE49-F238E27FC236}">
                  <a16:creationId xmlns:a16="http://schemas.microsoft.com/office/drawing/2014/main" id="{83AE92AB-068D-4D77-910A-C243DEA3B7D8}"/>
                </a:ext>
              </a:extLst>
            </p:cNvPr>
            <p:cNvSpPr/>
            <p:nvPr/>
          </p:nvSpPr>
          <p:spPr>
            <a:xfrm>
              <a:off x="10081021" y="2443527"/>
              <a:ext cx="219196" cy="348125"/>
            </a:xfrm>
            <a:custGeom>
              <a:avLst/>
              <a:gdLst>
                <a:gd name="connsiteX0" fmla="*/ 0 w 219196"/>
                <a:gd name="connsiteY0" fmla="*/ 224715 h 348125"/>
                <a:gd name="connsiteX1" fmla="*/ 95326 w 219196"/>
                <a:gd name="connsiteY1" fmla="*/ 102225 h 348125"/>
                <a:gd name="connsiteX2" fmla="*/ 163478 w 219196"/>
                <a:gd name="connsiteY2" fmla="*/ 133995 h 348125"/>
                <a:gd name="connsiteX3" fmla="*/ 164399 w 219196"/>
                <a:gd name="connsiteY3" fmla="*/ 133995 h 348125"/>
                <a:gd name="connsiteX4" fmla="*/ 164399 w 219196"/>
                <a:gd name="connsiteY4" fmla="*/ 13808 h 348125"/>
                <a:gd name="connsiteX5" fmla="*/ 219196 w 219196"/>
                <a:gd name="connsiteY5" fmla="*/ 0 h 348125"/>
                <a:gd name="connsiteX6" fmla="*/ 219196 w 219196"/>
                <a:gd name="connsiteY6" fmla="*/ 342598 h 348125"/>
                <a:gd name="connsiteX7" fmla="*/ 165781 w 219196"/>
                <a:gd name="connsiteY7" fmla="*/ 342598 h 348125"/>
                <a:gd name="connsiteX8" fmla="*/ 165781 w 219196"/>
                <a:gd name="connsiteY8" fmla="*/ 314965 h 348125"/>
                <a:gd name="connsiteX9" fmla="*/ 164860 w 219196"/>
                <a:gd name="connsiteY9" fmla="*/ 314965 h 348125"/>
                <a:gd name="connsiteX10" fmla="*/ 94405 w 219196"/>
                <a:gd name="connsiteY10" fmla="*/ 348125 h 348125"/>
                <a:gd name="connsiteX11" fmla="*/ 0 w 219196"/>
                <a:gd name="connsiteY11" fmla="*/ 224715 h 348125"/>
                <a:gd name="connsiteX12" fmla="*/ 54345 w 219196"/>
                <a:gd name="connsiteY12" fmla="*/ 224715 h 348125"/>
                <a:gd name="connsiteX13" fmla="*/ 108681 w 219196"/>
                <a:gd name="connsiteY13" fmla="*/ 299776 h 348125"/>
                <a:gd name="connsiteX14" fmla="*/ 164399 w 219196"/>
                <a:gd name="connsiteY14" fmla="*/ 268919 h 348125"/>
                <a:gd name="connsiteX15" fmla="*/ 164399 w 219196"/>
                <a:gd name="connsiteY15" fmla="*/ 183265 h 348125"/>
                <a:gd name="connsiteX16" fmla="*/ 108681 w 219196"/>
                <a:gd name="connsiteY16" fmla="*/ 151956 h 348125"/>
                <a:gd name="connsiteX17" fmla="*/ 54345 w 219196"/>
                <a:gd name="connsiteY17" fmla="*/ 224715 h 3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196" h="348125">
                  <a:moveTo>
                    <a:pt x="0" y="224715"/>
                  </a:moveTo>
                  <a:cubicBezTo>
                    <a:pt x="0" y="149193"/>
                    <a:pt x="38217" y="102225"/>
                    <a:pt x="95326" y="102225"/>
                  </a:cubicBezTo>
                  <a:cubicBezTo>
                    <a:pt x="124801" y="102225"/>
                    <a:pt x="147828" y="114652"/>
                    <a:pt x="163478" y="133995"/>
                  </a:cubicBezTo>
                  <a:lnTo>
                    <a:pt x="164399" y="133995"/>
                  </a:lnTo>
                  <a:lnTo>
                    <a:pt x="164399" y="13808"/>
                  </a:lnTo>
                  <a:lnTo>
                    <a:pt x="219196" y="0"/>
                  </a:lnTo>
                  <a:lnTo>
                    <a:pt x="219196" y="342598"/>
                  </a:lnTo>
                  <a:lnTo>
                    <a:pt x="165781" y="342598"/>
                  </a:lnTo>
                  <a:lnTo>
                    <a:pt x="165781" y="314965"/>
                  </a:lnTo>
                  <a:lnTo>
                    <a:pt x="164860" y="314965"/>
                  </a:lnTo>
                  <a:cubicBezTo>
                    <a:pt x="147828" y="335690"/>
                    <a:pt x="123419" y="348125"/>
                    <a:pt x="94405" y="348125"/>
                  </a:cubicBezTo>
                  <a:cubicBezTo>
                    <a:pt x="38686" y="348125"/>
                    <a:pt x="0" y="300697"/>
                    <a:pt x="0" y="224715"/>
                  </a:cubicBezTo>
                  <a:close/>
                  <a:moveTo>
                    <a:pt x="54345" y="224715"/>
                  </a:moveTo>
                  <a:cubicBezTo>
                    <a:pt x="54345" y="272603"/>
                    <a:pt x="74148" y="299776"/>
                    <a:pt x="108681" y="299776"/>
                  </a:cubicBezTo>
                  <a:cubicBezTo>
                    <a:pt x="129867" y="299776"/>
                    <a:pt x="147359" y="289644"/>
                    <a:pt x="164399" y="268919"/>
                  </a:cubicBezTo>
                  <a:lnTo>
                    <a:pt x="164399" y="183265"/>
                  </a:lnTo>
                  <a:cubicBezTo>
                    <a:pt x="148740" y="162088"/>
                    <a:pt x="130780" y="151956"/>
                    <a:pt x="108681" y="151956"/>
                  </a:cubicBezTo>
                  <a:cubicBezTo>
                    <a:pt x="73227" y="151965"/>
                    <a:pt x="54345" y="177747"/>
                    <a:pt x="54345" y="224715"/>
                  </a:cubicBezTo>
                  <a:close/>
                </a:path>
              </a:pathLst>
            </a:custGeom>
            <a:grpFill/>
            <a:ln w="8374" cap="flat">
              <a:noFill/>
              <a:prstDash val="solid"/>
              <a:miter/>
            </a:ln>
          </p:spPr>
          <p:txBody>
            <a:bodyPr rtlCol="0" anchor="ctr"/>
            <a:lstStyle/>
            <a:p>
              <a:endParaRPr lang="de-DE"/>
            </a:p>
          </p:txBody>
        </p:sp>
        <p:sp>
          <p:nvSpPr>
            <p:cNvPr id="271" name="Freihandform: Form 270">
              <a:extLst>
                <a:ext uri="{FF2B5EF4-FFF2-40B4-BE49-F238E27FC236}">
                  <a16:creationId xmlns:a16="http://schemas.microsoft.com/office/drawing/2014/main" id="{71B3082D-B364-404C-8EE0-64D1F1F07577}"/>
                </a:ext>
              </a:extLst>
            </p:cNvPr>
            <p:cNvSpPr/>
            <p:nvPr/>
          </p:nvSpPr>
          <p:spPr>
            <a:xfrm>
              <a:off x="4011188" y="2963018"/>
              <a:ext cx="227478" cy="335246"/>
            </a:xfrm>
            <a:custGeom>
              <a:avLst/>
              <a:gdLst>
                <a:gd name="connsiteX0" fmla="*/ 36383 w 227478"/>
                <a:gd name="connsiteY0" fmla="*/ 245900 h 335246"/>
                <a:gd name="connsiteX1" fmla="*/ 116963 w 227478"/>
                <a:gd name="connsiteY1" fmla="*/ 282283 h 335246"/>
                <a:gd name="connsiteX2" fmla="*/ 169465 w 227478"/>
                <a:gd name="connsiteY2" fmla="*/ 241755 h 335246"/>
                <a:gd name="connsiteX3" fmla="*/ 10593 w 227478"/>
                <a:gd name="connsiteY3" fmla="*/ 93944 h 335246"/>
                <a:gd name="connsiteX4" fmla="*/ 120656 w 227478"/>
                <a:gd name="connsiteY4" fmla="*/ 0 h 335246"/>
                <a:gd name="connsiteX5" fmla="*/ 225183 w 227478"/>
                <a:gd name="connsiteY5" fmla="*/ 39147 h 335246"/>
                <a:gd name="connsiteX6" fmla="*/ 188800 w 227478"/>
                <a:gd name="connsiteY6" fmla="*/ 83812 h 335246"/>
                <a:gd name="connsiteX7" fmla="*/ 117884 w 227478"/>
                <a:gd name="connsiteY7" fmla="*/ 52503 h 335246"/>
                <a:gd name="connsiteX8" fmla="*/ 68613 w 227478"/>
                <a:gd name="connsiteY8" fmla="*/ 88886 h 335246"/>
                <a:gd name="connsiteX9" fmla="*/ 227478 w 227478"/>
                <a:gd name="connsiteY9" fmla="*/ 237158 h 335246"/>
                <a:gd name="connsiteX10" fmla="*/ 115590 w 227478"/>
                <a:gd name="connsiteY10" fmla="*/ 335246 h 335246"/>
                <a:gd name="connsiteX11" fmla="*/ 0 w 227478"/>
                <a:gd name="connsiteY11" fmla="*/ 290573 h 335246"/>
                <a:gd name="connsiteX12" fmla="*/ 36383 w 227478"/>
                <a:gd name="connsiteY12" fmla="*/ 245900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78" h="335246">
                  <a:moveTo>
                    <a:pt x="36383" y="245900"/>
                  </a:moveTo>
                  <a:cubicBezTo>
                    <a:pt x="60323" y="268927"/>
                    <a:pt x="89799" y="282283"/>
                    <a:pt x="116963" y="282283"/>
                  </a:cubicBezTo>
                  <a:cubicBezTo>
                    <a:pt x="147359" y="282283"/>
                    <a:pt x="169465" y="265243"/>
                    <a:pt x="169465" y="241755"/>
                  </a:cubicBezTo>
                  <a:cubicBezTo>
                    <a:pt x="169465" y="179589"/>
                    <a:pt x="10593" y="198932"/>
                    <a:pt x="10593" y="93944"/>
                  </a:cubicBezTo>
                  <a:cubicBezTo>
                    <a:pt x="10593" y="38226"/>
                    <a:pt x="55726" y="0"/>
                    <a:pt x="120656" y="0"/>
                  </a:cubicBezTo>
                  <a:cubicBezTo>
                    <a:pt x="159333" y="0"/>
                    <a:pt x="195256" y="13356"/>
                    <a:pt x="225183" y="39147"/>
                  </a:cubicBezTo>
                  <a:lnTo>
                    <a:pt x="188800" y="83812"/>
                  </a:lnTo>
                  <a:cubicBezTo>
                    <a:pt x="165312" y="63087"/>
                    <a:pt x="141832" y="52503"/>
                    <a:pt x="117884" y="52503"/>
                  </a:cubicBezTo>
                  <a:cubicBezTo>
                    <a:pt x="89338" y="52503"/>
                    <a:pt x="68613" y="67692"/>
                    <a:pt x="68613" y="88886"/>
                  </a:cubicBezTo>
                  <a:cubicBezTo>
                    <a:pt x="68613" y="147359"/>
                    <a:pt x="227478" y="128024"/>
                    <a:pt x="227478" y="237158"/>
                  </a:cubicBezTo>
                  <a:cubicBezTo>
                    <a:pt x="227478" y="295639"/>
                    <a:pt x="182352" y="335246"/>
                    <a:pt x="115590" y="335246"/>
                  </a:cubicBezTo>
                  <a:cubicBezTo>
                    <a:pt x="72758" y="335246"/>
                    <a:pt x="30857" y="319127"/>
                    <a:pt x="0" y="290573"/>
                  </a:cubicBezTo>
                  <a:lnTo>
                    <a:pt x="36383" y="245900"/>
                  </a:lnTo>
                  <a:close/>
                </a:path>
              </a:pathLst>
            </a:custGeom>
            <a:grpFill/>
            <a:ln w="8374" cap="flat">
              <a:noFill/>
              <a:prstDash val="solid"/>
              <a:miter/>
            </a:ln>
          </p:spPr>
          <p:txBody>
            <a:bodyPr rtlCol="0" anchor="ctr"/>
            <a:lstStyle/>
            <a:p>
              <a:endParaRPr lang="de-DE"/>
            </a:p>
          </p:txBody>
        </p:sp>
        <p:sp>
          <p:nvSpPr>
            <p:cNvPr id="272" name="Freihandform: Form 271">
              <a:extLst>
                <a:ext uri="{FF2B5EF4-FFF2-40B4-BE49-F238E27FC236}">
                  <a16:creationId xmlns:a16="http://schemas.microsoft.com/office/drawing/2014/main" id="{91760FEA-4737-4183-8A29-75C45D9B69AB}"/>
                </a:ext>
              </a:extLst>
            </p:cNvPr>
            <p:cNvSpPr/>
            <p:nvPr/>
          </p:nvSpPr>
          <p:spPr>
            <a:xfrm>
              <a:off x="4287334" y="3052356"/>
              <a:ext cx="225644" cy="245908"/>
            </a:xfrm>
            <a:custGeom>
              <a:avLst/>
              <a:gdLst>
                <a:gd name="connsiteX0" fmla="*/ 0 w 225644"/>
                <a:gd name="connsiteY0" fmla="*/ 122950 h 245908"/>
                <a:gd name="connsiteX1" fmla="*/ 113748 w 225644"/>
                <a:gd name="connsiteY1" fmla="*/ 0 h 245908"/>
                <a:gd name="connsiteX2" fmla="*/ 225644 w 225644"/>
                <a:gd name="connsiteY2" fmla="*/ 122950 h 245908"/>
                <a:gd name="connsiteX3" fmla="*/ 113748 w 225644"/>
                <a:gd name="connsiteY3" fmla="*/ 245908 h 245908"/>
                <a:gd name="connsiteX4" fmla="*/ 0 w 225644"/>
                <a:gd name="connsiteY4" fmla="*/ 122950 h 245908"/>
                <a:gd name="connsiteX5" fmla="*/ 171308 w 225644"/>
                <a:gd name="connsiteY5" fmla="*/ 123410 h 245908"/>
                <a:gd name="connsiteX6" fmla="*/ 112826 w 225644"/>
                <a:gd name="connsiteY6" fmla="*/ 49731 h 245908"/>
                <a:gd name="connsiteX7" fmla="*/ 54345 w 225644"/>
                <a:gd name="connsiteY7" fmla="*/ 122481 h 245908"/>
                <a:gd name="connsiteX8" fmla="*/ 113287 w 225644"/>
                <a:gd name="connsiteY8" fmla="*/ 196621 h 245908"/>
                <a:gd name="connsiteX9" fmla="*/ 171308 w 225644"/>
                <a:gd name="connsiteY9" fmla="*/ 123410 h 24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644" h="245908">
                  <a:moveTo>
                    <a:pt x="0" y="122950"/>
                  </a:moveTo>
                  <a:cubicBezTo>
                    <a:pt x="0" y="49270"/>
                    <a:pt x="45586" y="0"/>
                    <a:pt x="113748" y="0"/>
                  </a:cubicBezTo>
                  <a:cubicBezTo>
                    <a:pt x="181440" y="0"/>
                    <a:pt x="225644" y="48349"/>
                    <a:pt x="225644" y="122950"/>
                  </a:cubicBezTo>
                  <a:cubicBezTo>
                    <a:pt x="225644" y="196629"/>
                    <a:pt x="181892" y="245908"/>
                    <a:pt x="113748" y="245908"/>
                  </a:cubicBezTo>
                  <a:cubicBezTo>
                    <a:pt x="46055" y="245900"/>
                    <a:pt x="0" y="197090"/>
                    <a:pt x="0" y="122950"/>
                  </a:cubicBezTo>
                  <a:close/>
                  <a:moveTo>
                    <a:pt x="171308" y="123410"/>
                  </a:moveTo>
                  <a:cubicBezTo>
                    <a:pt x="171308" y="77824"/>
                    <a:pt x="148741" y="49731"/>
                    <a:pt x="112826" y="49731"/>
                  </a:cubicBezTo>
                  <a:cubicBezTo>
                    <a:pt x="76443" y="49731"/>
                    <a:pt x="54345" y="77816"/>
                    <a:pt x="54345" y="122481"/>
                  </a:cubicBezTo>
                  <a:cubicBezTo>
                    <a:pt x="54345" y="168067"/>
                    <a:pt x="76912" y="196621"/>
                    <a:pt x="113287" y="196621"/>
                  </a:cubicBezTo>
                  <a:cubicBezTo>
                    <a:pt x="149202" y="196629"/>
                    <a:pt x="171308" y="168536"/>
                    <a:pt x="171308" y="123410"/>
                  </a:cubicBezTo>
                  <a:close/>
                </a:path>
              </a:pathLst>
            </a:custGeom>
            <a:grpFill/>
            <a:ln w="8374" cap="flat">
              <a:noFill/>
              <a:prstDash val="solid"/>
              <a:miter/>
            </a:ln>
          </p:spPr>
          <p:txBody>
            <a:bodyPr rtlCol="0" anchor="ctr"/>
            <a:lstStyle/>
            <a:p>
              <a:endParaRPr lang="de-DE"/>
            </a:p>
          </p:txBody>
        </p:sp>
        <p:sp>
          <p:nvSpPr>
            <p:cNvPr id="273" name="Freihandform: Form 272">
              <a:extLst>
                <a:ext uri="{FF2B5EF4-FFF2-40B4-BE49-F238E27FC236}">
                  <a16:creationId xmlns:a16="http://schemas.microsoft.com/office/drawing/2014/main" id="{24BA7877-7B7C-4C99-A7FB-8D50CD60EB59}"/>
                </a:ext>
              </a:extLst>
            </p:cNvPr>
            <p:cNvSpPr/>
            <p:nvPr/>
          </p:nvSpPr>
          <p:spPr>
            <a:xfrm>
              <a:off x="4551790" y="3058352"/>
              <a:ext cx="185115" cy="234377"/>
            </a:xfrm>
            <a:custGeom>
              <a:avLst/>
              <a:gdLst>
                <a:gd name="connsiteX0" fmla="*/ 185108 w 185115"/>
                <a:gd name="connsiteY0" fmla="*/ 234378 h 234377"/>
                <a:gd name="connsiteX1" fmla="*/ 0 w 185115"/>
                <a:gd name="connsiteY1" fmla="*/ 234378 h 234377"/>
                <a:gd name="connsiteX2" fmla="*/ 0 w 185115"/>
                <a:gd name="connsiteY2" fmla="*/ 187410 h 234377"/>
                <a:gd name="connsiteX3" fmla="*/ 116963 w 185115"/>
                <a:gd name="connsiteY3" fmla="*/ 46968 h 234377"/>
                <a:gd name="connsiteX4" fmla="*/ 6900 w 185115"/>
                <a:gd name="connsiteY4" fmla="*/ 46968 h 234377"/>
                <a:gd name="connsiteX5" fmla="*/ 6900 w 185115"/>
                <a:gd name="connsiteY5" fmla="*/ 0 h 234377"/>
                <a:gd name="connsiteX6" fmla="*/ 183274 w 185115"/>
                <a:gd name="connsiteY6" fmla="*/ 0 h 234377"/>
                <a:gd name="connsiteX7" fmla="*/ 183274 w 185115"/>
                <a:gd name="connsiteY7" fmla="*/ 46968 h 234377"/>
                <a:gd name="connsiteX8" fmla="*/ 65850 w 185115"/>
                <a:gd name="connsiteY8" fmla="*/ 187410 h 234377"/>
                <a:gd name="connsiteX9" fmla="*/ 185116 w 185115"/>
                <a:gd name="connsiteY9" fmla="*/ 187410 h 234377"/>
                <a:gd name="connsiteX10" fmla="*/ 185116 w 185115"/>
                <a:gd name="connsiteY10" fmla="*/ 234378 h 23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115" h="234377">
                  <a:moveTo>
                    <a:pt x="185108" y="234378"/>
                  </a:moveTo>
                  <a:lnTo>
                    <a:pt x="0" y="234378"/>
                  </a:lnTo>
                  <a:lnTo>
                    <a:pt x="0" y="187410"/>
                  </a:lnTo>
                  <a:lnTo>
                    <a:pt x="116963" y="46968"/>
                  </a:lnTo>
                  <a:lnTo>
                    <a:pt x="6900" y="46968"/>
                  </a:lnTo>
                  <a:lnTo>
                    <a:pt x="6900" y="0"/>
                  </a:lnTo>
                  <a:lnTo>
                    <a:pt x="183274" y="0"/>
                  </a:lnTo>
                  <a:lnTo>
                    <a:pt x="183274" y="46968"/>
                  </a:lnTo>
                  <a:lnTo>
                    <a:pt x="65850" y="187410"/>
                  </a:lnTo>
                  <a:lnTo>
                    <a:pt x="185116" y="187410"/>
                  </a:lnTo>
                  <a:lnTo>
                    <a:pt x="185116" y="234378"/>
                  </a:lnTo>
                  <a:close/>
                </a:path>
              </a:pathLst>
            </a:custGeom>
            <a:grpFill/>
            <a:ln w="8374" cap="flat">
              <a:noFill/>
              <a:prstDash val="solid"/>
              <a:miter/>
            </a:ln>
          </p:spPr>
          <p:txBody>
            <a:bodyPr rtlCol="0" anchor="ctr"/>
            <a:lstStyle/>
            <a:p>
              <a:endParaRPr lang="de-DE"/>
            </a:p>
          </p:txBody>
        </p:sp>
        <p:sp>
          <p:nvSpPr>
            <p:cNvPr id="274" name="Freihandform: Form 273">
              <a:extLst>
                <a:ext uri="{FF2B5EF4-FFF2-40B4-BE49-F238E27FC236}">
                  <a16:creationId xmlns:a16="http://schemas.microsoft.com/office/drawing/2014/main" id="{CB08555D-77C4-4E49-9021-BEE8D3903ACB}"/>
                </a:ext>
              </a:extLst>
            </p:cNvPr>
            <p:cNvSpPr/>
            <p:nvPr/>
          </p:nvSpPr>
          <p:spPr>
            <a:xfrm>
              <a:off x="4786243" y="2954268"/>
              <a:ext cx="69534" cy="338461"/>
            </a:xfrm>
            <a:custGeom>
              <a:avLst/>
              <a:gdLst>
                <a:gd name="connsiteX0" fmla="*/ 69534 w 69534"/>
                <a:gd name="connsiteY0" fmla="*/ 33160 h 338461"/>
                <a:gd name="connsiteX1" fmla="*/ 34533 w 69534"/>
                <a:gd name="connsiteY1" fmla="*/ 66311 h 338461"/>
                <a:gd name="connsiteX2" fmla="*/ 0 w 69534"/>
                <a:gd name="connsiteY2" fmla="*/ 33160 h 338461"/>
                <a:gd name="connsiteX3" fmla="*/ 34533 w 69534"/>
                <a:gd name="connsiteY3" fmla="*/ 0 h 338461"/>
                <a:gd name="connsiteX4" fmla="*/ 69534 w 69534"/>
                <a:gd name="connsiteY4" fmla="*/ 33160 h 338461"/>
                <a:gd name="connsiteX5" fmla="*/ 62165 w 69534"/>
                <a:gd name="connsiteY5" fmla="*/ 338462 h 338461"/>
                <a:gd name="connsiteX6" fmla="*/ 7368 w 69534"/>
                <a:gd name="connsiteY6" fmla="*/ 338462 h 338461"/>
                <a:gd name="connsiteX7" fmla="*/ 7368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84" y="66311"/>
                    <a:pt x="34533" y="66311"/>
                  </a:cubicBezTo>
                  <a:cubicBezTo>
                    <a:pt x="15659" y="66311"/>
                    <a:pt x="0" y="52503"/>
                    <a:pt x="0" y="33160"/>
                  </a:cubicBezTo>
                  <a:cubicBezTo>
                    <a:pt x="0" y="14277"/>
                    <a:pt x="15659" y="0"/>
                    <a:pt x="34533" y="0"/>
                  </a:cubicBezTo>
                  <a:cubicBezTo>
                    <a:pt x="53884" y="0"/>
                    <a:pt x="69534" y="14277"/>
                    <a:pt x="69534" y="33160"/>
                  </a:cubicBezTo>
                  <a:close/>
                  <a:moveTo>
                    <a:pt x="62165" y="338462"/>
                  </a:moveTo>
                  <a:lnTo>
                    <a:pt x="7368" y="338462"/>
                  </a:lnTo>
                  <a:lnTo>
                    <a:pt x="7368" y="104076"/>
                  </a:lnTo>
                  <a:lnTo>
                    <a:pt x="62165" y="104076"/>
                  </a:lnTo>
                  <a:lnTo>
                    <a:pt x="62165" y="338462"/>
                  </a:lnTo>
                  <a:close/>
                </a:path>
              </a:pathLst>
            </a:custGeom>
            <a:grpFill/>
            <a:ln w="8374" cap="flat">
              <a:noFill/>
              <a:prstDash val="solid"/>
              <a:miter/>
            </a:ln>
          </p:spPr>
          <p:txBody>
            <a:bodyPr rtlCol="0" anchor="ctr"/>
            <a:lstStyle/>
            <a:p>
              <a:endParaRPr lang="de-DE"/>
            </a:p>
          </p:txBody>
        </p:sp>
        <p:sp>
          <p:nvSpPr>
            <p:cNvPr id="275" name="Freihandform: Form 274">
              <a:extLst>
                <a:ext uri="{FF2B5EF4-FFF2-40B4-BE49-F238E27FC236}">
                  <a16:creationId xmlns:a16="http://schemas.microsoft.com/office/drawing/2014/main" id="{B95A74DD-3BCD-4CB1-9EC7-F904CAEFCB5B}"/>
                </a:ext>
              </a:extLst>
            </p:cNvPr>
            <p:cNvSpPr/>
            <p:nvPr/>
          </p:nvSpPr>
          <p:spPr>
            <a:xfrm>
              <a:off x="4904378" y="3052356"/>
              <a:ext cx="198923" cy="245899"/>
            </a:xfrm>
            <a:custGeom>
              <a:avLst/>
              <a:gdLst>
                <a:gd name="connsiteX0" fmla="*/ 100835 w 198923"/>
                <a:gd name="connsiteY0" fmla="*/ 94856 h 245899"/>
                <a:gd name="connsiteX1" fmla="*/ 145039 w 198923"/>
                <a:gd name="connsiteY1" fmla="*/ 99922 h 245899"/>
                <a:gd name="connsiteX2" fmla="*/ 145039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90 w 198923"/>
                <a:gd name="connsiteY9" fmla="*/ 240373 h 245899"/>
                <a:gd name="connsiteX10" fmla="*/ 146890 w 198923"/>
                <a:gd name="connsiteY10" fmla="*/ 215504 h 245899"/>
                <a:gd name="connsiteX11" fmla="*/ 145969 w 198923"/>
                <a:gd name="connsiteY11" fmla="*/ 215504 h 245899"/>
                <a:gd name="connsiteX12" fmla="*/ 77355 w 198923"/>
                <a:gd name="connsiteY12" fmla="*/ 245900 h 245899"/>
                <a:gd name="connsiteX13" fmla="*/ 0 w 198923"/>
                <a:gd name="connsiteY13" fmla="*/ 171299 h 245899"/>
                <a:gd name="connsiteX14" fmla="*/ 100835 w 198923"/>
                <a:gd name="connsiteY14" fmla="*/ 94856 h 245899"/>
                <a:gd name="connsiteX15" fmla="*/ 91633 w 198923"/>
                <a:gd name="connsiteY15" fmla="*/ 204919 h 245899"/>
                <a:gd name="connsiteX16" fmla="*/ 145048 w 198923"/>
                <a:gd name="connsiteY16" fmla="*/ 176834 h 245899"/>
                <a:gd name="connsiteX17" fmla="*/ 145048 w 198923"/>
                <a:gd name="connsiteY17" fmla="*/ 135845 h 245899"/>
                <a:gd name="connsiteX18" fmla="*/ 106831 w 198923"/>
                <a:gd name="connsiteY18" fmla="*/ 131240 h 245899"/>
                <a:gd name="connsiteX19" fmla="*/ 52503 w 198923"/>
                <a:gd name="connsiteY19" fmla="*/ 169918 h 245899"/>
                <a:gd name="connsiteX20" fmla="*/ 91633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33" y="94856"/>
                    <a:pt x="129850" y="95778"/>
                    <a:pt x="145039" y="99922"/>
                  </a:cubicBezTo>
                  <a:lnTo>
                    <a:pt x="145039" y="91633"/>
                  </a:lnTo>
                  <a:cubicBezTo>
                    <a:pt x="145039" y="61705"/>
                    <a:pt x="127547" y="46047"/>
                    <a:pt x="93466" y="46047"/>
                  </a:cubicBezTo>
                  <a:cubicBezTo>
                    <a:pt x="74592" y="46047"/>
                    <a:pt x="53407" y="50652"/>
                    <a:pt x="34064" y="59402"/>
                  </a:cubicBezTo>
                  <a:lnTo>
                    <a:pt x="22090" y="13356"/>
                  </a:lnTo>
                  <a:cubicBezTo>
                    <a:pt x="43736" y="5066"/>
                    <a:pt x="72281" y="0"/>
                    <a:pt x="98993" y="0"/>
                  </a:cubicBezTo>
                  <a:cubicBezTo>
                    <a:pt x="164843" y="0"/>
                    <a:pt x="198924" y="30857"/>
                    <a:pt x="198924" y="90711"/>
                  </a:cubicBezTo>
                  <a:lnTo>
                    <a:pt x="198924" y="240373"/>
                  </a:lnTo>
                  <a:lnTo>
                    <a:pt x="146890" y="240373"/>
                  </a:lnTo>
                  <a:lnTo>
                    <a:pt x="146890" y="215504"/>
                  </a:lnTo>
                  <a:lnTo>
                    <a:pt x="145969" y="215504"/>
                  </a:lnTo>
                  <a:cubicBezTo>
                    <a:pt x="125705" y="236228"/>
                    <a:pt x="104528" y="245900"/>
                    <a:pt x="77355" y="245900"/>
                  </a:cubicBezTo>
                  <a:cubicBezTo>
                    <a:pt x="30396" y="245900"/>
                    <a:pt x="0" y="216885"/>
                    <a:pt x="0" y="171299"/>
                  </a:cubicBezTo>
                  <a:cubicBezTo>
                    <a:pt x="-8" y="121568"/>
                    <a:pt x="35454" y="94856"/>
                    <a:pt x="100835" y="94856"/>
                  </a:cubicBezTo>
                  <a:close/>
                  <a:moveTo>
                    <a:pt x="91633" y="204919"/>
                  </a:moveTo>
                  <a:cubicBezTo>
                    <a:pt x="111436" y="204919"/>
                    <a:pt x="129850" y="195248"/>
                    <a:pt x="145048" y="176834"/>
                  </a:cubicBezTo>
                  <a:lnTo>
                    <a:pt x="145048" y="135845"/>
                  </a:lnTo>
                  <a:cubicBezTo>
                    <a:pt x="132161" y="132621"/>
                    <a:pt x="118805" y="131240"/>
                    <a:pt x="106831" y="131240"/>
                  </a:cubicBezTo>
                  <a:cubicBezTo>
                    <a:pt x="72298" y="131240"/>
                    <a:pt x="52503" y="145048"/>
                    <a:pt x="52503" y="169918"/>
                  </a:cubicBezTo>
                  <a:cubicBezTo>
                    <a:pt x="52494" y="191563"/>
                    <a:pt x="67684" y="204919"/>
                    <a:pt x="91633" y="204919"/>
                  </a:cubicBezTo>
                  <a:close/>
                </a:path>
              </a:pathLst>
            </a:custGeom>
            <a:grpFill/>
            <a:ln w="8374" cap="flat">
              <a:noFill/>
              <a:prstDash val="solid"/>
              <a:miter/>
            </a:ln>
          </p:spPr>
          <p:txBody>
            <a:bodyPr rtlCol="0" anchor="ctr"/>
            <a:lstStyle/>
            <a:p>
              <a:endParaRPr lang="de-DE"/>
            </a:p>
          </p:txBody>
        </p:sp>
        <p:sp>
          <p:nvSpPr>
            <p:cNvPr id="276" name="Freihandform: Form 275">
              <a:extLst>
                <a:ext uri="{FF2B5EF4-FFF2-40B4-BE49-F238E27FC236}">
                  <a16:creationId xmlns:a16="http://schemas.microsoft.com/office/drawing/2014/main" id="{B756A931-26C4-46F3-AF51-F75487DE5C6F}"/>
                </a:ext>
              </a:extLst>
            </p:cNvPr>
            <p:cNvSpPr/>
            <p:nvPr/>
          </p:nvSpPr>
          <p:spPr>
            <a:xfrm>
              <a:off x="5173423" y="2950592"/>
              <a:ext cx="54797" cy="342137"/>
            </a:xfrm>
            <a:custGeom>
              <a:avLst/>
              <a:gdLst>
                <a:gd name="connsiteX0" fmla="*/ 54797 w 54797"/>
                <a:gd name="connsiteY0" fmla="*/ 342138 h 342137"/>
                <a:gd name="connsiteX1" fmla="*/ 0 w 54797"/>
                <a:gd name="connsiteY1" fmla="*/ 342138 h 342137"/>
                <a:gd name="connsiteX2" fmla="*/ 0 w 54797"/>
                <a:gd name="connsiteY2" fmla="*/ 12426 h 342137"/>
                <a:gd name="connsiteX3" fmla="*/ 54797 w 54797"/>
                <a:gd name="connsiteY3" fmla="*/ 0 h 342137"/>
                <a:gd name="connsiteX4" fmla="*/ 54797 w 54797"/>
                <a:gd name="connsiteY4" fmla="*/ 342138 h 342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97" h="342137">
                  <a:moveTo>
                    <a:pt x="54797" y="342138"/>
                  </a:moveTo>
                  <a:lnTo>
                    <a:pt x="0" y="342138"/>
                  </a:lnTo>
                  <a:lnTo>
                    <a:pt x="0" y="12426"/>
                  </a:lnTo>
                  <a:lnTo>
                    <a:pt x="54797" y="0"/>
                  </a:lnTo>
                  <a:lnTo>
                    <a:pt x="54797" y="342138"/>
                  </a:lnTo>
                  <a:close/>
                </a:path>
              </a:pathLst>
            </a:custGeom>
            <a:grpFill/>
            <a:ln w="8374" cap="flat">
              <a:noFill/>
              <a:prstDash val="solid"/>
              <a:miter/>
            </a:ln>
          </p:spPr>
          <p:txBody>
            <a:bodyPr rtlCol="0" anchor="ctr"/>
            <a:lstStyle/>
            <a:p>
              <a:endParaRPr lang="de-DE"/>
            </a:p>
          </p:txBody>
        </p:sp>
        <p:sp>
          <p:nvSpPr>
            <p:cNvPr id="277" name="Freihandform: Form 276">
              <a:extLst>
                <a:ext uri="{FF2B5EF4-FFF2-40B4-BE49-F238E27FC236}">
                  <a16:creationId xmlns:a16="http://schemas.microsoft.com/office/drawing/2014/main" id="{7EE99256-843E-4966-A958-37FF836D7C17}"/>
                </a:ext>
              </a:extLst>
            </p:cNvPr>
            <p:cNvSpPr/>
            <p:nvPr/>
          </p:nvSpPr>
          <p:spPr>
            <a:xfrm>
              <a:off x="5275974" y="3058344"/>
              <a:ext cx="330180" cy="234386"/>
            </a:xfrm>
            <a:custGeom>
              <a:avLst/>
              <a:gdLst>
                <a:gd name="connsiteX0" fmla="*/ 330180 w 330180"/>
                <a:gd name="connsiteY0" fmla="*/ 0 h 234386"/>
                <a:gd name="connsiteX1" fmla="*/ 260646 w 330180"/>
                <a:gd name="connsiteY1" fmla="*/ 234386 h 234386"/>
                <a:gd name="connsiteX2" fmla="*/ 208143 w 330180"/>
                <a:gd name="connsiteY2" fmla="*/ 234386 h 234386"/>
                <a:gd name="connsiteX3" fmla="*/ 165320 w 330180"/>
                <a:gd name="connsiteY3" fmla="*/ 72298 h 234386"/>
                <a:gd name="connsiteX4" fmla="*/ 164408 w 330180"/>
                <a:gd name="connsiteY4" fmla="*/ 72298 h 234386"/>
                <a:gd name="connsiteX5" fmla="*/ 122037 w 330180"/>
                <a:gd name="connsiteY5" fmla="*/ 234386 h 234386"/>
                <a:gd name="connsiteX6" fmla="*/ 69535 w 330180"/>
                <a:gd name="connsiteY6" fmla="*/ 234386 h 234386"/>
                <a:gd name="connsiteX7" fmla="*/ 0 w 330180"/>
                <a:gd name="connsiteY7" fmla="*/ 0 h 234386"/>
                <a:gd name="connsiteX8" fmla="*/ 57560 w 330180"/>
                <a:gd name="connsiteY8" fmla="*/ 0 h 234386"/>
                <a:gd name="connsiteX9" fmla="*/ 98089 w 330180"/>
                <a:gd name="connsiteY9" fmla="*/ 157943 h 234386"/>
                <a:gd name="connsiteX10" fmla="*/ 99001 w 330180"/>
                <a:gd name="connsiteY10" fmla="*/ 157943 h 234386"/>
                <a:gd name="connsiteX11" fmla="*/ 140451 w 330180"/>
                <a:gd name="connsiteY11" fmla="*/ 0 h 234386"/>
                <a:gd name="connsiteX12" fmla="*/ 190642 w 330180"/>
                <a:gd name="connsiteY12" fmla="*/ 0 h 234386"/>
                <a:gd name="connsiteX13" fmla="*/ 233465 w 330180"/>
                <a:gd name="connsiteY13" fmla="*/ 157943 h 234386"/>
                <a:gd name="connsiteX14" fmla="*/ 234378 w 330180"/>
                <a:gd name="connsiteY14" fmla="*/ 157943 h 234386"/>
                <a:gd name="connsiteX15" fmla="*/ 273524 w 330180"/>
                <a:gd name="connsiteY15" fmla="*/ 0 h 234386"/>
                <a:gd name="connsiteX16" fmla="*/ 330180 w 330180"/>
                <a:gd name="connsiteY16" fmla="*/ 0 h 23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180" h="234386">
                  <a:moveTo>
                    <a:pt x="330180" y="0"/>
                  </a:moveTo>
                  <a:lnTo>
                    <a:pt x="260646" y="234386"/>
                  </a:lnTo>
                  <a:lnTo>
                    <a:pt x="208143" y="234386"/>
                  </a:lnTo>
                  <a:lnTo>
                    <a:pt x="165320" y="72298"/>
                  </a:lnTo>
                  <a:lnTo>
                    <a:pt x="164408" y="72298"/>
                  </a:lnTo>
                  <a:lnTo>
                    <a:pt x="122037" y="234386"/>
                  </a:lnTo>
                  <a:lnTo>
                    <a:pt x="69535" y="234386"/>
                  </a:lnTo>
                  <a:lnTo>
                    <a:pt x="0" y="0"/>
                  </a:lnTo>
                  <a:lnTo>
                    <a:pt x="57560" y="0"/>
                  </a:lnTo>
                  <a:lnTo>
                    <a:pt x="98089" y="157943"/>
                  </a:lnTo>
                  <a:lnTo>
                    <a:pt x="99001" y="157943"/>
                  </a:lnTo>
                  <a:lnTo>
                    <a:pt x="140451" y="0"/>
                  </a:lnTo>
                  <a:lnTo>
                    <a:pt x="190642" y="0"/>
                  </a:lnTo>
                  <a:lnTo>
                    <a:pt x="233465" y="157943"/>
                  </a:lnTo>
                  <a:lnTo>
                    <a:pt x="234378" y="157943"/>
                  </a:lnTo>
                  <a:lnTo>
                    <a:pt x="273524" y="0"/>
                  </a:lnTo>
                  <a:lnTo>
                    <a:pt x="330180" y="0"/>
                  </a:lnTo>
                  <a:close/>
                </a:path>
              </a:pathLst>
            </a:custGeom>
            <a:grpFill/>
            <a:ln w="8374" cap="flat">
              <a:noFill/>
              <a:prstDash val="solid"/>
              <a:miter/>
            </a:ln>
          </p:spPr>
          <p:txBody>
            <a:bodyPr rtlCol="0" anchor="ctr"/>
            <a:lstStyle/>
            <a:p>
              <a:endParaRPr lang="de-DE"/>
            </a:p>
          </p:txBody>
        </p:sp>
        <p:sp>
          <p:nvSpPr>
            <p:cNvPr id="278" name="Freihandform: Form 277">
              <a:extLst>
                <a:ext uri="{FF2B5EF4-FFF2-40B4-BE49-F238E27FC236}">
                  <a16:creationId xmlns:a16="http://schemas.microsoft.com/office/drawing/2014/main" id="{C1566263-06A3-4DAE-81C0-6CD38991B895}"/>
                </a:ext>
              </a:extLst>
            </p:cNvPr>
            <p:cNvSpPr/>
            <p:nvPr/>
          </p:nvSpPr>
          <p:spPr>
            <a:xfrm>
              <a:off x="5647320" y="2954268"/>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4 w 69542"/>
                <a:gd name="connsiteY5" fmla="*/ 338462 h 338461"/>
                <a:gd name="connsiteX6" fmla="*/ 7369 w 69542"/>
                <a:gd name="connsiteY6" fmla="*/ 338462 h 338461"/>
                <a:gd name="connsiteX7" fmla="*/ 7369 w 69542"/>
                <a:gd name="connsiteY7" fmla="*/ 104076 h 338461"/>
                <a:gd name="connsiteX8" fmla="*/ 62174 w 69542"/>
                <a:gd name="connsiteY8" fmla="*/ 104076 h 338461"/>
                <a:gd name="connsiteX9" fmla="*/ 62174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84" y="0"/>
                    <a:pt x="69543" y="14277"/>
                    <a:pt x="69543" y="33160"/>
                  </a:cubicBezTo>
                  <a:close/>
                  <a:moveTo>
                    <a:pt x="62174" y="338462"/>
                  </a:moveTo>
                  <a:lnTo>
                    <a:pt x="7369" y="338462"/>
                  </a:lnTo>
                  <a:lnTo>
                    <a:pt x="7369" y="104076"/>
                  </a:lnTo>
                  <a:lnTo>
                    <a:pt x="62174" y="104076"/>
                  </a:lnTo>
                  <a:lnTo>
                    <a:pt x="62174" y="338462"/>
                  </a:lnTo>
                  <a:close/>
                </a:path>
              </a:pathLst>
            </a:custGeom>
            <a:grpFill/>
            <a:ln w="8374" cap="flat">
              <a:noFill/>
              <a:prstDash val="solid"/>
              <a:miter/>
            </a:ln>
          </p:spPr>
          <p:txBody>
            <a:bodyPr rtlCol="0" anchor="ctr"/>
            <a:lstStyle/>
            <a:p>
              <a:endParaRPr lang="de-DE"/>
            </a:p>
          </p:txBody>
        </p:sp>
        <p:sp>
          <p:nvSpPr>
            <p:cNvPr id="279" name="Freihandform: Form 278">
              <a:extLst>
                <a:ext uri="{FF2B5EF4-FFF2-40B4-BE49-F238E27FC236}">
                  <a16:creationId xmlns:a16="http://schemas.microsoft.com/office/drawing/2014/main" id="{C35799A7-8D8C-4526-BFD3-2B76F61338E3}"/>
                </a:ext>
              </a:extLst>
            </p:cNvPr>
            <p:cNvSpPr/>
            <p:nvPr/>
          </p:nvSpPr>
          <p:spPr>
            <a:xfrm>
              <a:off x="5759802" y="3052356"/>
              <a:ext cx="180502" cy="245891"/>
            </a:xfrm>
            <a:custGeom>
              <a:avLst/>
              <a:gdLst>
                <a:gd name="connsiteX0" fmla="*/ 26235 w 180502"/>
                <a:gd name="connsiteY0" fmla="*/ 174063 h 245891"/>
                <a:gd name="connsiteX1" fmla="*/ 92545 w 180502"/>
                <a:gd name="connsiteY1" fmla="*/ 200314 h 245891"/>
                <a:gd name="connsiteX2" fmla="*/ 127078 w 180502"/>
                <a:gd name="connsiteY2" fmla="*/ 176826 h 245891"/>
                <a:gd name="connsiteX3" fmla="*/ 9655 w 180502"/>
                <a:gd name="connsiteY3" fmla="*/ 72750 h 245891"/>
                <a:gd name="connsiteX4" fmla="*/ 98072 w 180502"/>
                <a:gd name="connsiteY4" fmla="*/ 0 h 245891"/>
                <a:gd name="connsiteX5" fmla="*/ 179120 w 180502"/>
                <a:gd name="connsiteY5" fmla="*/ 24401 h 245891"/>
                <a:gd name="connsiteX6" fmla="*/ 153338 w 180502"/>
                <a:gd name="connsiteY6" fmla="*/ 67223 h 245891"/>
                <a:gd name="connsiteX7" fmla="*/ 97159 w 180502"/>
                <a:gd name="connsiteY7" fmla="*/ 46499 h 245891"/>
                <a:gd name="connsiteX8" fmla="*/ 63539 w 180502"/>
                <a:gd name="connsiteY8" fmla="*/ 68145 h 245891"/>
                <a:gd name="connsiteX9" fmla="*/ 180502 w 180502"/>
                <a:gd name="connsiteY9" fmla="*/ 171751 h 245891"/>
                <a:gd name="connsiteX10" fmla="*/ 90251 w 180502"/>
                <a:gd name="connsiteY10" fmla="*/ 245891 h 245891"/>
                <a:gd name="connsiteX11" fmla="*/ 0 w 180502"/>
                <a:gd name="connsiteY11" fmla="*/ 217337 h 245891"/>
                <a:gd name="connsiteX12" fmla="*/ 26235 w 180502"/>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02" h="245891">
                  <a:moveTo>
                    <a:pt x="26235" y="174063"/>
                  </a:moveTo>
                  <a:cubicBezTo>
                    <a:pt x="49254" y="191563"/>
                    <a:pt x="71821" y="200314"/>
                    <a:pt x="92545" y="200314"/>
                  </a:cubicBezTo>
                  <a:cubicBezTo>
                    <a:pt x="112801" y="200314"/>
                    <a:pt x="127078" y="191103"/>
                    <a:pt x="127078" y="176826"/>
                  </a:cubicBezTo>
                  <a:cubicBezTo>
                    <a:pt x="127078" y="136766"/>
                    <a:pt x="9655" y="151035"/>
                    <a:pt x="9655" y="72750"/>
                  </a:cubicBezTo>
                  <a:cubicBezTo>
                    <a:pt x="9655" y="29467"/>
                    <a:pt x="45578" y="0"/>
                    <a:pt x="98072" y="0"/>
                  </a:cubicBezTo>
                  <a:cubicBezTo>
                    <a:pt x="126166" y="0"/>
                    <a:pt x="154259" y="8282"/>
                    <a:pt x="179120" y="24401"/>
                  </a:cubicBezTo>
                  <a:lnTo>
                    <a:pt x="153338" y="67223"/>
                  </a:lnTo>
                  <a:cubicBezTo>
                    <a:pt x="133074" y="53415"/>
                    <a:pt x="115121" y="46499"/>
                    <a:pt x="97159" y="46499"/>
                  </a:cubicBezTo>
                  <a:cubicBezTo>
                    <a:pt x="76895" y="46499"/>
                    <a:pt x="63539" y="55249"/>
                    <a:pt x="63539" y="68145"/>
                  </a:cubicBezTo>
                  <a:cubicBezTo>
                    <a:pt x="63539" y="106362"/>
                    <a:pt x="180502" y="93014"/>
                    <a:pt x="180502" y="171751"/>
                  </a:cubicBezTo>
                  <a:cubicBezTo>
                    <a:pt x="180502" y="215956"/>
                    <a:pt x="144127" y="245891"/>
                    <a:pt x="90251" y="245891"/>
                  </a:cubicBezTo>
                  <a:cubicBezTo>
                    <a:pt x="58942" y="245891"/>
                    <a:pt x="27164" y="236220"/>
                    <a:pt x="0" y="217337"/>
                  </a:cubicBezTo>
                  <a:lnTo>
                    <a:pt x="26235" y="174063"/>
                  </a:lnTo>
                  <a:close/>
                </a:path>
              </a:pathLst>
            </a:custGeom>
            <a:grpFill/>
            <a:ln w="8374" cap="flat">
              <a:noFill/>
              <a:prstDash val="solid"/>
              <a:miter/>
            </a:ln>
          </p:spPr>
          <p:txBody>
            <a:bodyPr rtlCol="0" anchor="ctr"/>
            <a:lstStyle/>
            <a:p>
              <a:endParaRPr lang="de-DE"/>
            </a:p>
          </p:txBody>
        </p:sp>
        <p:sp>
          <p:nvSpPr>
            <p:cNvPr id="280" name="Freihandform: Form 279">
              <a:extLst>
                <a:ext uri="{FF2B5EF4-FFF2-40B4-BE49-F238E27FC236}">
                  <a16:creationId xmlns:a16="http://schemas.microsoft.com/office/drawing/2014/main" id="{A3C8438E-2478-4F49-9168-B8953F43F7B6}"/>
                </a:ext>
              </a:extLst>
            </p:cNvPr>
            <p:cNvSpPr/>
            <p:nvPr/>
          </p:nvSpPr>
          <p:spPr>
            <a:xfrm>
              <a:off x="5976529" y="3052356"/>
              <a:ext cx="180510" cy="245891"/>
            </a:xfrm>
            <a:custGeom>
              <a:avLst/>
              <a:gdLst>
                <a:gd name="connsiteX0" fmla="*/ 26235 w 180510"/>
                <a:gd name="connsiteY0" fmla="*/ 174063 h 245891"/>
                <a:gd name="connsiteX1" fmla="*/ 92545 w 180510"/>
                <a:gd name="connsiteY1" fmla="*/ 200314 h 245891"/>
                <a:gd name="connsiteX2" fmla="*/ 127087 w 180510"/>
                <a:gd name="connsiteY2" fmla="*/ 176826 h 245891"/>
                <a:gd name="connsiteX3" fmla="*/ 9663 w 180510"/>
                <a:gd name="connsiteY3" fmla="*/ 72750 h 245891"/>
                <a:gd name="connsiteX4" fmla="*/ 98080 w 180510"/>
                <a:gd name="connsiteY4" fmla="*/ 0 h 245891"/>
                <a:gd name="connsiteX5" fmla="*/ 179129 w 180510"/>
                <a:gd name="connsiteY5" fmla="*/ 24401 h 245891"/>
                <a:gd name="connsiteX6" fmla="*/ 153338 w 180510"/>
                <a:gd name="connsiteY6" fmla="*/ 67223 h 245891"/>
                <a:gd name="connsiteX7" fmla="*/ 97159 w 180510"/>
                <a:gd name="connsiteY7" fmla="*/ 46499 h 245891"/>
                <a:gd name="connsiteX8" fmla="*/ 63547 w 180510"/>
                <a:gd name="connsiteY8" fmla="*/ 68145 h 245891"/>
                <a:gd name="connsiteX9" fmla="*/ 180510 w 180510"/>
                <a:gd name="connsiteY9" fmla="*/ 171751 h 245891"/>
                <a:gd name="connsiteX10" fmla="*/ 90259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2" y="191563"/>
                    <a:pt x="71821" y="200314"/>
                    <a:pt x="92545" y="200314"/>
                  </a:cubicBezTo>
                  <a:cubicBezTo>
                    <a:pt x="112809" y="200314"/>
                    <a:pt x="127087" y="191103"/>
                    <a:pt x="127087" y="176826"/>
                  </a:cubicBezTo>
                  <a:cubicBezTo>
                    <a:pt x="127087" y="136766"/>
                    <a:pt x="9663" y="151035"/>
                    <a:pt x="9663" y="72750"/>
                  </a:cubicBezTo>
                  <a:cubicBezTo>
                    <a:pt x="9663" y="29467"/>
                    <a:pt x="45578" y="0"/>
                    <a:pt x="98080" y="0"/>
                  </a:cubicBezTo>
                  <a:cubicBezTo>
                    <a:pt x="126166" y="0"/>
                    <a:pt x="154259" y="8282"/>
                    <a:pt x="179129" y="24401"/>
                  </a:cubicBezTo>
                  <a:lnTo>
                    <a:pt x="153338" y="67223"/>
                  </a:lnTo>
                  <a:cubicBezTo>
                    <a:pt x="133082" y="53415"/>
                    <a:pt x="115129" y="46499"/>
                    <a:pt x="97159" y="46499"/>
                  </a:cubicBezTo>
                  <a:cubicBezTo>
                    <a:pt x="76904" y="46499"/>
                    <a:pt x="63547" y="55249"/>
                    <a:pt x="63547" y="68145"/>
                  </a:cubicBezTo>
                  <a:cubicBezTo>
                    <a:pt x="63547" y="106362"/>
                    <a:pt x="180510" y="93014"/>
                    <a:pt x="180510" y="171751"/>
                  </a:cubicBezTo>
                  <a:cubicBezTo>
                    <a:pt x="180510" y="215956"/>
                    <a:pt x="144127" y="245891"/>
                    <a:pt x="90259"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81" name="Freihandform: Form 280">
              <a:extLst>
                <a:ext uri="{FF2B5EF4-FFF2-40B4-BE49-F238E27FC236}">
                  <a16:creationId xmlns:a16="http://schemas.microsoft.com/office/drawing/2014/main" id="{79FA65E8-3B49-486C-BBA8-7D5BFAF50194}"/>
                </a:ext>
              </a:extLst>
            </p:cNvPr>
            <p:cNvSpPr/>
            <p:nvPr/>
          </p:nvSpPr>
          <p:spPr>
            <a:xfrm>
              <a:off x="6201863" y="3052356"/>
              <a:ext cx="214130" cy="245899"/>
            </a:xfrm>
            <a:custGeom>
              <a:avLst/>
              <a:gdLst>
                <a:gd name="connsiteX0" fmla="*/ 116034 w 214130"/>
                <a:gd name="connsiteY0" fmla="*/ 245900 h 245899"/>
                <a:gd name="connsiteX1" fmla="*/ 0 w 214130"/>
                <a:gd name="connsiteY1" fmla="*/ 122489 h 245899"/>
                <a:gd name="connsiteX2" fmla="*/ 110055 w 214130"/>
                <a:gd name="connsiteY2" fmla="*/ 0 h 245899"/>
                <a:gd name="connsiteX3" fmla="*/ 214131 w 214130"/>
                <a:gd name="connsiteY3" fmla="*/ 119266 h 245899"/>
                <a:gd name="connsiteX4" fmla="*/ 213210 w 214130"/>
                <a:gd name="connsiteY4" fmla="*/ 141824 h 245899"/>
                <a:gd name="connsiteX5" fmla="*/ 55719 w 214130"/>
                <a:gd name="connsiteY5" fmla="*/ 141824 h 245899"/>
                <a:gd name="connsiteX6" fmla="*/ 116511 w 214130"/>
                <a:gd name="connsiteY6" fmla="*/ 198924 h 245899"/>
                <a:gd name="connsiteX7" fmla="*/ 174071 w 214130"/>
                <a:gd name="connsiteY7" fmla="*/ 171291 h 245899"/>
                <a:gd name="connsiteX8" fmla="*/ 208144 w 214130"/>
                <a:gd name="connsiteY8" fmla="*/ 207214 h 245899"/>
                <a:gd name="connsiteX9" fmla="*/ 116034 w 214130"/>
                <a:gd name="connsiteY9" fmla="*/ 245900 h 245899"/>
                <a:gd name="connsiteX10" fmla="*/ 54797 w 214130"/>
                <a:gd name="connsiteY10" fmla="*/ 101765 h 245899"/>
                <a:gd name="connsiteX11" fmla="*/ 161167 w 214130"/>
                <a:gd name="connsiteY11" fmla="*/ 101765 h 245899"/>
                <a:gd name="connsiteX12" fmla="*/ 109134 w 214130"/>
                <a:gd name="connsiteY12" fmla="*/ 45125 h 245899"/>
                <a:gd name="connsiteX13" fmla="*/ 54797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4" y="245900"/>
                  </a:moveTo>
                  <a:cubicBezTo>
                    <a:pt x="46499" y="245900"/>
                    <a:pt x="0" y="196621"/>
                    <a:pt x="0" y="122489"/>
                  </a:cubicBezTo>
                  <a:cubicBezTo>
                    <a:pt x="0" y="49739"/>
                    <a:pt x="44665" y="0"/>
                    <a:pt x="110055" y="0"/>
                  </a:cubicBezTo>
                  <a:cubicBezTo>
                    <a:pt x="173141" y="0"/>
                    <a:pt x="214131" y="46968"/>
                    <a:pt x="214131" y="119266"/>
                  </a:cubicBezTo>
                  <a:cubicBezTo>
                    <a:pt x="214131" y="127095"/>
                    <a:pt x="213670" y="135385"/>
                    <a:pt x="213210" y="141824"/>
                  </a:cubicBezTo>
                  <a:lnTo>
                    <a:pt x="55719" y="141824"/>
                  </a:lnTo>
                  <a:cubicBezTo>
                    <a:pt x="61714" y="178207"/>
                    <a:pt x="83351" y="198924"/>
                    <a:pt x="116511" y="198924"/>
                  </a:cubicBezTo>
                  <a:cubicBezTo>
                    <a:pt x="138148" y="198924"/>
                    <a:pt x="155649" y="190634"/>
                    <a:pt x="174071" y="171291"/>
                  </a:cubicBezTo>
                  <a:lnTo>
                    <a:pt x="208144" y="207214"/>
                  </a:lnTo>
                  <a:cubicBezTo>
                    <a:pt x="181432" y="233465"/>
                    <a:pt x="151496" y="245900"/>
                    <a:pt x="116034" y="245900"/>
                  </a:cubicBezTo>
                  <a:close/>
                  <a:moveTo>
                    <a:pt x="54797" y="101765"/>
                  </a:moveTo>
                  <a:lnTo>
                    <a:pt x="161167" y="101765"/>
                  </a:lnTo>
                  <a:cubicBezTo>
                    <a:pt x="158865" y="65850"/>
                    <a:pt x="139990" y="45125"/>
                    <a:pt x="109134" y="45125"/>
                  </a:cubicBezTo>
                  <a:cubicBezTo>
                    <a:pt x="78737" y="45134"/>
                    <a:pt x="59394" y="65390"/>
                    <a:pt x="54797" y="101765"/>
                  </a:cubicBezTo>
                  <a:close/>
                </a:path>
              </a:pathLst>
            </a:custGeom>
            <a:grpFill/>
            <a:ln w="8374" cap="flat">
              <a:noFill/>
              <a:prstDash val="solid"/>
              <a:miter/>
            </a:ln>
          </p:spPr>
          <p:txBody>
            <a:bodyPr rtlCol="0" anchor="ctr"/>
            <a:lstStyle/>
            <a:p>
              <a:endParaRPr lang="de-DE"/>
            </a:p>
          </p:txBody>
        </p:sp>
        <p:sp>
          <p:nvSpPr>
            <p:cNvPr id="282" name="Freihandform: Form 281">
              <a:extLst>
                <a:ext uri="{FF2B5EF4-FFF2-40B4-BE49-F238E27FC236}">
                  <a16:creationId xmlns:a16="http://schemas.microsoft.com/office/drawing/2014/main" id="{C4A39B2C-6C0D-42F4-BC52-B3B451C480B1}"/>
                </a:ext>
              </a:extLst>
            </p:cNvPr>
            <p:cNvSpPr/>
            <p:nvPr/>
          </p:nvSpPr>
          <p:spPr>
            <a:xfrm>
              <a:off x="6475831" y="3052365"/>
              <a:ext cx="201695" cy="240373"/>
            </a:xfrm>
            <a:custGeom>
              <a:avLst/>
              <a:gdLst>
                <a:gd name="connsiteX0" fmla="*/ 201696 w 201695"/>
                <a:gd name="connsiteY0" fmla="*/ 240365 h 240373"/>
                <a:gd name="connsiteX1" fmla="*/ 146890 w 201695"/>
                <a:gd name="connsiteY1" fmla="*/ 240365 h 240373"/>
                <a:gd name="connsiteX2" fmla="*/ 146890 w 201695"/>
                <a:gd name="connsiteY2" fmla="*/ 106362 h 240373"/>
                <a:gd name="connsiteX3" fmla="*/ 103607 w 201695"/>
                <a:gd name="connsiteY3" fmla="*/ 49262 h 240373"/>
                <a:gd name="connsiteX4" fmla="*/ 54797 w 201695"/>
                <a:gd name="connsiteY4" fmla="*/ 105910 h 240373"/>
                <a:gd name="connsiteX5" fmla="*/ 54797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3 w 201695"/>
                <a:gd name="connsiteY11" fmla="*/ 0 h 240373"/>
                <a:gd name="connsiteX12" fmla="*/ 201687 w 201695"/>
                <a:gd name="connsiteY12" fmla="*/ 94856 h 240373"/>
                <a:gd name="connsiteX13" fmla="*/ 201687 w 201695"/>
                <a:gd name="connsiteY13" fmla="*/ 240365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65"/>
                  </a:moveTo>
                  <a:lnTo>
                    <a:pt x="146890" y="240365"/>
                  </a:lnTo>
                  <a:lnTo>
                    <a:pt x="146890" y="106362"/>
                  </a:lnTo>
                  <a:cubicBezTo>
                    <a:pt x="146890" y="72290"/>
                    <a:pt x="136767" y="49262"/>
                    <a:pt x="103607" y="49262"/>
                  </a:cubicBezTo>
                  <a:cubicBezTo>
                    <a:pt x="65390" y="49262"/>
                    <a:pt x="54797" y="80579"/>
                    <a:pt x="54797" y="105910"/>
                  </a:cubicBezTo>
                  <a:lnTo>
                    <a:pt x="54797" y="240373"/>
                  </a:lnTo>
                  <a:lnTo>
                    <a:pt x="0" y="240373"/>
                  </a:lnTo>
                  <a:lnTo>
                    <a:pt x="0" y="5987"/>
                  </a:lnTo>
                  <a:lnTo>
                    <a:pt x="54337" y="5987"/>
                  </a:lnTo>
                  <a:lnTo>
                    <a:pt x="54337" y="34072"/>
                  </a:lnTo>
                  <a:lnTo>
                    <a:pt x="55249" y="34072"/>
                  </a:lnTo>
                  <a:cubicBezTo>
                    <a:pt x="69066" y="13348"/>
                    <a:pt x="93935" y="0"/>
                    <a:pt x="124323" y="0"/>
                  </a:cubicBezTo>
                  <a:cubicBezTo>
                    <a:pt x="177739" y="0"/>
                    <a:pt x="201687" y="39138"/>
                    <a:pt x="201687" y="94856"/>
                  </a:cubicBezTo>
                  <a:lnTo>
                    <a:pt x="201687" y="240365"/>
                  </a:lnTo>
                  <a:close/>
                </a:path>
              </a:pathLst>
            </a:custGeom>
            <a:grpFill/>
            <a:ln w="8374" cap="flat">
              <a:noFill/>
              <a:prstDash val="solid"/>
              <a:miter/>
            </a:ln>
          </p:spPr>
          <p:txBody>
            <a:bodyPr rtlCol="0" anchor="ctr"/>
            <a:lstStyle/>
            <a:p>
              <a:endParaRPr lang="de-DE"/>
            </a:p>
          </p:txBody>
        </p:sp>
        <p:sp>
          <p:nvSpPr>
            <p:cNvPr id="283" name="Freihandform: Form 282">
              <a:extLst>
                <a:ext uri="{FF2B5EF4-FFF2-40B4-BE49-F238E27FC236}">
                  <a16:creationId xmlns:a16="http://schemas.microsoft.com/office/drawing/2014/main" id="{46BB5A8F-C21E-4D01-B431-807803FB5AD6}"/>
                </a:ext>
              </a:extLst>
            </p:cNvPr>
            <p:cNvSpPr/>
            <p:nvPr/>
          </p:nvSpPr>
          <p:spPr>
            <a:xfrm>
              <a:off x="6726069" y="3052356"/>
              <a:ext cx="180510" cy="245891"/>
            </a:xfrm>
            <a:custGeom>
              <a:avLst/>
              <a:gdLst>
                <a:gd name="connsiteX0" fmla="*/ 26235 w 180510"/>
                <a:gd name="connsiteY0" fmla="*/ 174063 h 245891"/>
                <a:gd name="connsiteX1" fmla="*/ 92545 w 180510"/>
                <a:gd name="connsiteY1" fmla="*/ 200314 h 245891"/>
                <a:gd name="connsiteX2" fmla="*/ 127078 w 180510"/>
                <a:gd name="connsiteY2" fmla="*/ 176826 h 245891"/>
                <a:gd name="connsiteX3" fmla="*/ 9663 w 180510"/>
                <a:gd name="connsiteY3" fmla="*/ 72750 h 245891"/>
                <a:gd name="connsiteX4" fmla="*/ 98080 w 180510"/>
                <a:gd name="connsiteY4" fmla="*/ 0 h 245891"/>
                <a:gd name="connsiteX5" fmla="*/ 179128 w 180510"/>
                <a:gd name="connsiteY5" fmla="*/ 24401 h 245891"/>
                <a:gd name="connsiteX6" fmla="*/ 153337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1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2" y="191563"/>
                    <a:pt x="71820" y="200314"/>
                    <a:pt x="92545" y="200314"/>
                  </a:cubicBezTo>
                  <a:cubicBezTo>
                    <a:pt x="112809" y="200314"/>
                    <a:pt x="127078" y="191103"/>
                    <a:pt x="127078" y="176826"/>
                  </a:cubicBezTo>
                  <a:cubicBezTo>
                    <a:pt x="127078" y="136766"/>
                    <a:pt x="9663" y="151035"/>
                    <a:pt x="9663" y="72750"/>
                  </a:cubicBezTo>
                  <a:cubicBezTo>
                    <a:pt x="9663" y="29467"/>
                    <a:pt x="45578" y="0"/>
                    <a:pt x="98080" y="0"/>
                  </a:cubicBezTo>
                  <a:cubicBezTo>
                    <a:pt x="126165" y="0"/>
                    <a:pt x="154259" y="8282"/>
                    <a:pt x="179128" y="24401"/>
                  </a:cubicBezTo>
                  <a:lnTo>
                    <a:pt x="153337" y="67223"/>
                  </a:lnTo>
                  <a:cubicBezTo>
                    <a:pt x="133073" y="53415"/>
                    <a:pt x="115121" y="46499"/>
                    <a:pt x="97159" y="46499"/>
                  </a:cubicBezTo>
                  <a:cubicBezTo>
                    <a:pt x="76895" y="46499"/>
                    <a:pt x="63539" y="55249"/>
                    <a:pt x="63539" y="68145"/>
                  </a:cubicBezTo>
                  <a:cubicBezTo>
                    <a:pt x="63539" y="106362"/>
                    <a:pt x="180510" y="93014"/>
                    <a:pt x="180510" y="171751"/>
                  </a:cubicBezTo>
                  <a:cubicBezTo>
                    <a:pt x="180510" y="215956"/>
                    <a:pt x="144127" y="245891"/>
                    <a:pt x="90251"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84" name="Freihandform: Form 283">
              <a:extLst>
                <a:ext uri="{FF2B5EF4-FFF2-40B4-BE49-F238E27FC236}">
                  <a16:creationId xmlns:a16="http://schemas.microsoft.com/office/drawing/2014/main" id="{E2B32CBE-81D4-4157-A204-C55B0BFC36FD}"/>
                </a:ext>
              </a:extLst>
            </p:cNvPr>
            <p:cNvSpPr/>
            <p:nvPr/>
          </p:nvSpPr>
          <p:spPr>
            <a:xfrm>
              <a:off x="6951395" y="3052365"/>
              <a:ext cx="197542" cy="245899"/>
            </a:xfrm>
            <a:custGeom>
              <a:avLst/>
              <a:gdLst>
                <a:gd name="connsiteX0" fmla="*/ 196169 w 197542"/>
                <a:gd name="connsiteY0" fmla="*/ 208135 h 245899"/>
                <a:gd name="connsiteX1" fmla="*/ 112357 w 197542"/>
                <a:gd name="connsiteY1" fmla="*/ 245900 h 245899"/>
                <a:gd name="connsiteX2" fmla="*/ 0 w 197542"/>
                <a:gd name="connsiteY2" fmla="*/ 123871 h 245899"/>
                <a:gd name="connsiteX3" fmla="*/ 113278 w 197542"/>
                <a:gd name="connsiteY3" fmla="*/ 0 h 245899"/>
                <a:gd name="connsiteX4" fmla="*/ 197542 w 197542"/>
                <a:gd name="connsiteY4" fmla="*/ 40060 h 245899"/>
                <a:gd name="connsiteX5" fmla="*/ 159777 w 197542"/>
                <a:gd name="connsiteY5" fmla="*/ 75974 h 245899"/>
                <a:gd name="connsiteX6" fmla="*/ 112809 w 197542"/>
                <a:gd name="connsiteY6" fmla="*/ 50192 h 245899"/>
                <a:gd name="connsiteX7" fmla="*/ 54788 w 197542"/>
                <a:gd name="connsiteY7" fmla="*/ 122942 h 245899"/>
                <a:gd name="connsiteX8" fmla="*/ 112349 w 197542"/>
                <a:gd name="connsiteY8" fmla="*/ 196161 h 245899"/>
                <a:gd name="connsiteX9" fmla="*/ 160698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7" y="245900"/>
                    <a:pt x="112357" y="245900"/>
                  </a:cubicBezTo>
                  <a:cubicBezTo>
                    <a:pt x="45125" y="245900"/>
                    <a:pt x="0" y="197551"/>
                    <a:pt x="0" y="123871"/>
                  </a:cubicBezTo>
                  <a:cubicBezTo>
                    <a:pt x="0" y="50192"/>
                    <a:pt x="45586" y="0"/>
                    <a:pt x="113278" y="0"/>
                  </a:cubicBezTo>
                  <a:cubicBezTo>
                    <a:pt x="148272" y="0"/>
                    <a:pt x="177286" y="13808"/>
                    <a:pt x="197542" y="40060"/>
                  </a:cubicBezTo>
                  <a:lnTo>
                    <a:pt x="159777" y="75974"/>
                  </a:lnTo>
                  <a:cubicBezTo>
                    <a:pt x="145969" y="58013"/>
                    <a:pt x="131231" y="50192"/>
                    <a:pt x="112809" y="50192"/>
                  </a:cubicBezTo>
                  <a:cubicBezTo>
                    <a:pt x="78276" y="50192"/>
                    <a:pt x="54788" y="78737"/>
                    <a:pt x="54788" y="122942"/>
                  </a:cubicBezTo>
                  <a:cubicBezTo>
                    <a:pt x="54788" y="166694"/>
                    <a:pt x="78276" y="196161"/>
                    <a:pt x="112349" y="196161"/>
                  </a:cubicBezTo>
                  <a:cubicBezTo>
                    <a:pt x="130762" y="196161"/>
                    <a:pt x="145500" y="187871"/>
                    <a:pt x="160698" y="170370"/>
                  </a:cubicBezTo>
                  <a:lnTo>
                    <a:pt x="196169" y="208135"/>
                  </a:lnTo>
                  <a:close/>
                </a:path>
              </a:pathLst>
            </a:custGeom>
            <a:grpFill/>
            <a:ln w="8374" cap="flat">
              <a:noFill/>
              <a:prstDash val="solid"/>
              <a:miter/>
            </a:ln>
          </p:spPr>
          <p:txBody>
            <a:bodyPr rtlCol="0" anchor="ctr"/>
            <a:lstStyle/>
            <a:p>
              <a:endParaRPr lang="de-DE"/>
            </a:p>
          </p:txBody>
        </p:sp>
        <p:sp>
          <p:nvSpPr>
            <p:cNvPr id="285" name="Freihandform: Form 284">
              <a:extLst>
                <a:ext uri="{FF2B5EF4-FFF2-40B4-BE49-F238E27FC236}">
                  <a16:creationId xmlns:a16="http://schemas.microsoft.com/office/drawing/2014/main" id="{11A2A934-6ABD-469C-A7DA-94052AA3ACD9}"/>
                </a:ext>
              </a:extLst>
            </p:cNvPr>
            <p:cNvSpPr/>
            <p:nvPr/>
          </p:nvSpPr>
          <p:spPr>
            <a:xfrm>
              <a:off x="7195938" y="2950140"/>
              <a:ext cx="201695" cy="342598"/>
            </a:xfrm>
            <a:custGeom>
              <a:avLst/>
              <a:gdLst>
                <a:gd name="connsiteX0" fmla="*/ 201695 w 201695"/>
                <a:gd name="connsiteY0" fmla="*/ 342590 h 342598"/>
                <a:gd name="connsiteX1" fmla="*/ 146899 w 201695"/>
                <a:gd name="connsiteY1" fmla="*/ 342590 h 342598"/>
                <a:gd name="connsiteX2" fmla="*/ 146899 w 201695"/>
                <a:gd name="connsiteY2" fmla="*/ 208587 h 342598"/>
                <a:gd name="connsiteX3" fmla="*/ 103607 w 201695"/>
                <a:gd name="connsiteY3" fmla="*/ 151487 h 342598"/>
                <a:gd name="connsiteX4" fmla="*/ 54797 w 201695"/>
                <a:gd name="connsiteY4" fmla="*/ 208135 h 342598"/>
                <a:gd name="connsiteX5" fmla="*/ 54797 w 201695"/>
                <a:gd name="connsiteY5" fmla="*/ 342599 h 342598"/>
                <a:gd name="connsiteX6" fmla="*/ 0 w 201695"/>
                <a:gd name="connsiteY6" fmla="*/ 342599 h 342598"/>
                <a:gd name="connsiteX7" fmla="*/ 0 w 201695"/>
                <a:gd name="connsiteY7" fmla="*/ 13808 h 342598"/>
                <a:gd name="connsiteX8" fmla="*/ 54797 w 201695"/>
                <a:gd name="connsiteY8" fmla="*/ 0 h 342598"/>
                <a:gd name="connsiteX9" fmla="*/ 54797 w 201695"/>
                <a:gd name="connsiteY9" fmla="*/ 136297 h 342598"/>
                <a:gd name="connsiteX10" fmla="*/ 55718 w 201695"/>
                <a:gd name="connsiteY10" fmla="*/ 136297 h 342598"/>
                <a:gd name="connsiteX11" fmla="*/ 124323 w 201695"/>
                <a:gd name="connsiteY11" fmla="*/ 102225 h 342598"/>
                <a:gd name="connsiteX12" fmla="*/ 201687 w 201695"/>
                <a:gd name="connsiteY12" fmla="*/ 197082 h 342598"/>
                <a:gd name="connsiteX13" fmla="*/ 201687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5" y="342590"/>
                  </a:moveTo>
                  <a:lnTo>
                    <a:pt x="146899" y="342590"/>
                  </a:lnTo>
                  <a:lnTo>
                    <a:pt x="146899" y="208587"/>
                  </a:lnTo>
                  <a:cubicBezTo>
                    <a:pt x="146899" y="174054"/>
                    <a:pt x="136306" y="151487"/>
                    <a:pt x="103607" y="151487"/>
                  </a:cubicBezTo>
                  <a:cubicBezTo>
                    <a:pt x="65850" y="151487"/>
                    <a:pt x="54797" y="181423"/>
                    <a:pt x="54797" y="208135"/>
                  </a:cubicBezTo>
                  <a:lnTo>
                    <a:pt x="54797" y="342599"/>
                  </a:lnTo>
                  <a:lnTo>
                    <a:pt x="0" y="342599"/>
                  </a:lnTo>
                  <a:lnTo>
                    <a:pt x="0" y="13808"/>
                  </a:lnTo>
                  <a:lnTo>
                    <a:pt x="54797" y="0"/>
                  </a:lnTo>
                  <a:lnTo>
                    <a:pt x="54797" y="136297"/>
                  </a:lnTo>
                  <a:lnTo>
                    <a:pt x="55718" y="136297"/>
                  </a:lnTo>
                  <a:cubicBezTo>
                    <a:pt x="69074" y="115573"/>
                    <a:pt x="93483" y="102225"/>
                    <a:pt x="124323" y="102225"/>
                  </a:cubicBezTo>
                  <a:cubicBezTo>
                    <a:pt x="178660" y="102225"/>
                    <a:pt x="201687" y="142745"/>
                    <a:pt x="201687" y="197082"/>
                  </a:cubicBezTo>
                  <a:lnTo>
                    <a:pt x="201687" y="342590"/>
                  </a:lnTo>
                  <a:close/>
                </a:path>
              </a:pathLst>
            </a:custGeom>
            <a:grpFill/>
            <a:ln w="8374" cap="flat">
              <a:noFill/>
              <a:prstDash val="solid"/>
              <a:miter/>
            </a:ln>
          </p:spPr>
          <p:txBody>
            <a:bodyPr rtlCol="0" anchor="ctr"/>
            <a:lstStyle/>
            <a:p>
              <a:endParaRPr lang="de-DE"/>
            </a:p>
          </p:txBody>
        </p:sp>
        <p:sp>
          <p:nvSpPr>
            <p:cNvPr id="286" name="Freihandform: Form 285">
              <a:extLst>
                <a:ext uri="{FF2B5EF4-FFF2-40B4-BE49-F238E27FC236}">
                  <a16:creationId xmlns:a16="http://schemas.microsoft.com/office/drawing/2014/main" id="{3BB1BD05-C8A4-4547-A1A7-DBF8092E1E72}"/>
                </a:ext>
              </a:extLst>
            </p:cNvPr>
            <p:cNvSpPr/>
            <p:nvPr/>
          </p:nvSpPr>
          <p:spPr>
            <a:xfrm>
              <a:off x="7451652" y="3052356"/>
              <a:ext cx="198923" cy="245899"/>
            </a:xfrm>
            <a:custGeom>
              <a:avLst/>
              <a:gdLst>
                <a:gd name="connsiteX0" fmla="*/ 100835 w 198923"/>
                <a:gd name="connsiteY0" fmla="*/ 94856 h 245899"/>
                <a:gd name="connsiteX1" fmla="*/ 145039 w 198923"/>
                <a:gd name="connsiteY1" fmla="*/ 99922 h 245899"/>
                <a:gd name="connsiteX2" fmla="*/ 145039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82 w 198923"/>
                <a:gd name="connsiteY9" fmla="*/ 240373 h 245899"/>
                <a:gd name="connsiteX10" fmla="*/ 146882 w 198923"/>
                <a:gd name="connsiteY10" fmla="*/ 215504 h 245899"/>
                <a:gd name="connsiteX11" fmla="*/ 145969 w 198923"/>
                <a:gd name="connsiteY11" fmla="*/ 215504 h 245899"/>
                <a:gd name="connsiteX12" fmla="*/ 77355 w 198923"/>
                <a:gd name="connsiteY12" fmla="*/ 245900 h 245899"/>
                <a:gd name="connsiteX13" fmla="*/ 0 w 198923"/>
                <a:gd name="connsiteY13" fmla="*/ 171299 h 245899"/>
                <a:gd name="connsiteX14" fmla="*/ 100835 w 198923"/>
                <a:gd name="connsiteY14" fmla="*/ 94856 h 245899"/>
                <a:gd name="connsiteX15" fmla="*/ 91624 w 198923"/>
                <a:gd name="connsiteY15" fmla="*/ 204919 h 245899"/>
                <a:gd name="connsiteX16" fmla="*/ 145039 w 198923"/>
                <a:gd name="connsiteY16" fmla="*/ 176834 h 245899"/>
                <a:gd name="connsiteX17" fmla="*/ 145039 w 198923"/>
                <a:gd name="connsiteY17" fmla="*/ 135845 h 245899"/>
                <a:gd name="connsiteX18" fmla="*/ 106822 w 198923"/>
                <a:gd name="connsiteY18" fmla="*/ 131240 h 245899"/>
                <a:gd name="connsiteX19" fmla="*/ 52486 w 198923"/>
                <a:gd name="connsiteY19" fmla="*/ 169918 h 245899"/>
                <a:gd name="connsiteX20" fmla="*/ 91624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33" y="94856"/>
                    <a:pt x="129849" y="95778"/>
                    <a:pt x="145039" y="99922"/>
                  </a:cubicBezTo>
                  <a:lnTo>
                    <a:pt x="145039" y="91633"/>
                  </a:lnTo>
                  <a:cubicBezTo>
                    <a:pt x="145039" y="61705"/>
                    <a:pt x="127538" y="46047"/>
                    <a:pt x="93466" y="46047"/>
                  </a:cubicBezTo>
                  <a:cubicBezTo>
                    <a:pt x="74584" y="46047"/>
                    <a:pt x="53407" y="50652"/>
                    <a:pt x="34064" y="59402"/>
                  </a:cubicBezTo>
                  <a:lnTo>
                    <a:pt x="22090" y="13356"/>
                  </a:lnTo>
                  <a:cubicBezTo>
                    <a:pt x="43727" y="5066"/>
                    <a:pt x="72281" y="0"/>
                    <a:pt x="98993" y="0"/>
                  </a:cubicBezTo>
                  <a:cubicBezTo>
                    <a:pt x="164844" y="0"/>
                    <a:pt x="198924" y="30857"/>
                    <a:pt x="198924" y="90711"/>
                  </a:cubicBezTo>
                  <a:lnTo>
                    <a:pt x="198924" y="240373"/>
                  </a:lnTo>
                  <a:lnTo>
                    <a:pt x="146882" y="240373"/>
                  </a:lnTo>
                  <a:lnTo>
                    <a:pt x="146882" y="215504"/>
                  </a:lnTo>
                  <a:lnTo>
                    <a:pt x="145969" y="215504"/>
                  </a:lnTo>
                  <a:cubicBezTo>
                    <a:pt x="125705" y="236228"/>
                    <a:pt x="104528" y="245900"/>
                    <a:pt x="77355" y="245900"/>
                  </a:cubicBezTo>
                  <a:cubicBezTo>
                    <a:pt x="30388" y="245900"/>
                    <a:pt x="0" y="216885"/>
                    <a:pt x="0" y="171299"/>
                  </a:cubicBezTo>
                  <a:cubicBezTo>
                    <a:pt x="-9" y="121568"/>
                    <a:pt x="35445" y="94856"/>
                    <a:pt x="100835" y="94856"/>
                  </a:cubicBezTo>
                  <a:close/>
                  <a:moveTo>
                    <a:pt x="91624" y="204919"/>
                  </a:moveTo>
                  <a:cubicBezTo>
                    <a:pt x="111419" y="204919"/>
                    <a:pt x="129841" y="195248"/>
                    <a:pt x="145039" y="176834"/>
                  </a:cubicBezTo>
                  <a:lnTo>
                    <a:pt x="145039" y="135845"/>
                  </a:lnTo>
                  <a:cubicBezTo>
                    <a:pt x="132144" y="132621"/>
                    <a:pt x="118788" y="131240"/>
                    <a:pt x="106822" y="131240"/>
                  </a:cubicBezTo>
                  <a:cubicBezTo>
                    <a:pt x="72289" y="131240"/>
                    <a:pt x="52486" y="145048"/>
                    <a:pt x="52486" y="169918"/>
                  </a:cubicBezTo>
                  <a:cubicBezTo>
                    <a:pt x="52477" y="191563"/>
                    <a:pt x="67684" y="204919"/>
                    <a:pt x="91624" y="204919"/>
                  </a:cubicBezTo>
                  <a:close/>
                </a:path>
              </a:pathLst>
            </a:custGeom>
            <a:grpFill/>
            <a:ln w="8374" cap="flat">
              <a:noFill/>
              <a:prstDash val="solid"/>
              <a:miter/>
            </a:ln>
          </p:spPr>
          <p:txBody>
            <a:bodyPr rtlCol="0" anchor="ctr"/>
            <a:lstStyle/>
            <a:p>
              <a:endParaRPr lang="de-DE"/>
            </a:p>
          </p:txBody>
        </p:sp>
        <p:sp>
          <p:nvSpPr>
            <p:cNvPr id="287" name="Freihandform: Form 286">
              <a:extLst>
                <a:ext uri="{FF2B5EF4-FFF2-40B4-BE49-F238E27FC236}">
                  <a16:creationId xmlns:a16="http://schemas.microsoft.com/office/drawing/2014/main" id="{0E2A3272-C104-4611-8721-06CADC35166A}"/>
                </a:ext>
              </a:extLst>
            </p:cNvPr>
            <p:cNvSpPr/>
            <p:nvPr/>
          </p:nvSpPr>
          <p:spPr>
            <a:xfrm>
              <a:off x="7694437" y="2946899"/>
              <a:ext cx="143674" cy="345830"/>
            </a:xfrm>
            <a:custGeom>
              <a:avLst/>
              <a:gdLst>
                <a:gd name="connsiteX0" fmla="*/ 143674 w 143674"/>
                <a:gd name="connsiteY0" fmla="*/ 51582 h 345830"/>
                <a:gd name="connsiteX1" fmla="*/ 119734 w 143674"/>
                <a:gd name="connsiteY1" fmla="*/ 46976 h 345830"/>
                <a:gd name="connsiteX2" fmla="*/ 90720 w 143674"/>
                <a:gd name="connsiteY2" fmla="*/ 79667 h 345830"/>
                <a:gd name="connsiteX3" fmla="*/ 90720 w 143674"/>
                <a:gd name="connsiteY3" fmla="*/ 111445 h 345830"/>
                <a:gd name="connsiteX4" fmla="*/ 137235 w 143674"/>
                <a:gd name="connsiteY4" fmla="*/ 111445 h 345830"/>
                <a:gd name="connsiteX5" fmla="*/ 137235 w 143674"/>
                <a:gd name="connsiteY5" fmla="*/ 157031 h 345830"/>
                <a:gd name="connsiteX6" fmla="*/ 91180 w 143674"/>
                <a:gd name="connsiteY6" fmla="*/ 157031 h 345830"/>
                <a:gd name="connsiteX7" fmla="*/ 91180 w 143674"/>
                <a:gd name="connsiteY7" fmla="*/ 345831 h 345830"/>
                <a:gd name="connsiteX8" fmla="*/ 36383 w 143674"/>
                <a:gd name="connsiteY8" fmla="*/ 345831 h 345830"/>
                <a:gd name="connsiteX9" fmla="*/ 36383 w 143674"/>
                <a:gd name="connsiteY9" fmla="*/ 157031 h 345830"/>
                <a:gd name="connsiteX10" fmla="*/ 0 w 143674"/>
                <a:gd name="connsiteY10" fmla="*/ 157031 h 345830"/>
                <a:gd name="connsiteX11" fmla="*/ 0 w 143674"/>
                <a:gd name="connsiteY11" fmla="*/ 111445 h 345830"/>
                <a:gd name="connsiteX12" fmla="*/ 36383 w 143674"/>
                <a:gd name="connsiteY12" fmla="*/ 111445 h 345830"/>
                <a:gd name="connsiteX13" fmla="*/ 36383 w 143674"/>
                <a:gd name="connsiteY13" fmla="*/ 77825 h 345830"/>
                <a:gd name="connsiteX14" fmla="*/ 110983 w 143674"/>
                <a:gd name="connsiteY14" fmla="*/ 0 h 345830"/>
                <a:gd name="connsiteX15" fmla="*/ 143674 w 143674"/>
                <a:gd name="connsiteY15" fmla="*/ 5066 h 345830"/>
                <a:gd name="connsiteX16" fmla="*/ 143674 w 143674"/>
                <a:gd name="connsiteY16" fmla="*/ 51582 h 34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674" h="345830">
                  <a:moveTo>
                    <a:pt x="143674" y="51582"/>
                  </a:moveTo>
                  <a:cubicBezTo>
                    <a:pt x="136306" y="48358"/>
                    <a:pt x="127555" y="46976"/>
                    <a:pt x="119734" y="46976"/>
                  </a:cubicBezTo>
                  <a:cubicBezTo>
                    <a:pt x="99010" y="46976"/>
                    <a:pt x="90720" y="57569"/>
                    <a:pt x="90720" y="79667"/>
                  </a:cubicBezTo>
                  <a:lnTo>
                    <a:pt x="90720" y="111445"/>
                  </a:lnTo>
                  <a:lnTo>
                    <a:pt x="137235" y="111445"/>
                  </a:lnTo>
                  <a:lnTo>
                    <a:pt x="137235" y="157031"/>
                  </a:lnTo>
                  <a:lnTo>
                    <a:pt x="91180" y="157031"/>
                  </a:lnTo>
                  <a:lnTo>
                    <a:pt x="91180" y="345831"/>
                  </a:lnTo>
                  <a:lnTo>
                    <a:pt x="36383" y="345831"/>
                  </a:lnTo>
                  <a:lnTo>
                    <a:pt x="36383" y="157031"/>
                  </a:lnTo>
                  <a:lnTo>
                    <a:pt x="0" y="157031"/>
                  </a:lnTo>
                  <a:lnTo>
                    <a:pt x="0" y="111445"/>
                  </a:lnTo>
                  <a:lnTo>
                    <a:pt x="36383" y="111445"/>
                  </a:lnTo>
                  <a:lnTo>
                    <a:pt x="36383" y="77825"/>
                  </a:lnTo>
                  <a:cubicBezTo>
                    <a:pt x="36383" y="29015"/>
                    <a:pt x="58490" y="0"/>
                    <a:pt x="110983" y="0"/>
                  </a:cubicBezTo>
                  <a:cubicBezTo>
                    <a:pt x="122958" y="0"/>
                    <a:pt x="134472" y="1382"/>
                    <a:pt x="143674" y="5066"/>
                  </a:cubicBezTo>
                  <a:lnTo>
                    <a:pt x="143674" y="51582"/>
                  </a:lnTo>
                  <a:close/>
                </a:path>
              </a:pathLst>
            </a:custGeom>
            <a:grpFill/>
            <a:ln w="8374" cap="flat">
              <a:noFill/>
              <a:prstDash val="solid"/>
              <a:miter/>
            </a:ln>
          </p:spPr>
          <p:txBody>
            <a:bodyPr rtlCol="0" anchor="ctr"/>
            <a:lstStyle/>
            <a:p>
              <a:endParaRPr lang="de-DE"/>
            </a:p>
          </p:txBody>
        </p:sp>
        <p:sp>
          <p:nvSpPr>
            <p:cNvPr id="288" name="Freihandform: Form 287">
              <a:extLst>
                <a:ext uri="{FF2B5EF4-FFF2-40B4-BE49-F238E27FC236}">
                  <a16:creationId xmlns:a16="http://schemas.microsoft.com/office/drawing/2014/main" id="{58991AAA-2773-4AF3-A0C0-BCBBC8236D08}"/>
                </a:ext>
              </a:extLst>
            </p:cNvPr>
            <p:cNvSpPr/>
            <p:nvPr/>
          </p:nvSpPr>
          <p:spPr>
            <a:xfrm>
              <a:off x="7867277" y="2982353"/>
              <a:ext cx="145977" cy="315903"/>
            </a:xfrm>
            <a:custGeom>
              <a:avLst/>
              <a:gdLst>
                <a:gd name="connsiteX0" fmla="*/ 145977 w 145977"/>
                <a:gd name="connsiteY0" fmla="*/ 260185 h 315903"/>
                <a:gd name="connsiteX1" fmla="*/ 145977 w 145977"/>
                <a:gd name="connsiteY1" fmla="*/ 307153 h 315903"/>
                <a:gd name="connsiteX2" fmla="*/ 99922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3 w 145977"/>
                <a:gd name="connsiteY15" fmla="*/ 268006 h 315903"/>
                <a:gd name="connsiteX16" fmla="*/ 145977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7" y="260185"/>
                  </a:moveTo>
                  <a:lnTo>
                    <a:pt x="145977" y="307153"/>
                  </a:lnTo>
                  <a:cubicBezTo>
                    <a:pt x="134003" y="312680"/>
                    <a:pt x="116041" y="315903"/>
                    <a:pt x="99922"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19" y="268006"/>
                    <a:pt x="115573" y="268006"/>
                  </a:cubicBezTo>
                  <a:cubicBezTo>
                    <a:pt x="125713" y="268015"/>
                    <a:pt x="136757" y="264791"/>
                    <a:pt x="145977" y="260185"/>
                  </a:cubicBezTo>
                  <a:close/>
                </a:path>
              </a:pathLst>
            </a:custGeom>
            <a:grpFill/>
            <a:ln w="8374" cap="flat">
              <a:noFill/>
              <a:prstDash val="solid"/>
              <a:miter/>
            </a:ln>
          </p:spPr>
          <p:txBody>
            <a:bodyPr rtlCol="0" anchor="ctr"/>
            <a:lstStyle/>
            <a:p>
              <a:endParaRPr lang="de-DE"/>
            </a:p>
          </p:txBody>
        </p:sp>
        <p:sp>
          <p:nvSpPr>
            <p:cNvPr id="289" name="Freihandform: Form 288">
              <a:extLst>
                <a:ext uri="{FF2B5EF4-FFF2-40B4-BE49-F238E27FC236}">
                  <a16:creationId xmlns:a16="http://schemas.microsoft.com/office/drawing/2014/main" id="{BE6DF724-2E49-4DC2-A0EC-8498D22EADAE}"/>
                </a:ext>
              </a:extLst>
            </p:cNvPr>
            <p:cNvSpPr/>
            <p:nvPr/>
          </p:nvSpPr>
          <p:spPr>
            <a:xfrm>
              <a:off x="8049797" y="3052356"/>
              <a:ext cx="214130" cy="245899"/>
            </a:xfrm>
            <a:custGeom>
              <a:avLst/>
              <a:gdLst>
                <a:gd name="connsiteX0" fmla="*/ 116033 w 214130"/>
                <a:gd name="connsiteY0" fmla="*/ 245900 h 245899"/>
                <a:gd name="connsiteX1" fmla="*/ 0 w 214130"/>
                <a:gd name="connsiteY1" fmla="*/ 122489 h 245899"/>
                <a:gd name="connsiteX2" fmla="*/ 110054 w 214130"/>
                <a:gd name="connsiteY2" fmla="*/ 0 h 245899"/>
                <a:gd name="connsiteX3" fmla="*/ 214131 w 214130"/>
                <a:gd name="connsiteY3" fmla="*/ 119266 h 245899"/>
                <a:gd name="connsiteX4" fmla="*/ 213209 w 214130"/>
                <a:gd name="connsiteY4" fmla="*/ 141824 h 245899"/>
                <a:gd name="connsiteX5" fmla="*/ 55727 w 214130"/>
                <a:gd name="connsiteY5" fmla="*/ 141824 h 245899"/>
                <a:gd name="connsiteX6" fmla="*/ 116510 w 214130"/>
                <a:gd name="connsiteY6" fmla="*/ 198924 h 245899"/>
                <a:gd name="connsiteX7" fmla="*/ 174071 w 214130"/>
                <a:gd name="connsiteY7" fmla="*/ 171291 h 245899"/>
                <a:gd name="connsiteX8" fmla="*/ 208143 w 214130"/>
                <a:gd name="connsiteY8" fmla="*/ 207214 h 245899"/>
                <a:gd name="connsiteX9" fmla="*/ 116033 w 214130"/>
                <a:gd name="connsiteY9" fmla="*/ 245900 h 245899"/>
                <a:gd name="connsiteX10" fmla="*/ 54788 w 214130"/>
                <a:gd name="connsiteY10" fmla="*/ 101765 h 245899"/>
                <a:gd name="connsiteX11" fmla="*/ 161159 w 214130"/>
                <a:gd name="connsiteY11" fmla="*/ 101765 h 245899"/>
                <a:gd name="connsiteX12" fmla="*/ 109125 w 214130"/>
                <a:gd name="connsiteY12" fmla="*/ 45125 h 245899"/>
                <a:gd name="connsiteX13" fmla="*/ 54788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3" y="245900"/>
                  </a:moveTo>
                  <a:cubicBezTo>
                    <a:pt x="46499" y="245900"/>
                    <a:pt x="0" y="196621"/>
                    <a:pt x="0" y="122489"/>
                  </a:cubicBezTo>
                  <a:cubicBezTo>
                    <a:pt x="0" y="49739"/>
                    <a:pt x="44665" y="0"/>
                    <a:pt x="110054" y="0"/>
                  </a:cubicBezTo>
                  <a:cubicBezTo>
                    <a:pt x="173141" y="0"/>
                    <a:pt x="214131" y="46968"/>
                    <a:pt x="214131" y="119266"/>
                  </a:cubicBezTo>
                  <a:cubicBezTo>
                    <a:pt x="214131" y="127095"/>
                    <a:pt x="213670" y="135385"/>
                    <a:pt x="213209" y="141824"/>
                  </a:cubicBezTo>
                  <a:lnTo>
                    <a:pt x="55727" y="141824"/>
                  </a:lnTo>
                  <a:cubicBezTo>
                    <a:pt x="61714" y="178207"/>
                    <a:pt x="83351" y="198924"/>
                    <a:pt x="116510" y="198924"/>
                  </a:cubicBezTo>
                  <a:cubicBezTo>
                    <a:pt x="138147" y="198924"/>
                    <a:pt x="155649" y="190634"/>
                    <a:pt x="174071" y="171291"/>
                  </a:cubicBezTo>
                  <a:lnTo>
                    <a:pt x="208143" y="207214"/>
                  </a:lnTo>
                  <a:cubicBezTo>
                    <a:pt x="181423" y="233465"/>
                    <a:pt x="151487" y="245900"/>
                    <a:pt x="116033" y="245900"/>
                  </a:cubicBezTo>
                  <a:close/>
                  <a:moveTo>
                    <a:pt x="54788" y="101765"/>
                  </a:moveTo>
                  <a:lnTo>
                    <a:pt x="161159" y="101765"/>
                  </a:lnTo>
                  <a:cubicBezTo>
                    <a:pt x="158864" y="65850"/>
                    <a:pt x="139981" y="45125"/>
                    <a:pt x="109125" y="45125"/>
                  </a:cubicBezTo>
                  <a:cubicBezTo>
                    <a:pt x="78729" y="45134"/>
                    <a:pt x="59394" y="65390"/>
                    <a:pt x="54788" y="101765"/>
                  </a:cubicBezTo>
                  <a:close/>
                </a:path>
              </a:pathLst>
            </a:custGeom>
            <a:grpFill/>
            <a:ln w="8374" cap="flat">
              <a:noFill/>
              <a:prstDash val="solid"/>
              <a:miter/>
            </a:ln>
          </p:spPr>
          <p:txBody>
            <a:bodyPr rtlCol="0" anchor="ctr"/>
            <a:lstStyle/>
            <a:p>
              <a:endParaRPr lang="de-DE"/>
            </a:p>
          </p:txBody>
        </p:sp>
        <p:sp>
          <p:nvSpPr>
            <p:cNvPr id="290" name="Freihandform: Form 289">
              <a:extLst>
                <a:ext uri="{FF2B5EF4-FFF2-40B4-BE49-F238E27FC236}">
                  <a16:creationId xmlns:a16="http://schemas.microsoft.com/office/drawing/2014/main" id="{6F2B2A44-D3B9-4839-8780-2523FC7C0CFA}"/>
                </a:ext>
              </a:extLst>
            </p:cNvPr>
            <p:cNvSpPr/>
            <p:nvPr/>
          </p:nvSpPr>
          <p:spPr>
            <a:xfrm>
              <a:off x="8323756" y="3052365"/>
              <a:ext cx="201695" cy="240373"/>
            </a:xfrm>
            <a:custGeom>
              <a:avLst/>
              <a:gdLst>
                <a:gd name="connsiteX0" fmla="*/ 201696 w 201695"/>
                <a:gd name="connsiteY0" fmla="*/ 240365 h 240373"/>
                <a:gd name="connsiteX1" fmla="*/ 146890 w 201695"/>
                <a:gd name="connsiteY1" fmla="*/ 240365 h 240373"/>
                <a:gd name="connsiteX2" fmla="*/ 146890 w 201695"/>
                <a:gd name="connsiteY2" fmla="*/ 106362 h 240373"/>
                <a:gd name="connsiteX3" fmla="*/ 103607 w 201695"/>
                <a:gd name="connsiteY3" fmla="*/ 49262 h 240373"/>
                <a:gd name="connsiteX4" fmla="*/ 54798 w 201695"/>
                <a:gd name="connsiteY4" fmla="*/ 105910 h 240373"/>
                <a:gd name="connsiteX5" fmla="*/ 54798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4 w 201695"/>
                <a:gd name="connsiteY11" fmla="*/ 0 h 240373"/>
                <a:gd name="connsiteX12" fmla="*/ 201688 w 201695"/>
                <a:gd name="connsiteY12" fmla="*/ 94856 h 240373"/>
                <a:gd name="connsiteX13" fmla="*/ 201688 w 201695"/>
                <a:gd name="connsiteY13" fmla="*/ 240365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65"/>
                  </a:moveTo>
                  <a:lnTo>
                    <a:pt x="146890" y="240365"/>
                  </a:lnTo>
                  <a:lnTo>
                    <a:pt x="146890" y="106362"/>
                  </a:lnTo>
                  <a:cubicBezTo>
                    <a:pt x="146890" y="72290"/>
                    <a:pt x="136767" y="49262"/>
                    <a:pt x="103607" y="49262"/>
                  </a:cubicBezTo>
                  <a:cubicBezTo>
                    <a:pt x="65390" y="49262"/>
                    <a:pt x="54798" y="80579"/>
                    <a:pt x="54798" y="105910"/>
                  </a:cubicBezTo>
                  <a:lnTo>
                    <a:pt x="54798" y="240373"/>
                  </a:lnTo>
                  <a:lnTo>
                    <a:pt x="0" y="240373"/>
                  </a:lnTo>
                  <a:lnTo>
                    <a:pt x="0" y="5987"/>
                  </a:lnTo>
                  <a:lnTo>
                    <a:pt x="54337" y="5987"/>
                  </a:lnTo>
                  <a:lnTo>
                    <a:pt x="54337" y="34072"/>
                  </a:lnTo>
                  <a:lnTo>
                    <a:pt x="55249" y="34072"/>
                  </a:lnTo>
                  <a:cubicBezTo>
                    <a:pt x="69066" y="13348"/>
                    <a:pt x="93935" y="0"/>
                    <a:pt x="124324" y="0"/>
                  </a:cubicBezTo>
                  <a:cubicBezTo>
                    <a:pt x="177739" y="0"/>
                    <a:pt x="201688" y="39138"/>
                    <a:pt x="201688" y="94856"/>
                  </a:cubicBezTo>
                  <a:lnTo>
                    <a:pt x="201688" y="240365"/>
                  </a:lnTo>
                  <a:close/>
                </a:path>
              </a:pathLst>
            </a:custGeom>
            <a:grpFill/>
            <a:ln w="8374" cap="flat">
              <a:noFill/>
              <a:prstDash val="solid"/>
              <a:miter/>
            </a:ln>
          </p:spPr>
          <p:txBody>
            <a:bodyPr rtlCol="0" anchor="ctr"/>
            <a:lstStyle/>
            <a:p>
              <a:endParaRPr lang="de-DE"/>
            </a:p>
          </p:txBody>
        </p:sp>
        <p:sp>
          <p:nvSpPr>
            <p:cNvPr id="291" name="Freihandform: Form 290">
              <a:extLst>
                <a:ext uri="{FF2B5EF4-FFF2-40B4-BE49-F238E27FC236}">
                  <a16:creationId xmlns:a16="http://schemas.microsoft.com/office/drawing/2014/main" id="{A7B61303-4423-4700-A145-E52E0AAF82EC}"/>
                </a:ext>
              </a:extLst>
            </p:cNvPr>
            <p:cNvSpPr/>
            <p:nvPr/>
          </p:nvSpPr>
          <p:spPr>
            <a:xfrm>
              <a:off x="8741466" y="2935854"/>
              <a:ext cx="31309" cy="452200"/>
            </a:xfrm>
            <a:custGeom>
              <a:avLst/>
              <a:gdLst>
                <a:gd name="connsiteX0" fmla="*/ 31309 w 31309"/>
                <a:gd name="connsiteY0" fmla="*/ 452201 h 452200"/>
                <a:gd name="connsiteX1" fmla="*/ 0 w 31309"/>
                <a:gd name="connsiteY1" fmla="*/ 452201 h 452200"/>
                <a:gd name="connsiteX2" fmla="*/ 0 w 31309"/>
                <a:gd name="connsiteY2" fmla="*/ 0 h 452200"/>
                <a:gd name="connsiteX3" fmla="*/ 31309 w 31309"/>
                <a:gd name="connsiteY3" fmla="*/ 0 h 452200"/>
                <a:gd name="connsiteX4" fmla="*/ 31309 w 31309"/>
                <a:gd name="connsiteY4" fmla="*/ 452201 h 45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09" h="452200">
                  <a:moveTo>
                    <a:pt x="31309" y="452201"/>
                  </a:moveTo>
                  <a:lnTo>
                    <a:pt x="0" y="452201"/>
                  </a:lnTo>
                  <a:lnTo>
                    <a:pt x="0" y="0"/>
                  </a:lnTo>
                  <a:lnTo>
                    <a:pt x="31309" y="0"/>
                  </a:lnTo>
                  <a:lnTo>
                    <a:pt x="31309" y="452201"/>
                  </a:lnTo>
                  <a:close/>
                </a:path>
              </a:pathLst>
            </a:custGeom>
            <a:grpFill/>
            <a:ln w="8374" cap="flat">
              <a:noFill/>
              <a:prstDash val="solid"/>
              <a:miter/>
            </a:ln>
          </p:spPr>
          <p:txBody>
            <a:bodyPr rtlCol="0" anchor="ctr"/>
            <a:lstStyle/>
            <a:p>
              <a:endParaRPr lang="de-DE"/>
            </a:p>
          </p:txBody>
        </p:sp>
        <p:sp>
          <p:nvSpPr>
            <p:cNvPr id="292" name="Freihandform: Form 291">
              <a:extLst>
                <a:ext uri="{FF2B5EF4-FFF2-40B4-BE49-F238E27FC236}">
                  <a16:creationId xmlns:a16="http://schemas.microsoft.com/office/drawing/2014/main" id="{CAA87110-575D-4D1F-A310-D946F13A5FF3}"/>
                </a:ext>
              </a:extLst>
            </p:cNvPr>
            <p:cNvSpPr/>
            <p:nvPr/>
          </p:nvSpPr>
          <p:spPr>
            <a:xfrm>
              <a:off x="8970820" y="2968545"/>
              <a:ext cx="398768" cy="324184"/>
            </a:xfrm>
            <a:custGeom>
              <a:avLst/>
              <a:gdLst>
                <a:gd name="connsiteX0" fmla="*/ 0 w 398768"/>
                <a:gd name="connsiteY0" fmla="*/ 0 h 324184"/>
                <a:gd name="connsiteX1" fmla="*/ 60323 w 398768"/>
                <a:gd name="connsiteY1" fmla="*/ 0 h 324184"/>
                <a:gd name="connsiteX2" fmla="*/ 113278 w 398768"/>
                <a:gd name="connsiteY2" fmla="*/ 234847 h 324184"/>
                <a:gd name="connsiteX3" fmla="*/ 114200 w 398768"/>
                <a:gd name="connsiteY3" fmla="*/ 234847 h 324184"/>
                <a:gd name="connsiteX4" fmla="*/ 169909 w 398768"/>
                <a:gd name="connsiteY4" fmla="*/ 0 h 324184"/>
                <a:gd name="connsiteX5" fmla="*/ 229773 w 398768"/>
                <a:gd name="connsiteY5" fmla="*/ 0 h 324184"/>
                <a:gd name="connsiteX6" fmla="*/ 286872 w 398768"/>
                <a:gd name="connsiteY6" fmla="*/ 234847 h 324184"/>
                <a:gd name="connsiteX7" fmla="*/ 287785 w 398768"/>
                <a:gd name="connsiteY7" fmla="*/ 234847 h 324184"/>
                <a:gd name="connsiteX8" fmla="*/ 339358 w 398768"/>
                <a:gd name="connsiteY8" fmla="*/ 0 h 324184"/>
                <a:gd name="connsiteX9" fmla="*/ 398768 w 398768"/>
                <a:gd name="connsiteY9" fmla="*/ 0 h 324184"/>
                <a:gd name="connsiteX10" fmla="*/ 317260 w 398768"/>
                <a:gd name="connsiteY10" fmla="*/ 324185 h 324184"/>
                <a:gd name="connsiteX11" fmla="*/ 257857 w 398768"/>
                <a:gd name="connsiteY11" fmla="*/ 324185 h 324184"/>
                <a:gd name="connsiteX12" fmla="*/ 199837 w 398768"/>
                <a:gd name="connsiteY12" fmla="*/ 86575 h 324184"/>
                <a:gd name="connsiteX13" fmla="*/ 198916 w 398768"/>
                <a:gd name="connsiteY13" fmla="*/ 86575 h 324184"/>
                <a:gd name="connsiteX14" fmla="*/ 140895 w 398768"/>
                <a:gd name="connsiteY14" fmla="*/ 324185 h 324184"/>
                <a:gd name="connsiteX15" fmla="*/ 81032 w 398768"/>
                <a:gd name="connsiteY15" fmla="*/ 324185 h 324184"/>
                <a:gd name="connsiteX16" fmla="*/ 0 w 398768"/>
                <a:gd name="connsiteY16" fmla="*/ 0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68" h="324184">
                  <a:moveTo>
                    <a:pt x="0" y="0"/>
                  </a:moveTo>
                  <a:lnTo>
                    <a:pt x="60323" y="0"/>
                  </a:lnTo>
                  <a:lnTo>
                    <a:pt x="113278" y="234847"/>
                  </a:lnTo>
                  <a:lnTo>
                    <a:pt x="114200" y="234847"/>
                  </a:lnTo>
                  <a:lnTo>
                    <a:pt x="169909" y="0"/>
                  </a:lnTo>
                  <a:lnTo>
                    <a:pt x="229773" y="0"/>
                  </a:lnTo>
                  <a:lnTo>
                    <a:pt x="286872" y="234847"/>
                  </a:lnTo>
                  <a:lnTo>
                    <a:pt x="287785" y="234847"/>
                  </a:lnTo>
                  <a:lnTo>
                    <a:pt x="339358" y="0"/>
                  </a:lnTo>
                  <a:lnTo>
                    <a:pt x="398768" y="0"/>
                  </a:lnTo>
                  <a:lnTo>
                    <a:pt x="317260" y="324185"/>
                  </a:lnTo>
                  <a:lnTo>
                    <a:pt x="257857" y="324185"/>
                  </a:lnTo>
                  <a:lnTo>
                    <a:pt x="199837" y="86575"/>
                  </a:lnTo>
                  <a:lnTo>
                    <a:pt x="198916" y="86575"/>
                  </a:lnTo>
                  <a:lnTo>
                    <a:pt x="140895" y="324185"/>
                  </a:lnTo>
                  <a:lnTo>
                    <a:pt x="81032" y="324185"/>
                  </a:lnTo>
                  <a:lnTo>
                    <a:pt x="0" y="0"/>
                  </a:lnTo>
                  <a:close/>
                </a:path>
              </a:pathLst>
            </a:custGeom>
            <a:grpFill/>
            <a:ln w="8374" cap="flat">
              <a:noFill/>
              <a:prstDash val="solid"/>
              <a:miter/>
            </a:ln>
          </p:spPr>
          <p:txBody>
            <a:bodyPr rtlCol="0" anchor="ctr"/>
            <a:lstStyle/>
            <a:p>
              <a:endParaRPr lang="de-DE"/>
            </a:p>
          </p:txBody>
        </p:sp>
        <p:sp>
          <p:nvSpPr>
            <p:cNvPr id="293" name="Freihandform: Form 292">
              <a:extLst>
                <a:ext uri="{FF2B5EF4-FFF2-40B4-BE49-F238E27FC236}">
                  <a16:creationId xmlns:a16="http://schemas.microsoft.com/office/drawing/2014/main" id="{284BB8DF-265D-4207-A163-D86AF4D1D7FF}"/>
                </a:ext>
              </a:extLst>
            </p:cNvPr>
            <p:cNvSpPr/>
            <p:nvPr/>
          </p:nvSpPr>
          <p:spPr>
            <a:xfrm>
              <a:off x="9415753" y="2954268"/>
              <a:ext cx="69534" cy="338461"/>
            </a:xfrm>
            <a:custGeom>
              <a:avLst/>
              <a:gdLst>
                <a:gd name="connsiteX0" fmla="*/ 69534 w 69534"/>
                <a:gd name="connsiteY0" fmla="*/ 33160 h 338461"/>
                <a:gd name="connsiteX1" fmla="*/ 34533 w 69534"/>
                <a:gd name="connsiteY1" fmla="*/ 66311 h 338461"/>
                <a:gd name="connsiteX2" fmla="*/ 0 w 69534"/>
                <a:gd name="connsiteY2" fmla="*/ 33160 h 338461"/>
                <a:gd name="connsiteX3" fmla="*/ 34533 w 69534"/>
                <a:gd name="connsiteY3" fmla="*/ 0 h 338461"/>
                <a:gd name="connsiteX4" fmla="*/ 69534 w 69534"/>
                <a:gd name="connsiteY4" fmla="*/ 33160 h 338461"/>
                <a:gd name="connsiteX5" fmla="*/ 62165 w 69534"/>
                <a:gd name="connsiteY5" fmla="*/ 338462 h 338461"/>
                <a:gd name="connsiteX6" fmla="*/ 7369 w 69534"/>
                <a:gd name="connsiteY6" fmla="*/ 338462 h 338461"/>
                <a:gd name="connsiteX7" fmla="*/ 7369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76" y="66311"/>
                    <a:pt x="34533" y="66311"/>
                  </a:cubicBezTo>
                  <a:cubicBezTo>
                    <a:pt x="15650" y="66311"/>
                    <a:pt x="0" y="52503"/>
                    <a:pt x="0" y="33160"/>
                  </a:cubicBezTo>
                  <a:cubicBezTo>
                    <a:pt x="0" y="14277"/>
                    <a:pt x="15650" y="0"/>
                    <a:pt x="34533" y="0"/>
                  </a:cubicBezTo>
                  <a:cubicBezTo>
                    <a:pt x="53876" y="0"/>
                    <a:pt x="69534" y="14277"/>
                    <a:pt x="69534" y="33160"/>
                  </a:cubicBezTo>
                  <a:close/>
                  <a:moveTo>
                    <a:pt x="62165" y="338462"/>
                  </a:moveTo>
                  <a:lnTo>
                    <a:pt x="7369" y="338462"/>
                  </a:lnTo>
                  <a:lnTo>
                    <a:pt x="7369" y="104076"/>
                  </a:lnTo>
                  <a:lnTo>
                    <a:pt x="62165" y="104076"/>
                  </a:lnTo>
                  <a:lnTo>
                    <a:pt x="62165" y="338462"/>
                  </a:lnTo>
                  <a:close/>
                </a:path>
              </a:pathLst>
            </a:custGeom>
            <a:grpFill/>
            <a:ln w="8374" cap="flat">
              <a:noFill/>
              <a:prstDash val="solid"/>
              <a:miter/>
            </a:ln>
          </p:spPr>
          <p:txBody>
            <a:bodyPr rtlCol="0" anchor="ctr"/>
            <a:lstStyle/>
            <a:p>
              <a:endParaRPr lang="de-DE"/>
            </a:p>
          </p:txBody>
        </p:sp>
        <p:sp>
          <p:nvSpPr>
            <p:cNvPr id="294" name="Freihandform: Form 293">
              <a:extLst>
                <a:ext uri="{FF2B5EF4-FFF2-40B4-BE49-F238E27FC236}">
                  <a16:creationId xmlns:a16="http://schemas.microsoft.com/office/drawing/2014/main" id="{4DB9C8B7-8322-4B56-AFD9-905DC7EF49E5}"/>
                </a:ext>
              </a:extLst>
            </p:cNvPr>
            <p:cNvSpPr/>
            <p:nvPr/>
          </p:nvSpPr>
          <p:spPr>
            <a:xfrm>
              <a:off x="9528805" y="2963018"/>
              <a:ext cx="227486" cy="335246"/>
            </a:xfrm>
            <a:custGeom>
              <a:avLst/>
              <a:gdLst>
                <a:gd name="connsiteX0" fmla="*/ 36383 w 227486"/>
                <a:gd name="connsiteY0" fmla="*/ 245900 h 335246"/>
                <a:gd name="connsiteX1" fmla="*/ 116971 w 227486"/>
                <a:gd name="connsiteY1" fmla="*/ 282283 h 335246"/>
                <a:gd name="connsiteX2" fmla="*/ 169466 w 227486"/>
                <a:gd name="connsiteY2" fmla="*/ 241755 h 335246"/>
                <a:gd name="connsiteX3" fmla="*/ 10601 w 227486"/>
                <a:gd name="connsiteY3" fmla="*/ 93944 h 335246"/>
                <a:gd name="connsiteX4" fmla="*/ 120656 w 227486"/>
                <a:gd name="connsiteY4" fmla="*/ 0 h 335246"/>
                <a:gd name="connsiteX5" fmla="*/ 225183 w 227486"/>
                <a:gd name="connsiteY5" fmla="*/ 39147 h 335246"/>
                <a:gd name="connsiteX6" fmla="*/ 188808 w 227486"/>
                <a:gd name="connsiteY6" fmla="*/ 83812 h 335246"/>
                <a:gd name="connsiteX7" fmla="*/ 117884 w 227486"/>
                <a:gd name="connsiteY7" fmla="*/ 52503 h 335246"/>
                <a:gd name="connsiteX8" fmla="*/ 68613 w 227486"/>
                <a:gd name="connsiteY8" fmla="*/ 88886 h 335246"/>
                <a:gd name="connsiteX9" fmla="*/ 227486 w 227486"/>
                <a:gd name="connsiteY9" fmla="*/ 237158 h 335246"/>
                <a:gd name="connsiteX10" fmla="*/ 115590 w 227486"/>
                <a:gd name="connsiteY10" fmla="*/ 335246 h 335246"/>
                <a:gd name="connsiteX11" fmla="*/ 0 w 227486"/>
                <a:gd name="connsiteY11" fmla="*/ 290573 h 335246"/>
                <a:gd name="connsiteX12" fmla="*/ 36383 w 227486"/>
                <a:gd name="connsiteY12" fmla="*/ 245900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86" h="335246">
                  <a:moveTo>
                    <a:pt x="36383" y="245900"/>
                  </a:moveTo>
                  <a:cubicBezTo>
                    <a:pt x="60323" y="268927"/>
                    <a:pt x="89799" y="282283"/>
                    <a:pt x="116971" y="282283"/>
                  </a:cubicBezTo>
                  <a:cubicBezTo>
                    <a:pt x="147359" y="282283"/>
                    <a:pt x="169466" y="265243"/>
                    <a:pt x="169466" y="241755"/>
                  </a:cubicBezTo>
                  <a:cubicBezTo>
                    <a:pt x="169466" y="179589"/>
                    <a:pt x="10601" y="198932"/>
                    <a:pt x="10601" y="93944"/>
                  </a:cubicBezTo>
                  <a:cubicBezTo>
                    <a:pt x="10601" y="38226"/>
                    <a:pt x="55727" y="0"/>
                    <a:pt x="120656" y="0"/>
                  </a:cubicBezTo>
                  <a:cubicBezTo>
                    <a:pt x="159342" y="0"/>
                    <a:pt x="195256" y="13356"/>
                    <a:pt x="225183" y="39147"/>
                  </a:cubicBezTo>
                  <a:lnTo>
                    <a:pt x="188808" y="83812"/>
                  </a:lnTo>
                  <a:cubicBezTo>
                    <a:pt x="165321" y="63087"/>
                    <a:pt x="141841" y="52503"/>
                    <a:pt x="117884" y="52503"/>
                  </a:cubicBezTo>
                  <a:cubicBezTo>
                    <a:pt x="89339" y="52503"/>
                    <a:pt x="68613" y="67692"/>
                    <a:pt x="68613" y="88886"/>
                  </a:cubicBezTo>
                  <a:cubicBezTo>
                    <a:pt x="68613" y="147359"/>
                    <a:pt x="227486" y="128024"/>
                    <a:pt x="227486" y="237158"/>
                  </a:cubicBezTo>
                  <a:cubicBezTo>
                    <a:pt x="227486" y="295639"/>
                    <a:pt x="182352" y="335246"/>
                    <a:pt x="115590" y="335246"/>
                  </a:cubicBezTo>
                  <a:cubicBezTo>
                    <a:pt x="72767" y="335246"/>
                    <a:pt x="30857" y="319127"/>
                    <a:pt x="0" y="290573"/>
                  </a:cubicBezTo>
                  <a:lnTo>
                    <a:pt x="36383" y="245900"/>
                  </a:lnTo>
                  <a:close/>
                </a:path>
              </a:pathLst>
            </a:custGeom>
            <a:grpFill/>
            <a:ln w="8374" cap="flat">
              <a:noFill/>
              <a:prstDash val="solid"/>
              <a:miter/>
            </a:ln>
          </p:spPr>
          <p:txBody>
            <a:bodyPr rtlCol="0" anchor="ctr"/>
            <a:lstStyle/>
            <a:p>
              <a:endParaRPr lang="de-DE"/>
            </a:p>
          </p:txBody>
        </p:sp>
        <p:sp>
          <p:nvSpPr>
            <p:cNvPr id="295" name="Freihandform: Form 294">
              <a:extLst>
                <a:ext uri="{FF2B5EF4-FFF2-40B4-BE49-F238E27FC236}">
                  <a16:creationId xmlns:a16="http://schemas.microsoft.com/office/drawing/2014/main" id="{17E12F20-0FCA-412C-B4C2-F749AFFCAD6E}"/>
                </a:ext>
              </a:extLst>
            </p:cNvPr>
            <p:cNvSpPr/>
            <p:nvPr/>
          </p:nvSpPr>
          <p:spPr>
            <a:xfrm>
              <a:off x="9804959" y="3052356"/>
              <a:ext cx="225636" cy="245908"/>
            </a:xfrm>
            <a:custGeom>
              <a:avLst/>
              <a:gdLst>
                <a:gd name="connsiteX0" fmla="*/ 0 w 225636"/>
                <a:gd name="connsiteY0" fmla="*/ 122950 h 245908"/>
                <a:gd name="connsiteX1" fmla="*/ 113739 w 225636"/>
                <a:gd name="connsiteY1" fmla="*/ 0 h 245908"/>
                <a:gd name="connsiteX2" fmla="*/ 225636 w 225636"/>
                <a:gd name="connsiteY2" fmla="*/ 122950 h 245908"/>
                <a:gd name="connsiteX3" fmla="*/ 113739 w 225636"/>
                <a:gd name="connsiteY3" fmla="*/ 245908 h 245908"/>
                <a:gd name="connsiteX4" fmla="*/ 0 w 225636"/>
                <a:gd name="connsiteY4" fmla="*/ 122950 h 245908"/>
                <a:gd name="connsiteX5" fmla="*/ 171300 w 225636"/>
                <a:gd name="connsiteY5" fmla="*/ 123410 h 245908"/>
                <a:gd name="connsiteX6" fmla="*/ 112818 w 225636"/>
                <a:gd name="connsiteY6" fmla="*/ 49731 h 245908"/>
                <a:gd name="connsiteX7" fmla="*/ 54345 w 225636"/>
                <a:gd name="connsiteY7" fmla="*/ 122481 h 245908"/>
                <a:gd name="connsiteX8" fmla="*/ 113287 w 225636"/>
                <a:gd name="connsiteY8" fmla="*/ 196621 h 245908"/>
                <a:gd name="connsiteX9" fmla="*/ 171300 w 225636"/>
                <a:gd name="connsiteY9" fmla="*/ 123410 h 24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636" h="245908">
                  <a:moveTo>
                    <a:pt x="0" y="122950"/>
                  </a:moveTo>
                  <a:cubicBezTo>
                    <a:pt x="0" y="49270"/>
                    <a:pt x="45586" y="0"/>
                    <a:pt x="113739" y="0"/>
                  </a:cubicBezTo>
                  <a:cubicBezTo>
                    <a:pt x="181431" y="0"/>
                    <a:pt x="225636" y="48349"/>
                    <a:pt x="225636" y="122950"/>
                  </a:cubicBezTo>
                  <a:cubicBezTo>
                    <a:pt x="225636" y="196629"/>
                    <a:pt x="181884" y="245908"/>
                    <a:pt x="113739" y="245908"/>
                  </a:cubicBezTo>
                  <a:cubicBezTo>
                    <a:pt x="46047" y="245900"/>
                    <a:pt x="0" y="197090"/>
                    <a:pt x="0" y="122950"/>
                  </a:cubicBezTo>
                  <a:close/>
                  <a:moveTo>
                    <a:pt x="171300" y="123410"/>
                  </a:moveTo>
                  <a:cubicBezTo>
                    <a:pt x="171300" y="77824"/>
                    <a:pt x="148741" y="49731"/>
                    <a:pt x="112818" y="49731"/>
                  </a:cubicBezTo>
                  <a:cubicBezTo>
                    <a:pt x="76443" y="49731"/>
                    <a:pt x="54345" y="77816"/>
                    <a:pt x="54345" y="122481"/>
                  </a:cubicBezTo>
                  <a:cubicBezTo>
                    <a:pt x="54345" y="168067"/>
                    <a:pt x="76903" y="196621"/>
                    <a:pt x="113287" y="196621"/>
                  </a:cubicBezTo>
                  <a:cubicBezTo>
                    <a:pt x="149193" y="196629"/>
                    <a:pt x="171300" y="168536"/>
                    <a:pt x="171300" y="123410"/>
                  </a:cubicBezTo>
                  <a:close/>
                </a:path>
              </a:pathLst>
            </a:custGeom>
            <a:grpFill/>
            <a:ln w="8374" cap="flat">
              <a:noFill/>
              <a:prstDash val="solid"/>
              <a:miter/>
            </a:ln>
          </p:spPr>
          <p:txBody>
            <a:bodyPr rtlCol="0" anchor="ctr"/>
            <a:lstStyle/>
            <a:p>
              <a:endParaRPr lang="de-DE"/>
            </a:p>
          </p:txBody>
        </p:sp>
      </p:grpSp>
      <p:sp>
        <p:nvSpPr>
          <p:cNvPr id="121" name="Freihandform: Form 92">
            <a:extLst>
              <a:ext uri="{FF2B5EF4-FFF2-40B4-BE49-F238E27FC236}">
                <a16:creationId xmlns:a16="http://schemas.microsoft.com/office/drawing/2014/main" id="{429B2815-4C5E-AE4F-A498-0A0195A8BCB9}"/>
              </a:ext>
            </a:extLst>
          </p:cNvPr>
          <p:cNvSpPr/>
          <p:nvPr userDrawn="1"/>
        </p:nvSpPr>
        <p:spPr>
          <a:xfrm>
            <a:off x="10272160"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24985262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381320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59F31780-A806-437C-A355-6E3BF21AB906}"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142AAD46-67A3-4127-B280-D69434A7D725}"/>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340850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DCE6E8D-83E8-447E-AAC3-54C8DCDF70EE}"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381895C7-DC25-40C3-9857-7AF6421845A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162744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CB7F7CB8-3FFA-44F9-BECC-20D33573F1E8}"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DD6E75C0-962B-4DE7-8D95-4D4F45AB8241}"/>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72189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D5E0449-78E0-4E8B-B6C1-BB8200961204}"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A13C3F65-DA83-41EB-89FA-4255A4DF2ED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285443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C691F01-4788-4230-89B6-334B1C08CCE3}"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6BCD0DB3-1746-4FA4-9BF2-5CC1A0E5F8BB}"/>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5577756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9F31150A-89EB-4EA4-9945-75FC7ABF311E}"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B3506DC8-BD94-4752-B673-EB18A5638B45}"/>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018579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Rot">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E5013841-1E9B-4E8A-96FA-185C88433CB1}"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97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2943029126"/>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19F28852-1BBC-4FCA-8247-5F11971259C6}"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A9DBE995-23F2-460C-86CC-60633EED251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102481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1ADD199F-8314-4E21-A07E-7B23B47A56EC}"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C209FD4A-C7D6-4B64-AD6B-63B653F6B000}"/>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035489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5D9ABD8-4EA0-46B1-8DE4-21AE986AFF47}"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C50F3C"/>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C50F3C"/>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C50F3C"/>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C50F3C"/>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C50F3C"/>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C50F3C"/>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C50F3C"/>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C50F3C"/>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C50F3C"/>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C50F3C"/>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C50F3C"/>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dirty="0"/>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C50F3C"/>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2519410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rgbClr val="97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121" name="Grafik 3">
            <a:extLst>
              <a:ext uri="{FF2B5EF4-FFF2-40B4-BE49-F238E27FC236}">
                <a16:creationId xmlns:a16="http://schemas.microsoft.com/office/drawing/2014/main" id="{06D91DA4-2AD4-4044-ACD2-26BD75F591CE}"/>
              </a:ext>
            </a:extLst>
          </p:cNvPr>
          <p:cNvGrpSpPr/>
          <p:nvPr userDrawn="1"/>
        </p:nvGrpSpPr>
        <p:grpSpPr>
          <a:xfrm>
            <a:off x="510639" y="293688"/>
            <a:ext cx="2631832" cy="563562"/>
            <a:chOff x="4011188" y="1936931"/>
            <a:chExt cx="6776742" cy="1451124"/>
          </a:xfrm>
          <a:solidFill>
            <a:schemeClr val="tx1"/>
          </a:solidFill>
        </p:grpSpPr>
        <p:sp>
          <p:nvSpPr>
            <p:cNvPr id="122" name="Freihandform: Form 213">
              <a:extLst>
                <a:ext uri="{FF2B5EF4-FFF2-40B4-BE49-F238E27FC236}">
                  <a16:creationId xmlns:a16="http://schemas.microsoft.com/office/drawing/2014/main" id="{8B89B079-6887-4745-861A-0D8F365E140C}"/>
                </a:ext>
              </a:extLst>
            </p:cNvPr>
            <p:cNvSpPr/>
            <p:nvPr/>
          </p:nvSpPr>
          <p:spPr>
            <a:xfrm>
              <a:off x="4034676" y="1955336"/>
              <a:ext cx="203537" cy="324184"/>
            </a:xfrm>
            <a:custGeom>
              <a:avLst/>
              <a:gdLst>
                <a:gd name="connsiteX0" fmla="*/ 203538 w 203537"/>
                <a:gd name="connsiteY0" fmla="*/ 52963 h 324184"/>
                <a:gd name="connsiteX1" fmla="*/ 57561 w 203537"/>
                <a:gd name="connsiteY1" fmla="*/ 52963 h 324184"/>
                <a:gd name="connsiteX2" fmla="*/ 57561 w 203537"/>
                <a:gd name="connsiteY2" fmla="*/ 133551 h 324184"/>
                <a:gd name="connsiteX3" fmla="*/ 166694 w 203537"/>
                <a:gd name="connsiteY3" fmla="*/ 133551 h 324184"/>
                <a:gd name="connsiteX4" fmla="*/ 166694 w 203537"/>
                <a:gd name="connsiteY4" fmla="*/ 186045 h 324184"/>
                <a:gd name="connsiteX5" fmla="*/ 57561 w 203537"/>
                <a:gd name="connsiteY5" fmla="*/ 186045 h 324184"/>
                <a:gd name="connsiteX6" fmla="*/ 57561 w 203537"/>
                <a:gd name="connsiteY6" fmla="*/ 324185 h 324184"/>
                <a:gd name="connsiteX7" fmla="*/ 0 w 203537"/>
                <a:gd name="connsiteY7" fmla="*/ 324185 h 324184"/>
                <a:gd name="connsiteX8" fmla="*/ 0 w 203537"/>
                <a:gd name="connsiteY8" fmla="*/ 0 h 324184"/>
                <a:gd name="connsiteX9" fmla="*/ 203538 w 203537"/>
                <a:gd name="connsiteY9" fmla="*/ 0 h 324184"/>
                <a:gd name="connsiteX10" fmla="*/ 203538 w 203537"/>
                <a:gd name="connsiteY10" fmla="*/ 52963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537" h="324184">
                  <a:moveTo>
                    <a:pt x="203538" y="52963"/>
                  </a:moveTo>
                  <a:lnTo>
                    <a:pt x="57561" y="52963"/>
                  </a:lnTo>
                  <a:lnTo>
                    <a:pt x="57561" y="133551"/>
                  </a:lnTo>
                  <a:lnTo>
                    <a:pt x="166694" y="133551"/>
                  </a:lnTo>
                  <a:lnTo>
                    <a:pt x="166694" y="186045"/>
                  </a:lnTo>
                  <a:lnTo>
                    <a:pt x="57561" y="186045"/>
                  </a:lnTo>
                  <a:lnTo>
                    <a:pt x="57561" y="324185"/>
                  </a:lnTo>
                  <a:lnTo>
                    <a:pt x="0" y="324185"/>
                  </a:lnTo>
                  <a:lnTo>
                    <a:pt x="0" y="0"/>
                  </a:lnTo>
                  <a:lnTo>
                    <a:pt x="203538" y="0"/>
                  </a:lnTo>
                  <a:lnTo>
                    <a:pt x="203538" y="52963"/>
                  </a:lnTo>
                  <a:close/>
                </a:path>
              </a:pathLst>
            </a:custGeom>
            <a:solidFill>
              <a:srgbClr val="041E42"/>
            </a:solidFill>
            <a:ln w="8374" cap="flat">
              <a:noFill/>
              <a:prstDash val="solid"/>
              <a:miter/>
            </a:ln>
          </p:spPr>
          <p:txBody>
            <a:bodyPr rtlCol="0" anchor="ctr"/>
            <a:lstStyle/>
            <a:p>
              <a:endParaRPr lang="de-DE"/>
            </a:p>
          </p:txBody>
        </p:sp>
        <p:sp>
          <p:nvSpPr>
            <p:cNvPr id="123" name="Freihandform: Form 214">
              <a:extLst>
                <a:ext uri="{FF2B5EF4-FFF2-40B4-BE49-F238E27FC236}">
                  <a16:creationId xmlns:a16="http://schemas.microsoft.com/office/drawing/2014/main" id="{8FAFB012-CEB2-E447-869E-FF6F76A303A2}"/>
                </a:ext>
              </a:extLst>
            </p:cNvPr>
            <p:cNvSpPr/>
            <p:nvPr/>
          </p:nvSpPr>
          <p:spPr>
            <a:xfrm>
              <a:off x="4269506" y="2039156"/>
              <a:ext cx="141832" cy="240364"/>
            </a:xfrm>
            <a:custGeom>
              <a:avLst/>
              <a:gdLst>
                <a:gd name="connsiteX0" fmla="*/ 141832 w 141832"/>
                <a:gd name="connsiteY0" fmla="*/ 5058 h 240364"/>
                <a:gd name="connsiteX1" fmla="*/ 133082 w 141832"/>
                <a:gd name="connsiteY1" fmla="*/ 61236 h 240364"/>
                <a:gd name="connsiteX2" fmla="*/ 102694 w 141832"/>
                <a:gd name="connsiteY2" fmla="*/ 53868 h 240364"/>
                <a:gd name="connsiteX3" fmla="*/ 54797 w 141832"/>
                <a:gd name="connsiteY3" fmla="*/ 120178 h 240364"/>
                <a:gd name="connsiteX4" fmla="*/ 54797 w 141832"/>
                <a:gd name="connsiteY4" fmla="*/ 240365 h 240364"/>
                <a:gd name="connsiteX5" fmla="*/ 0 w 141832"/>
                <a:gd name="connsiteY5" fmla="*/ 240365 h 240364"/>
                <a:gd name="connsiteX6" fmla="*/ 0 w 141832"/>
                <a:gd name="connsiteY6" fmla="*/ 5979 h 240364"/>
                <a:gd name="connsiteX7" fmla="*/ 53884 w 141832"/>
                <a:gd name="connsiteY7" fmla="*/ 5979 h 240364"/>
                <a:gd name="connsiteX8" fmla="*/ 53884 w 141832"/>
                <a:gd name="connsiteY8" fmla="*/ 35454 h 240364"/>
                <a:gd name="connsiteX9" fmla="*/ 54797 w 141832"/>
                <a:gd name="connsiteY9" fmla="*/ 35454 h 240364"/>
                <a:gd name="connsiteX10" fmla="*/ 116041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2" y="61236"/>
                  </a:lnTo>
                  <a:cubicBezTo>
                    <a:pt x="124800" y="56631"/>
                    <a:pt x="114668" y="53868"/>
                    <a:pt x="102694" y="53868"/>
                  </a:cubicBezTo>
                  <a:cubicBezTo>
                    <a:pt x="64929" y="53868"/>
                    <a:pt x="54797" y="84264"/>
                    <a:pt x="54797" y="120178"/>
                  </a:cubicBezTo>
                  <a:lnTo>
                    <a:pt x="54797" y="240365"/>
                  </a:lnTo>
                  <a:lnTo>
                    <a:pt x="0" y="240365"/>
                  </a:lnTo>
                  <a:lnTo>
                    <a:pt x="0" y="5979"/>
                  </a:lnTo>
                  <a:lnTo>
                    <a:pt x="53884" y="5979"/>
                  </a:lnTo>
                  <a:lnTo>
                    <a:pt x="53884" y="35454"/>
                  </a:lnTo>
                  <a:lnTo>
                    <a:pt x="54797" y="35454"/>
                  </a:lnTo>
                  <a:cubicBezTo>
                    <a:pt x="67232" y="13348"/>
                    <a:pt x="89338" y="0"/>
                    <a:pt x="116041" y="0"/>
                  </a:cubicBezTo>
                  <a:cubicBezTo>
                    <a:pt x="123871" y="-8"/>
                    <a:pt x="133543" y="1373"/>
                    <a:pt x="141832" y="5058"/>
                  </a:cubicBezTo>
                  <a:close/>
                </a:path>
              </a:pathLst>
            </a:custGeom>
            <a:solidFill>
              <a:srgbClr val="041E42"/>
            </a:solidFill>
            <a:ln w="8374" cap="flat">
              <a:noFill/>
              <a:prstDash val="solid"/>
              <a:miter/>
            </a:ln>
          </p:spPr>
          <p:txBody>
            <a:bodyPr rtlCol="0" anchor="ctr"/>
            <a:lstStyle/>
            <a:p>
              <a:endParaRPr lang="de-DE"/>
            </a:p>
          </p:txBody>
        </p:sp>
        <p:sp>
          <p:nvSpPr>
            <p:cNvPr id="124" name="Freihandform: Form 215">
              <a:extLst>
                <a:ext uri="{FF2B5EF4-FFF2-40B4-BE49-F238E27FC236}">
                  <a16:creationId xmlns:a16="http://schemas.microsoft.com/office/drawing/2014/main" id="{60CFA2AB-964A-0A4B-8C97-3C657044B2E6}"/>
                </a:ext>
              </a:extLst>
            </p:cNvPr>
            <p:cNvSpPr/>
            <p:nvPr/>
          </p:nvSpPr>
          <p:spPr>
            <a:xfrm>
              <a:off x="4450268" y="1941059"/>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5 w 69542"/>
                <a:gd name="connsiteY5" fmla="*/ 338462 h 338461"/>
                <a:gd name="connsiteX6" fmla="*/ 7369 w 69542"/>
                <a:gd name="connsiteY6" fmla="*/ 338462 h 338461"/>
                <a:gd name="connsiteX7" fmla="*/ 7369 w 69542"/>
                <a:gd name="connsiteY7" fmla="*/ 104076 h 338461"/>
                <a:gd name="connsiteX8" fmla="*/ 62175 w 69542"/>
                <a:gd name="connsiteY8" fmla="*/ 104076 h 338461"/>
                <a:gd name="connsiteX9" fmla="*/ 62175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76" y="0"/>
                    <a:pt x="69543" y="14277"/>
                    <a:pt x="69543" y="33160"/>
                  </a:cubicBezTo>
                  <a:close/>
                  <a:moveTo>
                    <a:pt x="62175" y="338462"/>
                  </a:moveTo>
                  <a:lnTo>
                    <a:pt x="7369" y="338462"/>
                  </a:lnTo>
                  <a:lnTo>
                    <a:pt x="7369" y="104076"/>
                  </a:lnTo>
                  <a:lnTo>
                    <a:pt x="62175" y="104076"/>
                  </a:lnTo>
                  <a:lnTo>
                    <a:pt x="62175" y="338462"/>
                  </a:lnTo>
                  <a:close/>
                </a:path>
              </a:pathLst>
            </a:custGeom>
            <a:solidFill>
              <a:srgbClr val="041E42"/>
            </a:solidFill>
            <a:ln w="8374" cap="flat">
              <a:noFill/>
              <a:prstDash val="solid"/>
              <a:miter/>
            </a:ln>
          </p:spPr>
          <p:txBody>
            <a:bodyPr rtlCol="0" anchor="ctr"/>
            <a:lstStyle/>
            <a:p>
              <a:endParaRPr lang="de-DE"/>
            </a:p>
          </p:txBody>
        </p:sp>
        <p:sp>
          <p:nvSpPr>
            <p:cNvPr id="125" name="Freihandform: Form 216">
              <a:extLst>
                <a:ext uri="{FF2B5EF4-FFF2-40B4-BE49-F238E27FC236}">
                  <a16:creationId xmlns:a16="http://schemas.microsoft.com/office/drawing/2014/main" id="{367A9542-13DC-BF47-845E-EEB771B94EEA}"/>
                </a:ext>
              </a:extLst>
            </p:cNvPr>
            <p:cNvSpPr/>
            <p:nvPr/>
          </p:nvSpPr>
          <p:spPr>
            <a:xfrm>
              <a:off x="4570153" y="2039148"/>
              <a:ext cx="214138" cy="245899"/>
            </a:xfrm>
            <a:custGeom>
              <a:avLst/>
              <a:gdLst>
                <a:gd name="connsiteX0" fmla="*/ 116042 w 214138"/>
                <a:gd name="connsiteY0" fmla="*/ 245900 h 245899"/>
                <a:gd name="connsiteX1" fmla="*/ 0 w 214138"/>
                <a:gd name="connsiteY1" fmla="*/ 122489 h 245899"/>
                <a:gd name="connsiteX2" fmla="*/ 110063 w 214138"/>
                <a:gd name="connsiteY2" fmla="*/ 0 h 245899"/>
                <a:gd name="connsiteX3" fmla="*/ 214139 w 214138"/>
                <a:gd name="connsiteY3" fmla="*/ 119266 h 245899"/>
                <a:gd name="connsiteX4" fmla="*/ 213218 w 214138"/>
                <a:gd name="connsiteY4" fmla="*/ 141824 h 245899"/>
                <a:gd name="connsiteX5" fmla="*/ 55727 w 214138"/>
                <a:gd name="connsiteY5" fmla="*/ 141824 h 245899"/>
                <a:gd name="connsiteX6" fmla="*/ 116511 w 214138"/>
                <a:gd name="connsiteY6" fmla="*/ 198924 h 245899"/>
                <a:gd name="connsiteX7" fmla="*/ 174079 w 214138"/>
                <a:gd name="connsiteY7" fmla="*/ 171291 h 245899"/>
                <a:gd name="connsiteX8" fmla="*/ 208152 w 214138"/>
                <a:gd name="connsiteY8" fmla="*/ 207214 h 245899"/>
                <a:gd name="connsiteX9" fmla="*/ 116042 w 214138"/>
                <a:gd name="connsiteY9" fmla="*/ 245900 h 245899"/>
                <a:gd name="connsiteX10" fmla="*/ 54797 w 214138"/>
                <a:gd name="connsiteY10" fmla="*/ 101765 h 245899"/>
                <a:gd name="connsiteX11" fmla="*/ 161167 w 214138"/>
                <a:gd name="connsiteY11" fmla="*/ 101765 h 245899"/>
                <a:gd name="connsiteX12" fmla="*/ 109125 w 214138"/>
                <a:gd name="connsiteY12" fmla="*/ 45126 h 245899"/>
                <a:gd name="connsiteX13" fmla="*/ 54797 w 214138"/>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8" h="245899">
                  <a:moveTo>
                    <a:pt x="116042" y="245900"/>
                  </a:moveTo>
                  <a:cubicBezTo>
                    <a:pt x="46507" y="245900"/>
                    <a:pt x="0" y="196621"/>
                    <a:pt x="0" y="122489"/>
                  </a:cubicBezTo>
                  <a:cubicBezTo>
                    <a:pt x="0" y="49739"/>
                    <a:pt x="44673" y="0"/>
                    <a:pt x="110063" y="0"/>
                  </a:cubicBezTo>
                  <a:cubicBezTo>
                    <a:pt x="173150" y="0"/>
                    <a:pt x="214139" y="46968"/>
                    <a:pt x="214139" y="119266"/>
                  </a:cubicBezTo>
                  <a:cubicBezTo>
                    <a:pt x="214139" y="127095"/>
                    <a:pt x="213670" y="135385"/>
                    <a:pt x="213218" y="141824"/>
                  </a:cubicBezTo>
                  <a:lnTo>
                    <a:pt x="55727" y="141824"/>
                  </a:lnTo>
                  <a:cubicBezTo>
                    <a:pt x="61714" y="178208"/>
                    <a:pt x="83360" y="198924"/>
                    <a:pt x="116511" y="198924"/>
                  </a:cubicBezTo>
                  <a:cubicBezTo>
                    <a:pt x="138157" y="198924"/>
                    <a:pt x="155657" y="190634"/>
                    <a:pt x="174079" y="171291"/>
                  </a:cubicBezTo>
                  <a:lnTo>
                    <a:pt x="208152" y="207214"/>
                  </a:lnTo>
                  <a:cubicBezTo>
                    <a:pt x="181431" y="233465"/>
                    <a:pt x="151495" y="245900"/>
                    <a:pt x="116042" y="245900"/>
                  </a:cubicBezTo>
                  <a:close/>
                  <a:moveTo>
                    <a:pt x="54797" y="101765"/>
                  </a:moveTo>
                  <a:lnTo>
                    <a:pt x="161167" y="101765"/>
                  </a:lnTo>
                  <a:cubicBezTo>
                    <a:pt x="158864" y="65850"/>
                    <a:pt x="139982" y="45126"/>
                    <a:pt x="109125" y="45126"/>
                  </a:cubicBezTo>
                  <a:cubicBezTo>
                    <a:pt x="78746" y="45134"/>
                    <a:pt x="59402" y="65390"/>
                    <a:pt x="54797" y="101765"/>
                  </a:cubicBezTo>
                  <a:close/>
                </a:path>
              </a:pathLst>
            </a:custGeom>
            <a:solidFill>
              <a:srgbClr val="041E42"/>
            </a:solidFill>
            <a:ln w="8374" cap="flat">
              <a:noFill/>
              <a:prstDash val="solid"/>
              <a:miter/>
            </a:ln>
          </p:spPr>
          <p:txBody>
            <a:bodyPr rtlCol="0" anchor="ctr"/>
            <a:lstStyle/>
            <a:p>
              <a:endParaRPr lang="de-DE"/>
            </a:p>
          </p:txBody>
        </p:sp>
        <p:sp>
          <p:nvSpPr>
            <p:cNvPr id="126" name="Freihandform: Form 217">
              <a:extLst>
                <a:ext uri="{FF2B5EF4-FFF2-40B4-BE49-F238E27FC236}">
                  <a16:creationId xmlns:a16="http://schemas.microsoft.com/office/drawing/2014/main" id="{1A42EEDB-7AB9-5946-A0A7-7B270D88A73B}"/>
                </a:ext>
              </a:extLst>
            </p:cNvPr>
            <p:cNvSpPr/>
            <p:nvPr/>
          </p:nvSpPr>
          <p:spPr>
            <a:xfrm>
              <a:off x="4831929" y="1936931"/>
              <a:ext cx="219187" cy="348116"/>
            </a:xfrm>
            <a:custGeom>
              <a:avLst/>
              <a:gdLst>
                <a:gd name="connsiteX0" fmla="*/ 0 w 219187"/>
                <a:gd name="connsiteY0" fmla="*/ 224706 h 348116"/>
                <a:gd name="connsiteX1" fmla="*/ 95317 w 219187"/>
                <a:gd name="connsiteY1" fmla="*/ 102217 h 348116"/>
                <a:gd name="connsiteX2" fmla="*/ 163478 w 219187"/>
                <a:gd name="connsiteY2" fmla="*/ 133986 h 348116"/>
                <a:gd name="connsiteX3" fmla="*/ 164391 w 219187"/>
                <a:gd name="connsiteY3" fmla="*/ 133986 h 348116"/>
                <a:gd name="connsiteX4" fmla="*/ 164391 w 219187"/>
                <a:gd name="connsiteY4" fmla="*/ 13808 h 348116"/>
                <a:gd name="connsiteX5" fmla="*/ 219188 w 219187"/>
                <a:gd name="connsiteY5" fmla="*/ 0 h 348116"/>
                <a:gd name="connsiteX6" fmla="*/ 219188 w 219187"/>
                <a:gd name="connsiteY6" fmla="*/ 342590 h 348116"/>
                <a:gd name="connsiteX7" fmla="*/ 165773 w 219187"/>
                <a:gd name="connsiteY7" fmla="*/ 342590 h 348116"/>
                <a:gd name="connsiteX8" fmla="*/ 165773 w 219187"/>
                <a:gd name="connsiteY8" fmla="*/ 314957 h 348116"/>
                <a:gd name="connsiteX9" fmla="*/ 164851 w 219187"/>
                <a:gd name="connsiteY9" fmla="*/ 314957 h 348116"/>
                <a:gd name="connsiteX10" fmla="*/ 94404 w 219187"/>
                <a:gd name="connsiteY10" fmla="*/ 348117 h 348116"/>
                <a:gd name="connsiteX11" fmla="*/ 0 w 219187"/>
                <a:gd name="connsiteY11" fmla="*/ 224706 h 348116"/>
                <a:gd name="connsiteX12" fmla="*/ 54328 w 219187"/>
                <a:gd name="connsiteY12" fmla="*/ 224706 h 348116"/>
                <a:gd name="connsiteX13" fmla="*/ 108664 w 219187"/>
                <a:gd name="connsiteY13" fmla="*/ 299767 h 348116"/>
                <a:gd name="connsiteX14" fmla="*/ 164383 w 219187"/>
                <a:gd name="connsiteY14" fmla="*/ 268911 h 348116"/>
                <a:gd name="connsiteX15" fmla="*/ 164383 w 219187"/>
                <a:gd name="connsiteY15" fmla="*/ 183265 h 348116"/>
                <a:gd name="connsiteX16" fmla="*/ 108664 w 219187"/>
                <a:gd name="connsiteY16" fmla="*/ 151956 h 348116"/>
                <a:gd name="connsiteX17" fmla="*/ 54328 w 219187"/>
                <a:gd name="connsiteY17" fmla="*/ 224706 h 34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187" h="348116">
                  <a:moveTo>
                    <a:pt x="0" y="224706"/>
                  </a:moveTo>
                  <a:cubicBezTo>
                    <a:pt x="0" y="149185"/>
                    <a:pt x="38217" y="102217"/>
                    <a:pt x="95317" y="102217"/>
                  </a:cubicBezTo>
                  <a:cubicBezTo>
                    <a:pt x="124792" y="102217"/>
                    <a:pt x="147819" y="114643"/>
                    <a:pt x="163478" y="133986"/>
                  </a:cubicBezTo>
                  <a:lnTo>
                    <a:pt x="164391" y="133986"/>
                  </a:lnTo>
                  <a:lnTo>
                    <a:pt x="164391" y="13808"/>
                  </a:lnTo>
                  <a:lnTo>
                    <a:pt x="219188" y="0"/>
                  </a:lnTo>
                  <a:lnTo>
                    <a:pt x="219188" y="342590"/>
                  </a:lnTo>
                  <a:lnTo>
                    <a:pt x="165773" y="342590"/>
                  </a:lnTo>
                  <a:lnTo>
                    <a:pt x="165773" y="314957"/>
                  </a:lnTo>
                  <a:lnTo>
                    <a:pt x="164851" y="314957"/>
                  </a:lnTo>
                  <a:cubicBezTo>
                    <a:pt x="147819" y="335682"/>
                    <a:pt x="123410" y="348117"/>
                    <a:pt x="94404" y="348117"/>
                  </a:cubicBezTo>
                  <a:cubicBezTo>
                    <a:pt x="38677" y="348117"/>
                    <a:pt x="0" y="300689"/>
                    <a:pt x="0" y="224706"/>
                  </a:cubicBezTo>
                  <a:close/>
                  <a:moveTo>
                    <a:pt x="54328" y="224706"/>
                  </a:moveTo>
                  <a:cubicBezTo>
                    <a:pt x="54328" y="272595"/>
                    <a:pt x="74131" y="299767"/>
                    <a:pt x="108664" y="299767"/>
                  </a:cubicBezTo>
                  <a:cubicBezTo>
                    <a:pt x="129849" y="299767"/>
                    <a:pt x="147351" y="289635"/>
                    <a:pt x="164383" y="268911"/>
                  </a:cubicBezTo>
                  <a:lnTo>
                    <a:pt x="164383" y="183265"/>
                  </a:lnTo>
                  <a:cubicBezTo>
                    <a:pt x="148732" y="162088"/>
                    <a:pt x="130762" y="151956"/>
                    <a:pt x="108664" y="151956"/>
                  </a:cubicBezTo>
                  <a:cubicBezTo>
                    <a:pt x="73210" y="151956"/>
                    <a:pt x="54328" y="177739"/>
                    <a:pt x="54328" y="224706"/>
                  </a:cubicBezTo>
                  <a:close/>
                </a:path>
              </a:pathLst>
            </a:custGeom>
            <a:solidFill>
              <a:srgbClr val="041E42"/>
            </a:solidFill>
            <a:ln w="8374" cap="flat">
              <a:noFill/>
              <a:prstDash val="solid"/>
              <a:miter/>
            </a:ln>
          </p:spPr>
          <p:txBody>
            <a:bodyPr rtlCol="0" anchor="ctr"/>
            <a:lstStyle/>
            <a:p>
              <a:endParaRPr lang="de-DE"/>
            </a:p>
          </p:txBody>
        </p:sp>
        <p:sp>
          <p:nvSpPr>
            <p:cNvPr id="127" name="Freihandform: Form 218">
              <a:extLst>
                <a:ext uri="{FF2B5EF4-FFF2-40B4-BE49-F238E27FC236}">
                  <a16:creationId xmlns:a16="http://schemas.microsoft.com/office/drawing/2014/main" id="{0C4F78BB-ECC1-9B4E-A4FB-AF718AB2C773}"/>
                </a:ext>
              </a:extLst>
            </p:cNvPr>
            <p:cNvSpPr/>
            <p:nvPr/>
          </p:nvSpPr>
          <p:spPr>
            <a:xfrm>
              <a:off x="5122486" y="2039156"/>
              <a:ext cx="141832" cy="240364"/>
            </a:xfrm>
            <a:custGeom>
              <a:avLst/>
              <a:gdLst>
                <a:gd name="connsiteX0" fmla="*/ 141832 w 141832"/>
                <a:gd name="connsiteY0" fmla="*/ 5058 h 240364"/>
                <a:gd name="connsiteX1" fmla="*/ 133082 w 141832"/>
                <a:gd name="connsiteY1" fmla="*/ 61236 h 240364"/>
                <a:gd name="connsiteX2" fmla="*/ 102686 w 141832"/>
                <a:gd name="connsiteY2" fmla="*/ 53868 h 240364"/>
                <a:gd name="connsiteX3" fmla="*/ 54797 w 141832"/>
                <a:gd name="connsiteY3" fmla="*/ 120178 h 240364"/>
                <a:gd name="connsiteX4" fmla="*/ 54797 w 141832"/>
                <a:gd name="connsiteY4" fmla="*/ 240365 h 240364"/>
                <a:gd name="connsiteX5" fmla="*/ 0 w 141832"/>
                <a:gd name="connsiteY5" fmla="*/ 240365 h 240364"/>
                <a:gd name="connsiteX6" fmla="*/ 0 w 141832"/>
                <a:gd name="connsiteY6" fmla="*/ 5979 h 240364"/>
                <a:gd name="connsiteX7" fmla="*/ 53876 w 141832"/>
                <a:gd name="connsiteY7" fmla="*/ 5979 h 240364"/>
                <a:gd name="connsiteX8" fmla="*/ 53876 w 141832"/>
                <a:gd name="connsiteY8" fmla="*/ 35454 h 240364"/>
                <a:gd name="connsiteX9" fmla="*/ 54797 w 141832"/>
                <a:gd name="connsiteY9" fmla="*/ 35454 h 240364"/>
                <a:gd name="connsiteX10" fmla="*/ 116033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2" y="61236"/>
                  </a:lnTo>
                  <a:cubicBezTo>
                    <a:pt x="124792" y="56631"/>
                    <a:pt x="114660" y="53868"/>
                    <a:pt x="102686" y="53868"/>
                  </a:cubicBezTo>
                  <a:cubicBezTo>
                    <a:pt x="64929" y="53868"/>
                    <a:pt x="54797" y="84264"/>
                    <a:pt x="54797" y="120178"/>
                  </a:cubicBezTo>
                  <a:lnTo>
                    <a:pt x="54797" y="240365"/>
                  </a:lnTo>
                  <a:lnTo>
                    <a:pt x="0" y="240365"/>
                  </a:lnTo>
                  <a:lnTo>
                    <a:pt x="0" y="5979"/>
                  </a:lnTo>
                  <a:lnTo>
                    <a:pt x="53876" y="5979"/>
                  </a:lnTo>
                  <a:lnTo>
                    <a:pt x="53876" y="35454"/>
                  </a:lnTo>
                  <a:lnTo>
                    <a:pt x="54797" y="35454"/>
                  </a:lnTo>
                  <a:cubicBezTo>
                    <a:pt x="67224" y="13348"/>
                    <a:pt x="89330" y="0"/>
                    <a:pt x="116033" y="0"/>
                  </a:cubicBezTo>
                  <a:cubicBezTo>
                    <a:pt x="123871" y="-8"/>
                    <a:pt x="133543" y="1373"/>
                    <a:pt x="141832" y="5058"/>
                  </a:cubicBezTo>
                  <a:close/>
                </a:path>
              </a:pathLst>
            </a:custGeom>
            <a:solidFill>
              <a:srgbClr val="041E42"/>
            </a:solidFill>
            <a:ln w="8374" cap="flat">
              <a:noFill/>
              <a:prstDash val="solid"/>
              <a:miter/>
            </a:ln>
          </p:spPr>
          <p:txBody>
            <a:bodyPr rtlCol="0" anchor="ctr"/>
            <a:lstStyle/>
            <a:p>
              <a:endParaRPr lang="de-DE"/>
            </a:p>
          </p:txBody>
        </p:sp>
        <p:sp>
          <p:nvSpPr>
            <p:cNvPr id="128" name="Freihandform: Form 219">
              <a:extLst>
                <a:ext uri="{FF2B5EF4-FFF2-40B4-BE49-F238E27FC236}">
                  <a16:creationId xmlns:a16="http://schemas.microsoft.com/office/drawing/2014/main" id="{E5CC0BE3-70DF-A64D-A937-D3747D9F7FFA}"/>
                </a:ext>
              </a:extLst>
            </p:cNvPr>
            <p:cNvSpPr/>
            <p:nvPr/>
          </p:nvSpPr>
          <p:spPr>
            <a:xfrm>
              <a:off x="5303239" y="1941059"/>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4 w 69542"/>
                <a:gd name="connsiteY5" fmla="*/ 338462 h 338461"/>
                <a:gd name="connsiteX6" fmla="*/ 7369 w 69542"/>
                <a:gd name="connsiteY6" fmla="*/ 338462 h 338461"/>
                <a:gd name="connsiteX7" fmla="*/ 7369 w 69542"/>
                <a:gd name="connsiteY7" fmla="*/ 104076 h 338461"/>
                <a:gd name="connsiteX8" fmla="*/ 62174 w 69542"/>
                <a:gd name="connsiteY8" fmla="*/ 104076 h 338461"/>
                <a:gd name="connsiteX9" fmla="*/ 62174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84" y="0"/>
                    <a:pt x="69543" y="14277"/>
                    <a:pt x="69543" y="33160"/>
                  </a:cubicBezTo>
                  <a:close/>
                  <a:moveTo>
                    <a:pt x="62174" y="338462"/>
                  </a:moveTo>
                  <a:lnTo>
                    <a:pt x="7369" y="338462"/>
                  </a:lnTo>
                  <a:lnTo>
                    <a:pt x="7369" y="104076"/>
                  </a:lnTo>
                  <a:lnTo>
                    <a:pt x="62174" y="104076"/>
                  </a:lnTo>
                  <a:lnTo>
                    <a:pt x="62174" y="338462"/>
                  </a:lnTo>
                  <a:close/>
                </a:path>
              </a:pathLst>
            </a:custGeom>
            <a:solidFill>
              <a:srgbClr val="041E42"/>
            </a:solidFill>
            <a:ln w="8374" cap="flat">
              <a:noFill/>
              <a:prstDash val="solid"/>
              <a:miter/>
            </a:ln>
          </p:spPr>
          <p:txBody>
            <a:bodyPr rtlCol="0" anchor="ctr"/>
            <a:lstStyle/>
            <a:p>
              <a:endParaRPr lang="de-DE"/>
            </a:p>
          </p:txBody>
        </p:sp>
        <p:sp>
          <p:nvSpPr>
            <p:cNvPr id="129" name="Freihandform: Form 220">
              <a:extLst>
                <a:ext uri="{FF2B5EF4-FFF2-40B4-BE49-F238E27FC236}">
                  <a16:creationId xmlns:a16="http://schemas.microsoft.com/office/drawing/2014/main" id="{8A992392-BE78-4C45-A9AD-9A46BB85E45C}"/>
                </a:ext>
              </a:extLst>
            </p:cNvPr>
            <p:cNvSpPr/>
            <p:nvPr/>
          </p:nvSpPr>
          <p:spPr>
            <a:xfrm>
              <a:off x="5424179" y="2039156"/>
              <a:ext cx="197542" cy="245899"/>
            </a:xfrm>
            <a:custGeom>
              <a:avLst/>
              <a:gdLst>
                <a:gd name="connsiteX0" fmla="*/ 196169 w 197542"/>
                <a:gd name="connsiteY0" fmla="*/ 208135 h 245899"/>
                <a:gd name="connsiteX1" fmla="*/ 112358 w 197542"/>
                <a:gd name="connsiteY1" fmla="*/ 245900 h 245899"/>
                <a:gd name="connsiteX2" fmla="*/ 0 w 197542"/>
                <a:gd name="connsiteY2" fmla="*/ 123871 h 245899"/>
                <a:gd name="connsiteX3" fmla="*/ 113279 w 197542"/>
                <a:gd name="connsiteY3" fmla="*/ 0 h 245899"/>
                <a:gd name="connsiteX4" fmla="*/ 197542 w 197542"/>
                <a:gd name="connsiteY4" fmla="*/ 40059 h 245899"/>
                <a:gd name="connsiteX5" fmla="*/ 159777 w 197542"/>
                <a:gd name="connsiteY5" fmla="*/ 75974 h 245899"/>
                <a:gd name="connsiteX6" fmla="*/ 112809 w 197542"/>
                <a:gd name="connsiteY6" fmla="*/ 50192 h 245899"/>
                <a:gd name="connsiteX7" fmla="*/ 54789 w 197542"/>
                <a:gd name="connsiteY7" fmla="*/ 122942 h 245899"/>
                <a:gd name="connsiteX8" fmla="*/ 112349 w 197542"/>
                <a:gd name="connsiteY8" fmla="*/ 196161 h 245899"/>
                <a:gd name="connsiteX9" fmla="*/ 160699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8" y="245900"/>
                    <a:pt x="112358" y="245900"/>
                  </a:cubicBezTo>
                  <a:cubicBezTo>
                    <a:pt x="45134" y="245900"/>
                    <a:pt x="0" y="197551"/>
                    <a:pt x="0" y="123871"/>
                  </a:cubicBezTo>
                  <a:cubicBezTo>
                    <a:pt x="0" y="50192"/>
                    <a:pt x="45586" y="0"/>
                    <a:pt x="113279" y="0"/>
                  </a:cubicBezTo>
                  <a:cubicBezTo>
                    <a:pt x="148280" y="0"/>
                    <a:pt x="177286" y="13808"/>
                    <a:pt x="197542" y="40059"/>
                  </a:cubicBezTo>
                  <a:lnTo>
                    <a:pt x="159777" y="75974"/>
                  </a:lnTo>
                  <a:cubicBezTo>
                    <a:pt x="145969" y="58012"/>
                    <a:pt x="131231" y="50192"/>
                    <a:pt x="112809" y="50192"/>
                  </a:cubicBezTo>
                  <a:cubicBezTo>
                    <a:pt x="78277" y="50192"/>
                    <a:pt x="54789" y="78737"/>
                    <a:pt x="54789" y="122942"/>
                  </a:cubicBezTo>
                  <a:cubicBezTo>
                    <a:pt x="54789" y="166694"/>
                    <a:pt x="78277" y="196161"/>
                    <a:pt x="112349" y="196161"/>
                  </a:cubicBezTo>
                  <a:cubicBezTo>
                    <a:pt x="130771" y="196161"/>
                    <a:pt x="145509" y="187871"/>
                    <a:pt x="160699" y="170370"/>
                  </a:cubicBezTo>
                  <a:lnTo>
                    <a:pt x="196169" y="208135"/>
                  </a:lnTo>
                  <a:close/>
                </a:path>
              </a:pathLst>
            </a:custGeom>
            <a:solidFill>
              <a:srgbClr val="041E42"/>
            </a:solidFill>
            <a:ln w="8374" cap="flat">
              <a:noFill/>
              <a:prstDash val="solid"/>
              <a:miter/>
            </a:ln>
          </p:spPr>
          <p:txBody>
            <a:bodyPr rtlCol="0" anchor="ctr"/>
            <a:lstStyle/>
            <a:p>
              <a:endParaRPr lang="de-DE"/>
            </a:p>
          </p:txBody>
        </p:sp>
        <p:sp>
          <p:nvSpPr>
            <p:cNvPr id="130" name="Freihandform: Form 221">
              <a:extLst>
                <a:ext uri="{FF2B5EF4-FFF2-40B4-BE49-F238E27FC236}">
                  <a16:creationId xmlns:a16="http://schemas.microsoft.com/office/drawing/2014/main" id="{AD1DD049-8BF7-AB4F-A285-FA0FEECB6CE4}"/>
                </a:ext>
              </a:extLst>
            </p:cNvPr>
            <p:cNvSpPr/>
            <p:nvPr/>
          </p:nvSpPr>
          <p:spPr>
            <a:xfrm>
              <a:off x="5668731" y="1936931"/>
              <a:ext cx="201695" cy="342590"/>
            </a:xfrm>
            <a:custGeom>
              <a:avLst/>
              <a:gdLst>
                <a:gd name="connsiteX0" fmla="*/ 201695 w 201695"/>
                <a:gd name="connsiteY0" fmla="*/ 342590 h 342590"/>
                <a:gd name="connsiteX1" fmla="*/ 146898 w 201695"/>
                <a:gd name="connsiteY1" fmla="*/ 342590 h 342590"/>
                <a:gd name="connsiteX2" fmla="*/ 146898 w 201695"/>
                <a:gd name="connsiteY2" fmla="*/ 208587 h 342590"/>
                <a:gd name="connsiteX3" fmla="*/ 103607 w 201695"/>
                <a:gd name="connsiteY3" fmla="*/ 151487 h 342590"/>
                <a:gd name="connsiteX4" fmla="*/ 54797 w 201695"/>
                <a:gd name="connsiteY4" fmla="*/ 208135 h 342590"/>
                <a:gd name="connsiteX5" fmla="*/ 54797 w 201695"/>
                <a:gd name="connsiteY5" fmla="*/ 342590 h 342590"/>
                <a:gd name="connsiteX6" fmla="*/ 0 w 201695"/>
                <a:gd name="connsiteY6" fmla="*/ 342590 h 342590"/>
                <a:gd name="connsiteX7" fmla="*/ 0 w 201695"/>
                <a:gd name="connsiteY7" fmla="*/ 13808 h 342590"/>
                <a:gd name="connsiteX8" fmla="*/ 54797 w 201695"/>
                <a:gd name="connsiteY8" fmla="*/ 0 h 342590"/>
                <a:gd name="connsiteX9" fmla="*/ 54797 w 201695"/>
                <a:gd name="connsiteY9" fmla="*/ 136298 h 342590"/>
                <a:gd name="connsiteX10" fmla="*/ 55718 w 201695"/>
                <a:gd name="connsiteY10" fmla="*/ 136298 h 342590"/>
                <a:gd name="connsiteX11" fmla="*/ 124323 w 201695"/>
                <a:gd name="connsiteY11" fmla="*/ 102225 h 342590"/>
                <a:gd name="connsiteX12" fmla="*/ 201687 w 201695"/>
                <a:gd name="connsiteY12" fmla="*/ 197082 h 342590"/>
                <a:gd name="connsiteX13" fmla="*/ 201687 w 201695"/>
                <a:gd name="connsiteY13" fmla="*/ 342590 h 342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0">
                  <a:moveTo>
                    <a:pt x="201695" y="342590"/>
                  </a:moveTo>
                  <a:lnTo>
                    <a:pt x="146898" y="342590"/>
                  </a:lnTo>
                  <a:lnTo>
                    <a:pt x="146898" y="208587"/>
                  </a:lnTo>
                  <a:cubicBezTo>
                    <a:pt x="146898" y="174054"/>
                    <a:pt x="136297" y="151487"/>
                    <a:pt x="103607" y="151487"/>
                  </a:cubicBezTo>
                  <a:cubicBezTo>
                    <a:pt x="65850" y="151487"/>
                    <a:pt x="54797" y="181423"/>
                    <a:pt x="54797" y="208135"/>
                  </a:cubicBezTo>
                  <a:lnTo>
                    <a:pt x="54797" y="342590"/>
                  </a:lnTo>
                  <a:lnTo>
                    <a:pt x="0" y="342590"/>
                  </a:lnTo>
                  <a:lnTo>
                    <a:pt x="0" y="13808"/>
                  </a:lnTo>
                  <a:lnTo>
                    <a:pt x="54797" y="0"/>
                  </a:lnTo>
                  <a:lnTo>
                    <a:pt x="54797" y="136298"/>
                  </a:lnTo>
                  <a:lnTo>
                    <a:pt x="55718" y="136298"/>
                  </a:lnTo>
                  <a:cubicBezTo>
                    <a:pt x="69074" y="115573"/>
                    <a:pt x="93475" y="102225"/>
                    <a:pt x="124323" y="102225"/>
                  </a:cubicBezTo>
                  <a:cubicBezTo>
                    <a:pt x="178660" y="102225"/>
                    <a:pt x="201687" y="142745"/>
                    <a:pt x="201687" y="197082"/>
                  </a:cubicBezTo>
                  <a:lnTo>
                    <a:pt x="201687" y="342590"/>
                  </a:lnTo>
                  <a:close/>
                </a:path>
              </a:pathLst>
            </a:custGeom>
            <a:solidFill>
              <a:srgbClr val="041E42"/>
            </a:solidFill>
            <a:ln w="8374" cap="flat">
              <a:noFill/>
              <a:prstDash val="solid"/>
              <a:miter/>
            </a:ln>
          </p:spPr>
          <p:txBody>
            <a:bodyPr rtlCol="0" anchor="ctr"/>
            <a:lstStyle/>
            <a:p>
              <a:endParaRPr lang="de-DE"/>
            </a:p>
          </p:txBody>
        </p:sp>
        <p:sp>
          <p:nvSpPr>
            <p:cNvPr id="131" name="Freihandform: Form 222">
              <a:extLst>
                <a:ext uri="{FF2B5EF4-FFF2-40B4-BE49-F238E27FC236}">
                  <a16:creationId xmlns:a16="http://schemas.microsoft.com/office/drawing/2014/main" id="{57A09A9F-192C-9B4E-AD21-793E9C400E00}"/>
                </a:ext>
              </a:extLst>
            </p:cNvPr>
            <p:cNvSpPr/>
            <p:nvPr/>
          </p:nvSpPr>
          <p:spPr>
            <a:xfrm>
              <a:off x="5933312" y="2109603"/>
              <a:ext cx="115120" cy="52033"/>
            </a:xfrm>
            <a:custGeom>
              <a:avLst/>
              <a:gdLst>
                <a:gd name="connsiteX0" fmla="*/ 115121 w 115120"/>
                <a:gd name="connsiteY0" fmla="*/ 52034 h 52033"/>
                <a:gd name="connsiteX1" fmla="*/ 0 w 115120"/>
                <a:gd name="connsiteY1" fmla="*/ 52034 h 52033"/>
                <a:gd name="connsiteX2" fmla="*/ 0 w 115120"/>
                <a:gd name="connsiteY2" fmla="*/ 0 h 52033"/>
                <a:gd name="connsiteX3" fmla="*/ 115121 w 115120"/>
                <a:gd name="connsiteY3" fmla="*/ 0 h 52033"/>
                <a:gd name="connsiteX4" fmla="*/ 115121 w 115120"/>
                <a:gd name="connsiteY4" fmla="*/ 52034 h 52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20" h="52033">
                  <a:moveTo>
                    <a:pt x="115121" y="52034"/>
                  </a:moveTo>
                  <a:lnTo>
                    <a:pt x="0" y="52034"/>
                  </a:lnTo>
                  <a:lnTo>
                    <a:pt x="0" y="0"/>
                  </a:lnTo>
                  <a:lnTo>
                    <a:pt x="115121" y="0"/>
                  </a:lnTo>
                  <a:lnTo>
                    <a:pt x="115121" y="52034"/>
                  </a:lnTo>
                  <a:close/>
                </a:path>
              </a:pathLst>
            </a:custGeom>
            <a:solidFill>
              <a:srgbClr val="041E42"/>
            </a:solidFill>
            <a:ln w="8374" cap="flat">
              <a:noFill/>
              <a:prstDash val="solid"/>
              <a:miter/>
            </a:ln>
          </p:spPr>
          <p:txBody>
            <a:bodyPr rtlCol="0" anchor="ctr"/>
            <a:lstStyle/>
            <a:p>
              <a:endParaRPr lang="de-DE"/>
            </a:p>
          </p:txBody>
        </p:sp>
        <p:sp>
          <p:nvSpPr>
            <p:cNvPr id="132" name="Freihandform: Form 223">
              <a:extLst>
                <a:ext uri="{FF2B5EF4-FFF2-40B4-BE49-F238E27FC236}">
                  <a16:creationId xmlns:a16="http://schemas.microsoft.com/office/drawing/2014/main" id="{2A68142D-7DB3-D44E-B472-661C0E32F636}"/>
                </a:ext>
              </a:extLst>
            </p:cNvPr>
            <p:cNvSpPr/>
            <p:nvPr/>
          </p:nvSpPr>
          <p:spPr>
            <a:xfrm>
              <a:off x="6076636" y="1955336"/>
              <a:ext cx="302078" cy="324184"/>
            </a:xfrm>
            <a:custGeom>
              <a:avLst/>
              <a:gdLst>
                <a:gd name="connsiteX0" fmla="*/ 120647 w 302078"/>
                <a:gd name="connsiteY0" fmla="*/ 0 h 324184"/>
                <a:gd name="connsiteX1" fmla="*/ 181431 w 302078"/>
                <a:gd name="connsiteY1" fmla="*/ 0 h 324184"/>
                <a:gd name="connsiteX2" fmla="*/ 302079 w 302078"/>
                <a:gd name="connsiteY2" fmla="*/ 324185 h 324184"/>
                <a:gd name="connsiteX3" fmla="*/ 238991 w 302078"/>
                <a:gd name="connsiteY3" fmla="*/ 324185 h 324184"/>
                <a:gd name="connsiteX4" fmla="*/ 215503 w 302078"/>
                <a:gd name="connsiteY4" fmla="*/ 255111 h 324184"/>
                <a:gd name="connsiteX5" fmla="*/ 84732 w 302078"/>
                <a:gd name="connsiteY5" fmla="*/ 255111 h 324184"/>
                <a:gd name="connsiteX6" fmla="*/ 61244 w 302078"/>
                <a:gd name="connsiteY6" fmla="*/ 324185 h 324184"/>
                <a:gd name="connsiteX7" fmla="*/ 0 w 302078"/>
                <a:gd name="connsiteY7" fmla="*/ 324185 h 324184"/>
                <a:gd name="connsiteX8" fmla="*/ 120647 w 302078"/>
                <a:gd name="connsiteY8" fmla="*/ 0 h 324184"/>
                <a:gd name="connsiteX9" fmla="*/ 102686 w 302078"/>
                <a:gd name="connsiteY9" fmla="*/ 203538 h 324184"/>
                <a:gd name="connsiteX10" fmla="*/ 197542 w 302078"/>
                <a:gd name="connsiteY10" fmla="*/ 203538 h 324184"/>
                <a:gd name="connsiteX11" fmla="*/ 150575 w 302078"/>
                <a:gd name="connsiteY11" fmla="*/ 65859 h 324184"/>
                <a:gd name="connsiteX12" fmla="*/ 149654 w 302078"/>
                <a:gd name="connsiteY12" fmla="*/ 65859 h 324184"/>
                <a:gd name="connsiteX13" fmla="*/ 102686 w 302078"/>
                <a:gd name="connsiteY13" fmla="*/ 203538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2078" h="324184">
                  <a:moveTo>
                    <a:pt x="120647" y="0"/>
                  </a:moveTo>
                  <a:lnTo>
                    <a:pt x="181431" y="0"/>
                  </a:lnTo>
                  <a:lnTo>
                    <a:pt x="302079" y="324185"/>
                  </a:lnTo>
                  <a:lnTo>
                    <a:pt x="238991" y="324185"/>
                  </a:lnTo>
                  <a:lnTo>
                    <a:pt x="215503" y="255111"/>
                  </a:lnTo>
                  <a:lnTo>
                    <a:pt x="84732" y="255111"/>
                  </a:lnTo>
                  <a:lnTo>
                    <a:pt x="61244" y="324185"/>
                  </a:lnTo>
                  <a:lnTo>
                    <a:pt x="0" y="324185"/>
                  </a:lnTo>
                  <a:lnTo>
                    <a:pt x="120647" y="0"/>
                  </a:lnTo>
                  <a:close/>
                  <a:moveTo>
                    <a:pt x="102686" y="203538"/>
                  </a:moveTo>
                  <a:lnTo>
                    <a:pt x="197542" y="203538"/>
                  </a:lnTo>
                  <a:lnTo>
                    <a:pt x="150575" y="65859"/>
                  </a:lnTo>
                  <a:lnTo>
                    <a:pt x="149654" y="65859"/>
                  </a:lnTo>
                  <a:lnTo>
                    <a:pt x="102686" y="203538"/>
                  </a:lnTo>
                  <a:close/>
                </a:path>
              </a:pathLst>
            </a:custGeom>
            <a:solidFill>
              <a:srgbClr val="041E42"/>
            </a:solidFill>
            <a:ln w="8374" cap="flat">
              <a:noFill/>
              <a:prstDash val="solid"/>
              <a:miter/>
            </a:ln>
          </p:spPr>
          <p:txBody>
            <a:bodyPr rtlCol="0" anchor="ctr"/>
            <a:lstStyle/>
            <a:p>
              <a:endParaRPr lang="de-DE"/>
            </a:p>
          </p:txBody>
        </p:sp>
        <p:sp>
          <p:nvSpPr>
            <p:cNvPr id="133" name="Freihandform: Form 224">
              <a:extLst>
                <a:ext uri="{FF2B5EF4-FFF2-40B4-BE49-F238E27FC236}">
                  <a16:creationId xmlns:a16="http://schemas.microsoft.com/office/drawing/2014/main" id="{5B3BEB07-2489-4A48-84BB-0236C1FC7F1E}"/>
                </a:ext>
              </a:extLst>
            </p:cNvPr>
            <p:cNvSpPr/>
            <p:nvPr/>
          </p:nvSpPr>
          <p:spPr>
            <a:xfrm>
              <a:off x="6426787" y="1937383"/>
              <a:ext cx="54797" cy="342137"/>
            </a:xfrm>
            <a:custGeom>
              <a:avLst/>
              <a:gdLst>
                <a:gd name="connsiteX0" fmla="*/ 54797 w 54797"/>
                <a:gd name="connsiteY0" fmla="*/ 342138 h 342137"/>
                <a:gd name="connsiteX1" fmla="*/ 0 w 54797"/>
                <a:gd name="connsiteY1" fmla="*/ 342138 h 342137"/>
                <a:gd name="connsiteX2" fmla="*/ 0 w 54797"/>
                <a:gd name="connsiteY2" fmla="*/ 12426 h 342137"/>
                <a:gd name="connsiteX3" fmla="*/ 54797 w 54797"/>
                <a:gd name="connsiteY3" fmla="*/ 0 h 342137"/>
                <a:gd name="connsiteX4" fmla="*/ 54797 w 54797"/>
                <a:gd name="connsiteY4" fmla="*/ 342138 h 342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97" h="342137">
                  <a:moveTo>
                    <a:pt x="54797" y="342138"/>
                  </a:moveTo>
                  <a:lnTo>
                    <a:pt x="0" y="342138"/>
                  </a:lnTo>
                  <a:lnTo>
                    <a:pt x="0" y="12426"/>
                  </a:lnTo>
                  <a:lnTo>
                    <a:pt x="54797" y="0"/>
                  </a:lnTo>
                  <a:lnTo>
                    <a:pt x="54797" y="342138"/>
                  </a:lnTo>
                  <a:close/>
                </a:path>
              </a:pathLst>
            </a:custGeom>
            <a:solidFill>
              <a:srgbClr val="041E42"/>
            </a:solidFill>
            <a:ln w="8374" cap="flat">
              <a:noFill/>
              <a:prstDash val="solid"/>
              <a:miter/>
            </a:ln>
          </p:spPr>
          <p:txBody>
            <a:bodyPr rtlCol="0" anchor="ctr"/>
            <a:lstStyle/>
            <a:p>
              <a:endParaRPr lang="de-DE"/>
            </a:p>
          </p:txBody>
        </p:sp>
        <p:sp>
          <p:nvSpPr>
            <p:cNvPr id="134" name="Freihandform: Form 225">
              <a:extLst>
                <a:ext uri="{FF2B5EF4-FFF2-40B4-BE49-F238E27FC236}">
                  <a16:creationId xmlns:a16="http://schemas.microsoft.com/office/drawing/2014/main" id="{58EFC4A9-A6AE-D94A-9FCA-1E870AF480AC}"/>
                </a:ext>
              </a:extLst>
            </p:cNvPr>
            <p:cNvSpPr/>
            <p:nvPr/>
          </p:nvSpPr>
          <p:spPr>
            <a:xfrm>
              <a:off x="6541003" y="2039148"/>
              <a:ext cx="214130" cy="245899"/>
            </a:xfrm>
            <a:custGeom>
              <a:avLst/>
              <a:gdLst>
                <a:gd name="connsiteX0" fmla="*/ 116033 w 214130"/>
                <a:gd name="connsiteY0" fmla="*/ 245900 h 245899"/>
                <a:gd name="connsiteX1" fmla="*/ 0 w 214130"/>
                <a:gd name="connsiteY1" fmla="*/ 122489 h 245899"/>
                <a:gd name="connsiteX2" fmla="*/ 110055 w 214130"/>
                <a:gd name="connsiteY2" fmla="*/ 0 h 245899"/>
                <a:gd name="connsiteX3" fmla="*/ 214130 w 214130"/>
                <a:gd name="connsiteY3" fmla="*/ 119266 h 245899"/>
                <a:gd name="connsiteX4" fmla="*/ 213209 w 214130"/>
                <a:gd name="connsiteY4" fmla="*/ 141824 h 245899"/>
                <a:gd name="connsiteX5" fmla="*/ 55726 w 214130"/>
                <a:gd name="connsiteY5" fmla="*/ 141824 h 245899"/>
                <a:gd name="connsiteX6" fmla="*/ 116511 w 214130"/>
                <a:gd name="connsiteY6" fmla="*/ 198924 h 245899"/>
                <a:gd name="connsiteX7" fmla="*/ 174071 w 214130"/>
                <a:gd name="connsiteY7" fmla="*/ 171291 h 245899"/>
                <a:gd name="connsiteX8" fmla="*/ 208143 w 214130"/>
                <a:gd name="connsiteY8" fmla="*/ 207214 h 245899"/>
                <a:gd name="connsiteX9" fmla="*/ 116033 w 214130"/>
                <a:gd name="connsiteY9" fmla="*/ 245900 h 245899"/>
                <a:gd name="connsiteX10" fmla="*/ 54797 w 214130"/>
                <a:gd name="connsiteY10" fmla="*/ 101765 h 245899"/>
                <a:gd name="connsiteX11" fmla="*/ 161167 w 214130"/>
                <a:gd name="connsiteY11" fmla="*/ 101765 h 245899"/>
                <a:gd name="connsiteX12" fmla="*/ 109134 w 214130"/>
                <a:gd name="connsiteY12" fmla="*/ 45126 h 245899"/>
                <a:gd name="connsiteX13" fmla="*/ 54797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3" y="245900"/>
                  </a:moveTo>
                  <a:cubicBezTo>
                    <a:pt x="46499" y="245900"/>
                    <a:pt x="0" y="196621"/>
                    <a:pt x="0" y="122489"/>
                  </a:cubicBezTo>
                  <a:cubicBezTo>
                    <a:pt x="0" y="49739"/>
                    <a:pt x="44665" y="0"/>
                    <a:pt x="110055" y="0"/>
                  </a:cubicBezTo>
                  <a:cubicBezTo>
                    <a:pt x="173141" y="0"/>
                    <a:pt x="214130" y="46968"/>
                    <a:pt x="214130" y="119266"/>
                  </a:cubicBezTo>
                  <a:cubicBezTo>
                    <a:pt x="214130" y="127095"/>
                    <a:pt x="213670" y="135385"/>
                    <a:pt x="213209" y="141824"/>
                  </a:cubicBezTo>
                  <a:lnTo>
                    <a:pt x="55726" y="141824"/>
                  </a:lnTo>
                  <a:cubicBezTo>
                    <a:pt x="61714" y="178208"/>
                    <a:pt x="83351" y="198924"/>
                    <a:pt x="116511" y="198924"/>
                  </a:cubicBezTo>
                  <a:cubicBezTo>
                    <a:pt x="138148" y="198924"/>
                    <a:pt x="155649" y="190634"/>
                    <a:pt x="174071" y="171291"/>
                  </a:cubicBezTo>
                  <a:lnTo>
                    <a:pt x="208143" y="207214"/>
                  </a:lnTo>
                  <a:cubicBezTo>
                    <a:pt x="181431" y="233465"/>
                    <a:pt x="151487" y="245900"/>
                    <a:pt x="116033" y="245900"/>
                  </a:cubicBezTo>
                  <a:close/>
                  <a:moveTo>
                    <a:pt x="54797" y="101765"/>
                  </a:moveTo>
                  <a:lnTo>
                    <a:pt x="161167" y="101765"/>
                  </a:lnTo>
                  <a:cubicBezTo>
                    <a:pt x="158872" y="65850"/>
                    <a:pt x="139990" y="45126"/>
                    <a:pt x="109134" y="45126"/>
                  </a:cubicBezTo>
                  <a:cubicBezTo>
                    <a:pt x="78737" y="45134"/>
                    <a:pt x="59394" y="65390"/>
                    <a:pt x="54797" y="101765"/>
                  </a:cubicBezTo>
                  <a:close/>
                </a:path>
              </a:pathLst>
            </a:custGeom>
            <a:solidFill>
              <a:srgbClr val="041E42"/>
            </a:solidFill>
            <a:ln w="8374" cap="flat">
              <a:noFill/>
              <a:prstDash val="solid"/>
              <a:miter/>
            </a:ln>
          </p:spPr>
          <p:txBody>
            <a:bodyPr rtlCol="0" anchor="ctr"/>
            <a:lstStyle/>
            <a:p>
              <a:endParaRPr lang="de-DE"/>
            </a:p>
          </p:txBody>
        </p:sp>
        <p:sp>
          <p:nvSpPr>
            <p:cNvPr id="135" name="Freihandform: Form 226">
              <a:extLst>
                <a:ext uri="{FF2B5EF4-FFF2-40B4-BE49-F238E27FC236}">
                  <a16:creationId xmlns:a16="http://schemas.microsoft.com/office/drawing/2014/main" id="{E48A6423-991D-8746-A1FD-DDA39FD5868D}"/>
                </a:ext>
              </a:extLst>
            </p:cNvPr>
            <p:cNvSpPr/>
            <p:nvPr/>
          </p:nvSpPr>
          <p:spPr>
            <a:xfrm>
              <a:off x="6784224" y="2045127"/>
              <a:ext cx="224245" cy="234394"/>
            </a:xfrm>
            <a:custGeom>
              <a:avLst/>
              <a:gdLst>
                <a:gd name="connsiteX0" fmla="*/ 224245 w 224245"/>
                <a:gd name="connsiteY0" fmla="*/ 234395 h 234394"/>
                <a:gd name="connsiteX1" fmla="*/ 161619 w 224245"/>
                <a:gd name="connsiteY1" fmla="*/ 234395 h 234394"/>
                <a:gd name="connsiteX2" fmla="*/ 111427 w 224245"/>
                <a:gd name="connsiteY2" fmla="*/ 153346 h 234394"/>
                <a:gd name="connsiteX3" fmla="*/ 110515 w 224245"/>
                <a:gd name="connsiteY3" fmla="*/ 153346 h 234394"/>
                <a:gd name="connsiteX4" fmla="*/ 61697 w 224245"/>
                <a:gd name="connsiteY4" fmla="*/ 234395 h 234394"/>
                <a:gd name="connsiteX5" fmla="*/ 0 w 224245"/>
                <a:gd name="connsiteY5" fmla="*/ 234395 h 234394"/>
                <a:gd name="connsiteX6" fmla="*/ 80119 w 224245"/>
                <a:gd name="connsiteY6" fmla="*/ 112826 h 234394"/>
                <a:gd name="connsiteX7" fmla="*/ 5979 w 224245"/>
                <a:gd name="connsiteY7" fmla="*/ 0 h 234394"/>
                <a:gd name="connsiteX8" fmla="*/ 67684 w 224245"/>
                <a:gd name="connsiteY8" fmla="*/ 0 h 234394"/>
                <a:gd name="connsiteX9" fmla="*/ 111888 w 224245"/>
                <a:gd name="connsiteY9" fmla="*/ 71837 h 234394"/>
                <a:gd name="connsiteX10" fmla="*/ 112801 w 224245"/>
                <a:gd name="connsiteY10" fmla="*/ 71837 h 234394"/>
                <a:gd name="connsiteX11" fmla="*/ 156553 w 224245"/>
                <a:gd name="connsiteY11" fmla="*/ 0 h 234394"/>
                <a:gd name="connsiteX12" fmla="*/ 217337 w 224245"/>
                <a:gd name="connsiteY12" fmla="*/ 0 h 234394"/>
                <a:gd name="connsiteX13" fmla="*/ 143657 w 224245"/>
                <a:gd name="connsiteY13" fmla="*/ 111897 h 234394"/>
                <a:gd name="connsiteX14" fmla="*/ 224245 w 224245"/>
                <a:gd name="connsiteY14" fmla="*/ 234395 h 23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4245" h="234394">
                  <a:moveTo>
                    <a:pt x="224245" y="234395"/>
                  </a:moveTo>
                  <a:lnTo>
                    <a:pt x="161619" y="234395"/>
                  </a:lnTo>
                  <a:lnTo>
                    <a:pt x="111427" y="153346"/>
                  </a:lnTo>
                  <a:lnTo>
                    <a:pt x="110515" y="153346"/>
                  </a:lnTo>
                  <a:lnTo>
                    <a:pt x="61697" y="234395"/>
                  </a:lnTo>
                  <a:lnTo>
                    <a:pt x="0" y="234395"/>
                  </a:lnTo>
                  <a:lnTo>
                    <a:pt x="80119" y="112826"/>
                  </a:lnTo>
                  <a:lnTo>
                    <a:pt x="5979" y="0"/>
                  </a:lnTo>
                  <a:lnTo>
                    <a:pt x="67684" y="0"/>
                  </a:lnTo>
                  <a:lnTo>
                    <a:pt x="111888" y="71837"/>
                  </a:lnTo>
                  <a:lnTo>
                    <a:pt x="112801" y="71837"/>
                  </a:lnTo>
                  <a:lnTo>
                    <a:pt x="156553" y="0"/>
                  </a:lnTo>
                  <a:lnTo>
                    <a:pt x="217337" y="0"/>
                  </a:lnTo>
                  <a:lnTo>
                    <a:pt x="143657" y="111897"/>
                  </a:lnTo>
                  <a:lnTo>
                    <a:pt x="224245" y="234395"/>
                  </a:lnTo>
                  <a:close/>
                </a:path>
              </a:pathLst>
            </a:custGeom>
            <a:solidFill>
              <a:srgbClr val="041E42"/>
            </a:solidFill>
            <a:ln w="8374" cap="flat">
              <a:noFill/>
              <a:prstDash val="solid"/>
              <a:miter/>
            </a:ln>
          </p:spPr>
          <p:txBody>
            <a:bodyPr rtlCol="0" anchor="ctr"/>
            <a:lstStyle/>
            <a:p>
              <a:endParaRPr lang="de-DE"/>
            </a:p>
          </p:txBody>
        </p:sp>
        <p:sp>
          <p:nvSpPr>
            <p:cNvPr id="136" name="Freihandform: Form 227">
              <a:extLst>
                <a:ext uri="{FF2B5EF4-FFF2-40B4-BE49-F238E27FC236}">
                  <a16:creationId xmlns:a16="http://schemas.microsoft.com/office/drawing/2014/main" id="{F59FF282-2547-8149-9273-1F267A013CDA}"/>
                </a:ext>
              </a:extLst>
            </p:cNvPr>
            <p:cNvSpPr/>
            <p:nvPr/>
          </p:nvSpPr>
          <p:spPr>
            <a:xfrm>
              <a:off x="7037149" y="2039148"/>
              <a:ext cx="198924" cy="245899"/>
            </a:xfrm>
            <a:custGeom>
              <a:avLst/>
              <a:gdLst>
                <a:gd name="connsiteX0" fmla="*/ 100835 w 198924"/>
                <a:gd name="connsiteY0" fmla="*/ 94856 h 245899"/>
                <a:gd name="connsiteX1" fmla="*/ 145039 w 198924"/>
                <a:gd name="connsiteY1" fmla="*/ 99922 h 245899"/>
                <a:gd name="connsiteX2" fmla="*/ 145039 w 198924"/>
                <a:gd name="connsiteY2" fmla="*/ 91633 h 245899"/>
                <a:gd name="connsiteX3" fmla="*/ 93466 w 198924"/>
                <a:gd name="connsiteY3" fmla="*/ 46047 h 245899"/>
                <a:gd name="connsiteX4" fmla="*/ 34064 w 198924"/>
                <a:gd name="connsiteY4" fmla="*/ 59402 h 245899"/>
                <a:gd name="connsiteX5" fmla="*/ 22090 w 198924"/>
                <a:gd name="connsiteY5" fmla="*/ 13356 h 245899"/>
                <a:gd name="connsiteX6" fmla="*/ 98993 w 198924"/>
                <a:gd name="connsiteY6" fmla="*/ 0 h 245899"/>
                <a:gd name="connsiteX7" fmla="*/ 198924 w 198924"/>
                <a:gd name="connsiteY7" fmla="*/ 90712 h 245899"/>
                <a:gd name="connsiteX8" fmla="*/ 198924 w 198924"/>
                <a:gd name="connsiteY8" fmla="*/ 240373 h 245899"/>
                <a:gd name="connsiteX9" fmla="*/ 146882 w 198924"/>
                <a:gd name="connsiteY9" fmla="*/ 240373 h 245899"/>
                <a:gd name="connsiteX10" fmla="*/ 146882 w 198924"/>
                <a:gd name="connsiteY10" fmla="*/ 215504 h 245899"/>
                <a:gd name="connsiteX11" fmla="*/ 145969 w 198924"/>
                <a:gd name="connsiteY11" fmla="*/ 215504 h 245899"/>
                <a:gd name="connsiteX12" fmla="*/ 77356 w 198924"/>
                <a:gd name="connsiteY12" fmla="*/ 245900 h 245899"/>
                <a:gd name="connsiteX13" fmla="*/ 0 w 198924"/>
                <a:gd name="connsiteY13" fmla="*/ 171299 h 245899"/>
                <a:gd name="connsiteX14" fmla="*/ 100835 w 198924"/>
                <a:gd name="connsiteY14" fmla="*/ 94856 h 245899"/>
                <a:gd name="connsiteX15" fmla="*/ 91624 w 198924"/>
                <a:gd name="connsiteY15" fmla="*/ 204919 h 245899"/>
                <a:gd name="connsiteX16" fmla="*/ 145039 w 198924"/>
                <a:gd name="connsiteY16" fmla="*/ 176834 h 245899"/>
                <a:gd name="connsiteX17" fmla="*/ 145039 w 198924"/>
                <a:gd name="connsiteY17" fmla="*/ 135845 h 245899"/>
                <a:gd name="connsiteX18" fmla="*/ 106823 w 198924"/>
                <a:gd name="connsiteY18" fmla="*/ 131240 h 245899"/>
                <a:gd name="connsiteX19" fmla="*/ 52486 w 198924"/>
                <a:gd name="connsiteY19" fmla="*/ 169918 h 245899"/>
                <a:gd name="connsiteX20" fmla="*/ 91624 w 198924"/>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4" h="245899">
                  <a:moveTo>
                    <a:pt x="100835" y="94856"/>
                  </a:moveTo>
                  <a:cubicBezTo>
                    <a:pt x="116025" y="94856"/>
                    <a:pt x="129850" y="95778"/>
                    <a:pt x="145039" y="99922"/>
                  </a:cubicBezTo>
                  <a:lnTo>
                    <a:pt x="145039" y="91633"/>
                  </a:lnTo>
                  <a:cubicBezTo>
                    <a:pt x="145039" y="61705"/>
                    <a:pt x="127539" y="46047"/>
                    <a:pt x="93466" y="46047"/>
                  </a:cubicBezTo>
                  <a:cubicBezTo>
                    <a:pt x="74584" y="46047"/>
                    <a:pt x="53407" y="50652"/>
                    <a:pt x="34064" y="59402"/>
                  </a:cubicBezTo>
                  <a:lnTo>
                    <a:pt x="22090" y="13356"/>
                  </a:lnTo>
                  <a:cubicBezTo>
                    <a:pt x="43727" y="5066"/>
                    <a:pt x="72281" y="0"/>
                    <a:pt x="98993" y="0"/>
                  </a:cubicBezTo>
                  <a:cubicBezTo>
                    <a:pt x="164844" y="0"/>
                    <a:pt x="198924" y="30857"/>
                    <a:pt x="198924" y="90712"/>
                  </a:cubicBezTo>
                  <a:lnTo>
                    <a:pt x="198924" y="240373"/>
                  </a:lnTo>
                  <a:lnTo>
                    <a:pt x="146882" y="240373"/>
                  </a:lnTo>
                  <a:lnTo>
                    <a:pt x="146882" y="215504"/>
                  </a:lnTo>
                  <a:lnTo>
                    <a:pt x="145969" y="215504"/>
                  </a:lnTo>
                  <a:cubicBezTo>
                    <a:pt x="125705" y="236228"/>
                    <a:pt x="104528" y="245900"/>
                    <a:pt x="77356" y="245900"/>
                  </a:cubicBezTo>
                  <a:cubicBezTo>
                    <a:pt x="30388" y="245900"/>
                    <a:pt x="0" y="216885"/>
                    <a:pt x="0" y="171299"/>
                  </a:cubicBezTo>
                  <a:cubicBezTo>
                    <a:pt x="-8" y="121568"/>
                    <a:pt x="35446" y="94856"/>
                    <a:pt x="100835" y="94856"/>
                  </a:cubicBezTo>
                  <a:close/>
                  <a:moveTo>
                    <a:pt x="91624" y="204919"/>
                  </a:moveTo>
                  <a:cubicBezTo>
                    <a:pt x="111420" y="204919"/>
                    <a:pt x="129842" y="195248"/>
                    <a:pt x="145039" y="176834"/>
                  </a:cubicBezTo>
                  <a:lnTo>
                    <a:pt x="145039" y="135845"/>
                  </a:lnTo>
                  <a:cubicBezTo>
                    <a:pt x="132144" y="132621"/>
                    <a:pt x="118789" y="131240"/>
                    <a:pt x="106823" y="131240"/>
                  </a:cubicBezTo>
                  <a:cubicBezTo>
                    <a:pt x="72289" y="131240"/>
                    <a:pt x="52486" y="145048"/>
                    <a:pt x="52486" y="169918"/>
                  </a:cubicBezTo>
                  <a:cubicBezTo>
                    <a:pt x="52478" y="191563"/>
                    <a:pt x="67684" y="204919"/>
                    <a:pt x="91624" y="204919"/>
                  </a:cubicBezTo>
                  <a:close/>
                </a:path>
              </a:pathLst>
            </a:custGeom>
            <a:solidFill>
              <a:srgbClr val="041E42"/>
            </a:solidFill>
            <a:ln w="8374" cap="flat">
              <a:noFill/>
              <a:prstDash val="solid"/>
              <a:miter/>
            </a:ln>
          </p:spPr>
          <p:txBody>
            <a:bodyPr rtlCol="0" anchor="ctr"/>
            <a:lstStyle/>
            <a:p>
              <a:endParaRPr lang="de-DE"/>
            </a:p>
          </p:txBody>
        </p:sp>
        <p:sp>
          <p:nvSpPr>
            <p:cNvPr id="137" name="Freihandform: Form 228">
              <a:extLst>
                <a:ext uri="{FF2B5EF4-FFF2-40B4-BE49-F238E27FC236}">
                  <a16:creationId xmlns:a16="http://schemas.microsoft.com/office/drawing/2014/main" id="{816CFEE9-6F46-CF47-9D02-1033E89014F9}"/>
                </a:ext>
              </a:extLst>
            </p:cNvPr>
            <p:cNvSpPr/>
            <p:nvPr/>
          </p:nvSpPr>
          <p:spPr>
            <a:xfrm>
              <a:off x="7305540" y="2039148"/>
              <a:ext cx="201695" cy="240373"/>
            </a:xfrm>
            <a:custGeom>
              <a:avLst/>
              <a:gdLst>
                <a:gd name="connsiteX0" fmla="*/ 201696 w 201695"/>
                <a:gd name="connsiteY0" fmla="*/ 240373 h 240373"/>
                <a:gd name="connsiteX1" fmla="*/ 146890 w 201695"/>
                <a:gd name="connsiteY1" fmla="*/ 240373 h 240373"/>
                <a:gd name="connsiteX2" fmla="*/ 146890 w 201695"/>
                <a:gd name="connsiteY2" fmla="*/ 106370 h 240373"/>
                <a:gd name="connsiteX3" fmla="*/ 103607 w 201695"/>
                <a:gd name="connsiteY3" fmla="*/ 49270 h 240373"/>
                <a:gd name="connsiteX4" fmla="*/ 54797 w 201695"/>
                <a:gd name="connsiteY4" fmla="*/ 105918 h 240373"/>
                <a:gd name="connsiteX5" fmla="*/ 54797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3 w 201695"/>
                <a:gd name="connsiteY11" fmla="*/ 0 h 240373"/>
                <a:gd name="connsiteX12" fmla="*/ 201687 w 201695"/>
                <a:gd name="connsiteY12" fmla="*/ 94856 h 240373"/>
                <a:gd name="connsiteX13" fmla="*/ 201687 w 201695"/>
                <a:gd name="connsiteY13" fmla="*/ 240373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73"/>
                  </a:moveTo>
                  <a:lnTo>
                    <a:pt x="146890" y="240373"/>
                  </a:lnTo>
                  <a:lnTo>
                    <a:pt x="146890" y="106370"/>
                  </a:lnTo>
                  <a:cubicBezTo>
                    <a:pt x="146890" y="72298"/>
                    <a:pt x="136767" y="49270"/>
                    <a:pt x="103607" y="49270"/>
                  </a:cubicBezTo>
                  <a:cubicBezTo>
                    <a:pt x="65390" y="49270"/>
                    <a:pt x="54797" y="80588"/>
                    <a:pt x="54797" y="105918"/>
                  </a:cubicBezTo>
                  <a:lnTo>
                    <a:pt x="54797" y="240373"/>
                  </a:lnTo>
                  <a:lnTo>
                    <a:pt x="0" y="240373"/>
                  </a:lnTo>
                  <a:lnTo>
                    <a:pt x="0" y="5987"/>
                  </a:lnTo>
                  <a:lnTo>
                    <a:pt x="54337" y="5987"/>
                  </a:lnTo>
                  <a:lnTo>
                    <a:pt x="54337" y="34072"/>
                  </a:lnTo>
                  <a:lnTo>
                    <a:pt x="55249" y="34072"/>
                  </a:lnTo>
                  <a:cubicBezTo>
                    <a:pt x="69066" y="13348"/>
                    <a:pt x="93935" y="0"/>
                    <a:pt x="124323" y="0"/>
                  </a:cubicBezTo>
                  <a:cubicBezTo>
                    <a:pt x="177739" y="0"/>
                    <a:pt x="201687" y="39138"/>
                    <a:pt x="201687" y="94856"/>
                  </a:cubicBezTo>
                  <a:lnTo>
                    <a:pt x="201687" y="240373"/>
                  </a:lnTo>
                  <a:close/>
                </a:path>
              </a:pathLst>
            </a:custGeom>
            <a:solidFill>
              <a:srgbClr val="041E42"/>
            </a:solidFill>
            <a:ln w="8374" cap="flat">
              <a:noFill/>
              <a:prstDash val="solid"/>
              <a:miter/>
            </a:ln>
          </p:spPr>
          <p:txBody>
            <a:bodyPr rtlCol="0" anchor="ctr"/>
            <a:lstStyle/>
            <a:p>
              <a:endParaRPr lang="de-DE"/>
            </a:p>
          </p:txBody>
        </p:sp>
        <p:sp>
          <p:nvSpPr>
            <p:cNvPr id="138" name="Freihandform: Form 229">
              <a:extLst>
                <a:ext uri="{FF2B5EF4-FFF2-40B4-BE49-F238E27FC236}">
                  <a16:creationId xmlns:a16="http://schemas.microsoft.com/office/drawing/2014/main" id="{1E20B96E-EAE3-2746-8BD9-CF10523A0BE5}"/>
                </a:ext>
              </a:extLst>
            </p:cNvPr>
            <p:cNvSpPr/>
            <p:nvPr/>
          </p:nvSpPr>
          <p:spPr>
            <a:xfrm>
              <a:off x="7565198" y="1936931"/>
              <a:ext cx="219195" cy="348116"/>
            </a:xfrm>
            <a:custGeom>
              <a:avLst/>
              <a:gdLst>
                <a:gd name="connsiteX0" fmla="*/ 0 w 219195"/>
                <a:gd name="connsiteY0" fmla="*/ 224706 h 348116"/>
                <a:gd name="connsiteX1" fmla="*/ 95325 w 219195"/>
                <a:gd name="connsiteY1" fmla="*/ 102217 h 348116"/>
                <a:gd name="connsiteX2" fmla="*/ 163478 w 219195"/>
                <a:gd name="connsiteY2" fmla="*/ 133986 h 348116"/>
                <a:gd name="connsiteX3" fmla="*/ 164399 w 219195"/>
                <a:gd name="connsiteY3" fmla="*/ 133986 h 348116"/>
                <a:gd name="connsiteX4" fmla="*/ 164399 w 219195"/>
                <a:gd name="connsiteY4" fmla="*/ 13808 h 348116"/>
                <a:gd name="connsiteX5" fmla="*/ 219196 w 219195"/>
                <a:gd name="connsiteY5" fmla="*/ 0 h 348116"/>
                <a:gd name="connsiteX6" fmla="*/ 219196 w 219195"/>
                <a:gd name="connsiteY6" fmla="*/ 342590 h 348116"/>
                <a:gd name="connsiteX7" fmla="*/ 165781 w 219195"/>
                <a:gd name="connsiteY7" fmla="*/ 342590 h 348116"/>
                <a:gd name="connsiteX8" fmla="*/ 165781 w 219195"/>
                <a:gd name="connsiteY8" fmla="*/ 314957 h 348116"/>
                <a:gd name="connsiteX9" fmla="*/ 164859 w 219195"/>
                <a:gd name="connsiteY9" fmla="*/ 314957 h 348116"/>
                <a:gd name="connsiteX10" fmla="*/ 94404 w 219195"/>
                <a:gd name="connsiteY10" fmla="*/ 348117 h 348116"/>
                <a:gd name="connsiteX11" fmla="*/ 0 w 219195"/>
                <a:gd name="connsiteY11" fmla="*/ 224706 h 348116"/>
                <a:gd name="connsiteX12" fmla="*/ 54336 w 219195"/>
                <a:gd name="connsiteY12" fmla="*/ 224706 h 348116"/>
                <a:gd name="connsiteX13" fmla="*/ 108673 w 219195"/>
                <a:gd name="connsiteY13" fmla="*/ 299767 h 348116"/>
                <a:gd name="connsiteX14" fmla="*/ 164391 w 219195"/>
                <a:gd name="connsiteY14" fmla="*/ 268911 h 348116"/>
                <a:gd name="connsiteX15" fmla="*/ 164391 w 219195"/>
                <a:gd name="connsiteY15" fmla="*/ 183265 h 348116"/>
                <a:gd name="connsiteX16" fmla="*/ 108673 w 219195"/>
                <a:gd name="connsiteY16" fmla="*/ 151956 h 348116"/>
                <a:gd name="connsiteX17" fmla="*/ 54336 w 219195"/>
                <a:gd name="connsiteY17" fmla="*/ 224706 h 34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195" h="348116">
                  <a:moveTo>
                    <a:pt x="0" y="224706"/>
                  </a:moveTo>
                  <a:cubicBezTo>
                    <a:pt x="0" y="149185"/>
                    <a:pt x="38217" y="102217"/>
                    <a:pt x="95325" y="102217"/>
                  </a:cubicBezTo>
                  <a:cubicBezTo>
                    <a:pt x="124800" y="102217"/>
                    <a:pt x="147828" y="114643"/>
                    <a:pt x="163478" y="133986"/>
                  </a:cubicBezTo>
                  <a:lnTo>
                    <a:pt x="164399" y="133986"/>
                  </a:lnTo>
                  <a:lnTo>
                    <a:pt x="164399" y="13808"/>
                  </a:lnTo>
                  <a:lnTo>
                    <a:pt x="219196" y="0"/>
                  </a:lnTo>
                  <a:lnTo>
                    <a:pt x="219196" y="342590"/>
                  </a:lnTo>
                  <a:lnTo>
                    <a:pt x="165781" y="342590"/>
                  </a:lnTo>
                  <a:lnTo>
                    <a:pt x="165781" y="314957"/>
                  </a:lnTo>
                  <a:lnTo>
                    <a:pt x="164859" y="314957"/>
                  </a:lnTo>
                  <a:cubicBezTo>
                    <a:pt x="147828" y="335682"/>
                    <a:pt x="123418" y="348117"/>
                    <a:pt x="94404" y="348117"/>
                  </a:cubicBezTo>
                  <a:cubicBezTo>
                    <a:pt x="38686" y="348117"/>
                    <a:pt x="0" y="300689"/>
                    <a:pt x="0" y="224706"/>
                  </a:cubicBezTo>
                  <a:close/>
                  <a:moveTo>
                    <a:pt x="54336" y="224706"/>
                  </a:moveTo>
                  <a:cubicBezTo>
                    <a:pt x="54336" y="272595"/>
                    <a:pt x="74140" y="299767"/>
                    <a:pt x="108673" y="299767"/>
                  </a:cubicBezTo>
                  <a:cubicBezTo>
                    <a:pt x="129850" y="299767"/>
                    <a:pt x="147351" y="289635"/>
                    <a:pt x="164391" y="268911"/>
                  </a:cubicBezTo>
                  <a:lnTo>
                    <a:pt x="164391" y="183265"/>
                  </a:lnTo>
                  <a:cubicBezTo>
                    <a:pt x="148733" y="162088"/>
                    <a:pt x="130771" y="151956"/>
                    <a:pt x="108673" y="151956"/>
                  </a:cubicBezTo>
                  <a:cubicBezTo>
                    <a:pt x="73219" y="151956"/>
                    <a:pt x="54336" y="177739"/>
                    <a:pt x="54336" y="224706"/>
                  </a:cubicBezTo>
                  <a:close/>
                </a:path>
              </a:pathLst>
            </a:custGeom>
            <a:solidFill>
              <a:srgbClr val="041E42"/>
            </a:solidFill>
            <a:ln w="8374" cap="flat">
              <a:noFill/>
              <a:prstDash val="solid"/>
              <a:miter/>
            </a:ln>
          </p:spPr>
          <p:txBody>
            <a:bodyPr rtlCol="0" anchor="ctr"/>
            <a:lstStyle/>
            <a:p>
              <a:endParaRPr lang="de-DE"/>
            </a:p>
          </p:txBody>
        </p:sp>
        <p:sp>
          <p:nvSpPr>
            <p:cNvPr id="139" name="Freihandform: Form 230">
              <a:extLst>
                <a:ext uri="{FF2B5EF4-FFF2-40B4-BE49-F238E27FC236}">
                  <a16:creationId xmlns:a16="http://schemas.microsoft.com/office/drawing/2014/main" id="{6696B870-4358-D749-8275-C5A5C43AEF41}"/>
                </a:ext>
              </a:extLst>
            </p:cNvPr>
            <p:cNvSpPr/>
            <p:nvPr/>
          </p:nvSpPr>
          <p:spPr>
            <a:xfrm>
              <a:off x="7843881" y="2039148"/>
              <a:ext cx="214130" cy="245899"/>
            </a:xfrm>
            <a:custGeom>
              <a:avLst/>
              <a:gdLst>
                <a:gd name="connsiteX0" fmla="*/ 116034 w 214130"/>
                <a:gd name="connsiteY0" fmla="*/ 245900 h 245899"/>
                <a:gd name="connsiteX1" fmla="*/ 0 w 214130"/>
                <a:gd name="connsiteY1" fmla="*/ 122489 h 245899"/>
                <a:gd name="connsiteX2" fmla="*/ 110055 w 214130"/>
                <a:gd name="connsiteY2" fmla="*/ 0 h 245899"/>
                <a:gd name="connsiteX3" fmla="*/ 214131 w 214130"/>
                <a:gd name="connsiteY3" fmla="*/ 119266 h 245899"/>
                <a:gd name="connsiteX4" fmla="*/ 213210 w 214130"/>
                <a:gd name="connsiteY4" fmla="*/ 141824 h 245899"/>
                <a:gd name="connsiteX5" fmla="*/ 55719 w 214130"/>
                <a:gd name="connsiteY5" fmla="*/ 141824 h 245899"/>
                <a:gd name="connsiteX6" fmla="*/ 116511 w 214130"/>
                <a:gd name="connsiteY6" fmla="*/ 198924 h 245899"/>
                <a:gd name="connsiteX7" fmla="*/ 174072 w 214130"/>
                <a:gd name="connsiteY7" fmla="*/ 171291 h 245899"/>
                <a:gd name="connsiteX8" fmla="*/ 208144 w 214130"/>
                <a:gd name="connsiteY8" fmla="*/ 207214 h 245899"/>
                <a:gd name="connsiteX9" fmla="*/ 116034 w 214130"/>
                <a:gd name="connsiteY9" fmla="*/ 245900 h 245899"/>
                <a:gd name="connsiteX10" fmla="*/ 54789 w 214130"/>
                <a:gd name="connsiteY10" fmla="*/ 101765 h 245899"/>
                <a:gd name="connsiteX11" fmla="*/ 161160 w 214130"/>
                <a:gd name="connsiteY11" fmla="*/ 101765 h 245899"/>
                <a:gd name="connsiteX12" fmla="*/ 109125 w 214130"/>
                <a:gd name="connsiteY12" fmla="*/ 45126 h 245899"/>
                <a:gd name="connsiteX13" fmla="*/ 54789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4" y="245900"/>
                  </a:moveTo>
                  <a:cubicBezTo>
                    <a:pt x="46499" y="245900"/>
                    <a:pt x="0" y="196621"/>
                    <a:pt x="0" y="122489"/>
                  </a:cubicBezTo>
                  <a:cubicBezTo>
                    <a:pt x="0" y="49739"/>
                    <a:pt x="44665" y="0"/>
                    <a:pt x="110055" y="0"/>
                  </a:cubicBezTo>
                  <a:cubicBezTo>
                    <a:pt x="173141" y="0"/>
                    <a:pt x="214131" y="46968"/>
                    <a:pt x="214131" y="119266"/>
                  </a:cubicBezTo>
                  <a:cubicBezTo>
                    <a:pt x="214131" y="127095"/>
                    <a:pt x="213671" y="135385"/>
                    <a:pt x="213210" y="141824"/>
                  </a:cubicBezTo>
                  <a:lnTo>
                    <a:pt x="55719" y="141824"/>
                  </a:lnTo>
                  <a:cubicBezTo>
                    <a:pt x="61714" y="178208"/>
                    <a:pt x="83351" y="198924"/>
                    <a:pt x="116511" y="198924"/>
                  </a:cubicBezTo>
                  <a:cubicBezTo>
                    <a:pt x="138148" y="198924"/>
                    <a:pt x="155649" y="190634"/>
                    <a:pt x="174072" y="171291"/>
                  </a:cubicBezTo>
                  <a:lnTo>
                    <a:pt x="208144" y="207214"/>
                  </a:lnTo>
                  <a:cubicBezTo>
                    <a:pt x="181423" y="233465"/>
                    <a:pt x="151496" y="245900"/>
                    <a:pt x="116034" y="245900"/>
                  </a:cubicBezTo>
                  <a:close/>
                  <a:moveTo>
                    <a:pt x="54789" y="101765"/>
                  </a:moveTo>
                  <a:lnTo>
                    <a:pt x="161160" y="101765"/>
                  </a:lnTo>
                  <a:cubicBezTo>
                    <a:pt x="158857" y="65850"/>
                    <a:pt x="139982" y="45126"/>
                    <a:pt x="109125" y="45126"/>
                  </a:cubicBezTo>
                  <a:cubicBezTo>
                    <a:pt x="78738" y="45134"/>
                    <a:pt x="59394" y="65390"/>
                    <a:pt x="54789" y="101765"/>
                  </a:cubicBezTo>
                  <a:close/>
                </a:path>
              </a:pathLst>
            </a:custGeom>
            <a:solidFill>
              <a:srgbClr val="041E42"/>
            </a:solidFill>
            <a:ln w="8374" cap="flat">
              <a:noFill/>
              <a:prstDash val="solid"/>
              <a:miter/>
            </a:ln>
          </p:spPr>
          <p:txBody>
            <a:bodyPr rtlCol="0" anchor="ctr"/>
            <a:lstStyle/>
            <a:p>
              <a:endParaRPr lang="de-DE"/>
            </a:p>
          </p:txBody>
        </p:sp>
        <p:sp>
          <p:nvSpPr>
            <p:cNvPr id="140" name="Freihandform: Form 231">
              <a:extLst>
                <a:ext uri="{FF2B5EF4-FFF2-40B4-BE49-F238E27FC236}">
                  <a16:creationId xmlns:a16="http://schemas.microsoft.com/office/drawing/2014/main" id="{7541E1D4-E2DB-C841-9670-483FB10DF092}"/>
                </a:ext>
              </a:extLst>
            </p:cNvPr>
            <p:cNvSpPr/>
            <p:nvPr/>
          </p:nvSpPr>
          <p:spPr>
            <a:xfrm>
              <a:off x="8117849" y="2039156"/>
              <a:ext cx="141832" cy="240364"/>
            </a:xfrm>
            <a:custGeom>
              <a:avLst/>
              <a:gdLst>
                <a:gd name="connsiteX0" fmla="*/ 141832 w 141832"/>
                <a:gd name="connsiteY0" fmla="*/ 5058 h 240364"/>
                <a:gd name="connsiteX1" fmla="*/ 133083 w 141832"/>
                <a:gd name="connsiteY1" fmla="*/ 61236 h 240364"/>
                <a:gd name="connsiteX2" fmla="*/ 102686 w 141832"/>
                <a:gd name="connsiteY2" fmla="*/ 53868 h 240364"/>
                <a:gd name="connsiteX3" fmla="*/ 54798 w 141832"/>
                <a:gd name="connsiteY3" fmla="*/ 120178 h 240364"/>
                <a:gd name="connsiteX4" fmla="*/ 54798 w 141832"/>
                <a:gd name="connsiteY4" fmla="*/ 240365 h 240364"/>
                <a:gd name="connsiteX5" fmla="*/ 0 w 141832"/>
                <a:gd name="connsiteY5" fmla="*/ 240365 h 240364"/>
                <a:gd name="connsiteX6" fmla="*/ 0 w 141832"/>
                <a:gd name="connsiteY6" fmla="*/ 5979 h 240364"/>
                <a:gd name="connsiteX7" fmla="*/ 53876 w 141832"/>
                <a:gd name="connsiteY7" fmla="*/ 5979 h 240364"/>
                <a:gd name="connsiteX8" fmla="*/ 53876 w 141832"/>
                <a:gd name="connsiteY8" fmla="*/ 35454 h 240364"/>
                <a:gd name="connsiteX9" fmla="*/ 54798 w 141832"/>
                <a:gd name="connsiteY9" fmla="*/ 35454 h 240364"/>
                <a:gd name="connsiteX10" fmla="*/ 116042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3" y="61236"/>
                  </a:lnTo>
                  <a:cubicBezTo>
                    <a:pt x="124801" y="56631"/>
                    <a:pt x="114668" y="53868"/>
                    <a:pt x="102686" y="53868"/>
                  </a:cubicBezTo>
                  <a:cubicBezTo>
                    <a:pt x="64929" y="53868"/>
                    <a:pt x="54798" y="84264"/>
                    <a:pt x="54798" y="120178"/>
                  </a:cubicBezTo>
                  <a:lnTo>
                    <a:pt x="54798" y="240365"/>
                  </a:lnTo>
                  <a:lnTo>
                    <a:pt x="0" y="240365"/>
                  </a:lnTo>
                  <a:lnTo>
                    <a:pt x="0" y="5979"/>
                  </a:lnTo>
                  <a:lnTo>
                    <a:pt x="53876" y="5979"/>
                  </a:lnTo>
                  <a:lnTo>
                    <a:pt x="53876" y="35454"/>
                  </a:lnTo>
                  <a:lnTo>
                    <a:pt x="54798" y="35454"/>
                  </a:lnTo>
                  <a:cubicBezTo>
                    <a:pt x="67224" y="13348"/>
                    <a:pt x="89330" y="0"/>
                    <a:pt x="116042" y="0"/>
                  </a:cubicBezTo>
                  <a:cubicBezTo>
                    <a:pt x="123871" y="-8"/>
                    <a:pt x="133534" y="1373"/>
                    <a:pt x="141832" y="5058"/>
                  </a:cubicBezTo>
                  <a:close/>
                </a:path>
              </a:pathLst>
            </a:custGeom>
            <a:solidFill>
              <a:srgbClr val="041E42"/>
            </a:solidFill>
            <a:ln w="8374" cap="flat">
              <a:noFill/>
              <a:prstDash val="solid"/>
              <a:miter/>
            </a:ln>
          </p:spPr>
          <p:txBody>
            <a:bodyPr rtlCol="0" anchor="ctr"/>
            <a:lstStyle/>
            <a:p>
              <a:endParaRPr lang="de-DE"/>
            </a:p>
          </p:txBody>
        </p:sp>
        <p:sp>
          <p:nvSpPr>
            <p:cNvPr id="141" name="Freihandform: Form 232">
              <a:extLst>
                <a:ext uri="{FF2B5EF4-FFF2-40B4-BE49-F238E27FC236}">
                  <a16:creationId xmlns:a16="http://schemas.microsoft.com/office/drawing/2014/main" id="{A5C2F266-9C7E-7146-B6EC-6AC33EF530AC}"/>
                </a:ext>
              </a:extLst>
            </p:cNvPr>
            <p:cNvSpPr/>
            <p:nvPr/>
          </p:nvSpPr>
          <p:spPr>
            <a:xfrm>
              <a:off x="8293771" y="2109603"/>
              <a:ext cx="115119" cy="52033"/>
            </a:xfrm>
            <a:custGeom>
              <a:avLst/>
              <a:gdLst>
                <a:gd name="connsiteX0" fmla="*/ 115120 w 115119"/>
                <a:gd name="connsiteY0" fmla="*/ 52034 h 52033"/>
                <a:gd name="connsiteX1" fmla="*/ 0 w 115119"/>
                <a:gd name="connsiteY1" fmla="*/ 52034 h 52033"/>
                <a:gd name="connsiteX2" fmla="*/ 0 w 115119"/>
                <a:gd name="connsiteY2" fmla="*/ 0 h 52033"/>
                <a:gd name="connsiteX3" fmla="*/ 115120 w 115119"/>
                <a:gd name="connsiteY3" fmla="*/ 0 h 52033"/>
                <a:gd name="connsiteX4" fmla="*/ 115120 w 115119"/>
                <a:gd name="connsiteY4" fmla="*/ 52034 h 52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9" h="52033">
                  <a:moveTo>
                    <a:pt x="115120" y="52034"/>
                  </a:moveTo>
                  <a:lnTo>
                    <a:pt x="0" y="52034"/>
                  </a:lnTo>
                  <a:lnTo>
                    <a:pt x="0" y="0"/>
                  </a:lnTo>
                  <a:lnTo>
                    <a:pt x="115120" y="0"/>
                  </a:lnTo>
                  <a:lnTo>
                    <a:pt x="115120" y="52034"/>
                  </a:lnTo>
                  <a:close/>
                </a:path>
              </a:pathLst>
            </a:custGeom>
            <a:solidFill>
              <a:srgbClr val="041E42"/>
            </a:solidFill>
            <a:ln w="8374" cap="flat">
              <a:noFill/>
              <a:prstDash val="solid"/>
              <a:miter/>
            </a:ln>
          </p:spPr>
          <p:txBody>
            <a:bodyPr rtlCol="0" anchor="ctr"/>
            <a:lstStyle/>
            <a:p>
              <a:endParaRPr lang="de-DE"/>
            </a:p>
          </p:txBody>
        </p:sp>
        <p:sp>
          <p:nvSpPr>
            <p:cNvPr id="142" name="Freihandform: Form 233">
              <a:extLst>
                <a:ext uri="{FF2B5EF4-FFF2-40B4-BE49-F238E27FC236}">
                  <a16:creationId xmlns:a16="http://schemas.microsoft.com/office/drawing/2014/main" id="{09ABAA67-7F97-9E42-8A1E-68BDB9FB9267}"/>
                </a:ext>
              </a:extLst>
            </p:cNvPr>
            <p:cNvSpPr/>
            <p:nvPr/>
          </p:nvSpPr>
          <p:spPr>
            <a:xfrm>
              <a:off x="8478811" y="1955336"/>
              <a:ext cx="253268" cy="329711"/>
            </a:xfrm>
            <a:custGeom>
              <a:avLst/>
              <a:gdLst>
                <a:gd name="connsiteX0" fmla="*/ 253268 w 253268"/>
                <a:gd name="connsiteY0" fmla="*/ 195708 h 329711"/>
                <a:gd name="connsiteX1" fmla="*/ 126174 w 253268"/>
                <a:gd name="connsiteY1" fmla="*/ 329712 h 329711"/>
                <a:gd name="connsiteX2" fmla="*/ 0 w 253268"/>
                <a:gd name="connsiteY2" fmla="*/ 195708 h 329711"/>
                <a:gd name="connsiteX3" fmla="*/ 0 w 253268"/>
                <a:gd name="connsiteY3" fmla="*/ 0 h 329711"/>
                <a:gd name="connsiteX4" fmla="*/ 58941 w 253268"/>
                <a:gd name="connsiteY4" fmla="*/ 0 h 329711"/>
                <a:gd name="connsiteX5" fmla="*/ 58941 w 253268"/>
                <a:gd name="connsiteY5" fmla="*/ 192485 h 329711"/>
                <a:gd name="connsiteX6" fmla="*/ 128016 w 253268"/>
                <a:gd name="connsiteY6" fmla="*/ 274446 h 329711"/>
                <a:gd name="connsiteX7" fmla="*/ 194795 w 253268"/>
                <a:gd name="connsiteY7" fmla="*/ 192485 h 329711"/>
                <a:gd name="connsiteX8" fmla="*/ 194795 w 253268"/>
                <a:gd name="connsiteY8" fmla="*/ 0 h 329711"/>
                <a:gd name="connsiteX9" fmla="*/ 253268 w 253268"/>
                <a:gd name="connsiteY9" fmla="*/ 0 h 329711"/>
                <a:gd name="connsiteX10" fmla="*/ 253268 w 253268"/>
                <a:gd name="connsiteY10" fmla="*/ 195708 h 3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68" h="329711">
                  <a:moveTo>
                    <a:pt x="253268" y="195708"/>
                  </a:moveTo>
                  <a:cubicBezTo>
                    <a:pt x="253268" y="273993"/>
                    <a:pt x="213209" y="329712"/>
                    <a:pt x="126174" y="329712"/>
                  </a:cubicBezTo>
                  <a:cubicBezTo>
                    <a:pt x="39599" y="329712"/>
                    <a:pt x="0" y="274446"/>
                    <a:pt x="0" y="195708"/>
                  </a:cubicBezTo>
                  <a:lnTo>
                    <a:pt x="0" y="0"/>
                  </a:lnTo>
                  <a:lnTo>
                    <a:pt x="58941" y="0"/>
                  </a:lnTo>
                  <a:lnTo>
                    <a:pt x="58941" y="192485"/>
                  </a:lnTo>
                  <a:cubicBezTo>
                    <a:pt x="58941" y="241294"/>
                    <a:pt x="80127" y="274446"/>
                    <a:pt x="128016" y="274446"/>
                  </a:cubicBezTo>
                  <a:cubicBezTo>
                    <a:pt x="175913" y="274446"/>
                    <a:pt x="194795" y="241755"/>
                    <a:pt x="194795" y="192485"/>
                  </a:cubicBezTo>
                  <a:lnTo>
                    <a:pt x="194795" y="0"/>
                  </a:lnTo>
                  <a:lnTo>
                    <a:pt x="253268" y="0"/>
                  </a:lnTo>
                  <a:lnTo>
                    <a:pt x="253268" y="195708"/>
                  </a:lnTo>
                  <a:close/>
                </a:path>
              </a:pathLst>
            </a:custGeom>
            <a:solidFill>
              <a:srgbClr val="041E42"/>
            </a:solidFill>
            <a:ln w="8374" cap="flat">
              <a:noFill/>
              <a:prstDash val="solid"/>
              <a:miter/>
            </a:ln>
          </p:spPr>
          <p:txBody>
            <a:bodyPr rtlCol="0" anchor="ctr"/>
            <a:lstStyle/>
            <a:p>
              <a:endParaRPr lang="de-DE"/>
            </a:p>
          </p:txBody>
        </p:sp>
        <p:sp>
          <p:nvSpPr>
            <p:cNvPr id="143" name="Freihandform: Form 234">
              <a:extLst>
                <a:ext uri="{FF2B5EF4-FFF2-40B4-BE49-F238E27FC236}">
                  <a16:creationId xmlns:a16="http://schemas.microsoft.com/office/drawing/2014/main" id="{0C20E9EC-874F-6A47-AF56-614A57812384}"/>
                </a:ext>
              </a:extLst>
            </p:cNvPr>
            <p:cNvSpPr/>
            <p:nvPr/>
          </p:nvSpPr>
          <p:spPr>
            <a:xfrm>
              <a:off x="8804838" y="2039148"/>
              <a:ext cx="201695" cy="240373"/>
            </a:xfrm>
            <a:custGeom>
              <a:avLst/>
              <a:gdLst>
                <a:gd name="connsiteX0" fmla="*/ 201696 w 201695"/>
                <a:gd name="connsiteY0" fmla="*/ 240373 h 240373"/>
                <a:gd name="connsiteX1" fmla="*/ 146898 w 201695"/>
                <a:gd name="connsiteY1" fmla="*/ 240373 h 240373"/>
                <a:gd name="connsiteX2" fmla="*/ 146898 w 201695"/>
                <a:gd name="connsiteY2" fmla="*/ 106370 h 240373"/>
                <a:gd name="connsiteX3" fmla="*/ 103607 w 201695"/>
                <a:gd name="connsiteY3" fmla="*/ 49270 h 240373"/>
                <a:gd name="connsiteX4" fmla="*/ 54798 w 201695"/>
                <a:gd name="connsiteY4" fmla="*/ 105918 h 240373"/>
                <a:gd name="connsiteX5" fmla="*/ 54798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4 w 201695"/>
                <a:gd name="connsiteY11" fmla="*/ 0 h 240373"/>
                <a:gd name="connsiteX12" fmla="*/ 201688 w 201695"/>
                <a:gd name="connsiteY12" fmla="*/ 94856 h 240373"/>
                <a:gd name="connsiteX13" fmla="*/ 201688 w 201695"/>
                <a:gd name="connsiteY13" fmla="*/ 240373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73"/>
                  </a:moveTo>
                  <a:lnTo>
                    <a:pt x="146898" y="240373"/>
                  </a:lnTo>
                  <a:lnTo>
                    <a:pt x="146898" y="106370"/>
                  </a:lnTo>
                  <a:cubicBezTo>
                    <a:pt x="146898" y="72298"/>
                    <a:pt x="136767" y="49270"/>
                    <a:pt x="103607" y="49270"/>
                  </a:cubicBezTo>
                  <a:cubicBezTo>
                    <a:pt x="65390" y="49270"/>
                    <a:pt x="54798" y="80588"/>
                    <a:pt x="54798" y="105918"/>
                  </a:cubicBezTo>
                  <a:lnTo>
                    <a:pt x="54798" y="240373"/>
                  </a:lnTo>
                  <a:lnTo>
                    <a:pt x="0" y="240373"/>
                  </a:lnTo>
                  <a:lnTo>
                    <a:pt x="0" y="5987"/>
                  </a:lnTo>
                  <a:lnTo>
                    <a:pt x="54337" y="5987"/>
                  </a:lnTo>
                  <a:lnTo>
                    <a:pt x="54337" y="34072"/>
                  </a:lnTo>
                  <a:lnTo>
                    <a:pt x="55249" y="34072"/>
                  </a:lnTo>
                  <a:cubicBezTo>
                    <a:pt x="69066" y="13348"/>
                    <a:pt x="93935" y="0"/>
                    <a:pt x="124324" y="0"/>
                  </a:cubicBezTo>
                  <a:cubicBezTo>
                    <a:pt x="177739" y="0"/>
                    <a:pt x="201688" y="39138"/>
                    <a:pt x="201688" y="94856"/>
                  </a:cubicBezTo>
                  <a:lnTo>
                    <a:pt x="201688" y="240373"/>
                  </a:lnTo>
                  <a:close/>
                </a:path>
              </a:pathLst>
            </a:custGeom>
            <a:solidFill>
              <a:srgbClr val="041E42"/>
            </a:solidFill>
            <a:ln w="8374" cap="flat">
              <a:noFill/>
              <a:prstDash val="solid"/>
              <a:miter/>
            </a:ln>
          </p:spPr>
          <p:txBody>
            <a:bodyPr rtlCol="0" anchor="ctr"/>
            <a:lstStyle/>
            <a:p>
              <a:endParaRPr lang="de-DE"/>
            </a:p>
          </p:txBody>
        </p:sp>
        <p:sp>
          <p:nvSpPr>
            <p:cNvPr id="144" name="Freihandform: Form 235">
              <a:extLst>
                <a:ext uri="{FF2B5EF4-FFF2-40B4-BE49-F238E27FC236}">
                  <a16:creationId xmlns:a16="http://schemas.microsoft.com/office/drawing/2014/main" id="{517AD172-0C5D-074C-80DC-4928DDC7DAEE}"/>
                </a:ext>
              </a:extLst>
            </p:cNvPr>
            <p:cNvSpPr/>
            <p:nvPr/>
          </p:nvSpPr>
          <p:spPr>
            <a:xfrm>
              <a:off x="9068273" y="1941059"/>
              <a:ext cx="69534" cy="338461"/>
            </a:xfrm>
            <a:custGeom>
              <a:avLst/>
              <a:gdLst>
                <a:gd name="connsiteX0" fmla="*/ 69534 w 69534"/>
                <a:gd name="connsiteY0" fmla="*/ 33160 h 338461"/>
                <a:gd name="connsiteX1" fmla="*/ 34532 w 69534"/>
                <a:gd name="connsiteY1" fmla="*/ 66311 h 338461"/>
                <a:gd name="connsiteX2" fmla="*/ 0 w 69534"/>
                <a:gd name="connsiteY2" fmla="*/ 33160 h 338461"/>
                <a:gd name="connsiteX3" fmla="*/ 34532 w 69534"/>
                <a:gd name="connsiteY3" fmla="*/ 0 h 338461"/>
                <a:gd name="connsiteX4" fmla="*/ 69534 w 69534"/>
                <a:gd name="connsiteY4" fmla="*/ 33160 h 338461"/>
                <a:gd name="connsiteX5" fmla="*/ 62165 w 69534"/>
                <a:gd name="connsiteY5" fmla="*/ 338462 h 338461"/>
                <a:gd name="connsiteX6" fmla="*/ 7368 w 69534"/>
                <a:gd name="connsiteY6" fmla="*/ 338462 h 338461"/>
                <a:gd name="connsiteX7" fmla="*/ 7368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76" y="66311"/>
                    <a:pt x="34532" y="66311"/>
                  </a:cubicBezTo>
                  <a:cubicBezTo>
                    <a:pt x="15649" y="66311"/>
                    <a:pt x="0" y="52503"/>
                    <a:pt x="0" y="33160"/>
                  </a:cubicBezTo>
                  <a:cubicBezTo>
                    <a:pt x="0" y="14277"/>
                    <a:pt x="15649" y="0"/>
                    <a:pt x="34532" y="0"/>
                  </a:cubicBezTo>
                  <a:cubicBezTo>
                    <a:pt x="53876" y="0"/>
                    <a:pt x="69534" y="14277"/>
                    <a:pt x="69534" y="33160"/>
                  </a:cubicBezTo>
                  <a:close/>
                  <a:moveTo>
                    <a:pt x="62165" y="338462"/>
                  </a:moveTo>
                  <a:lnTo>
                    <a:pt x="7368" y="338462"/>
                  </a:lnTo>
                  <a:lnTo>
                    <a:pt x="7368" y="104076"/>
                  </a:lnTo>
                  <a:lnTo>
                    <a:pt x="62165" y="104076"/>
                  </a:lnTo>
                  <a:lnTo>
                    <a:pt x="62165" y="338462"/>
                  </a:lnTo>
                  <a:close/>
                </a:path>
              </a:pathLst>
            </a:custGeom>
            <a:solidFill>
              <a:srgbClr val="041E42"/>
            </a:solidFill>
            <a:ln w="8374" cap="flat">
              <a:noFill/>
              <a:prstDash val="solid"/>
              <a:miter/>
            </a:ln>
          </p:spPr>
          <p:txBody>
            <a:bodyPr rtlCol="0" anchor="ctr"/>
            <a:lstStyle/>
            <a:p>
              <a:endParaRPr lang="de-DE"/>
            </a:p>
          </p:txBody>
        </p:sp>
        <p:sp>
          <p:nvSpPr>
            <p:cNvPr id="145" name="Freihandform: Form 236">
              <a:extLst>
                <a:ext uri="{FF2B5EF4-FFF2-40B4-BE49-F238E27FC236}">
                  <a16:creationId xmlns:a16="http://schemas.microsoft.com/office/drawing/2014/main" id="{F83B4445-BA44-524F-8A90-7C87FA14F917}"/>
                </a:ext>
              </a:extLst>
            </p:cNvPr>
            <p:cNvSpPr/>
            <p:nvPr/>
          </p:nvSpPr>
          <p:spPr>
            <a:xfrm>
              <a:off x="9176921" y="2045135"/>
              <a:ext cx="227478" cy="234386"/>
            </a:xfrm>
            <a:custGeom>
              <a:avLst/>
              <a:gdLst>
                <a:gd name="connsiteX0" fmla="*/ 227478 w 227478"/>
                <a:gd name="connsiteY0" fmla="*/ 0 h 234386"/>
                <a:gd name="connsiteX1" fmla="*/ 142284 w 227478"/>
                <a:gd name="connsiteY1" fmla="*/ 234386 h 234386"/>
                <a:gd name="connsiteX2" fmla="*/ 85185 w 227478"/>
                <a:gd name="connsiteY2" fmla="*/ 234386 h 234386"/>
                <a:gd name="connsiteX3" fmla="*/ 0 w 227478"/>
                <a:gd name="connsiteY3" fmla="*/ 0 h 234386"/>
                <a:gd name="connsiteX4" fmla="*/ 60323 w 227478"/>
                <a:gd name="connsiteY4" fmla="*/ 0 h 234386"/>
                <a:gd name="connsiteX5" fmla="*/ 114199 w 227478"/>
                <a:gd name="connsiteY5" fmla="*/ 170387 h 234386"/>
                <a:gd name="connsiteX6" fmla="*/ 115120 w 227478"/>
                <a:gd name="connsiteY6" fmla="*/ 170387 h 234386"/>
                <a:gd name="connsiteX7" fmla="*/ 168997 w 227478"/>
                <a:gd name="connsiteY7" fmla="*/ 0 h 234386"/>
                <a:gd name="connsiteX8" fmla="*/ 227478 w 227478"/>
                <a:gd name="connsiteY8" fmla="*/ 0 h 23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78" h="234386">
                  <a:moveTo>
                    <a:pt x="227478" y="0"/>
                  </a:moveTo>
                  <a:lnTo>
                    <a:pt x="142284" y="234386"/>
                  </a:lnTo>
                  <a:lnTo>
                    <a:pt x="85185" y="234386"/>
                  </a:lnTo>
                  <a:lnTo>
                    <a:pt x="0" y="0"/>
                  </a:lnTo>
                  <a:lnTo>
                    <a:pt x="60323" y="0"/>
                  </a:lnTo>
                  <a:lnTo>
                    <a:pt x="114199" y="170387"/>
                  </a:lnTo>
                  <a:lnTo>
                    <a:pt x="115120" y="170387"/>
                  </a:lnTo>
                  <a:lnTo>
                    <a:pt x="168997" y="0"/>
                  </a:lnTo>
                  <a:lnTo>
                    <a:pt x="227478" y="0"/>
                  </a:lnTo>
                  <a:close/>
                </a:path>
              </a:pathLst>
            </a:custGeom>
            <a:solidFill>
              <a:srgbClr val="041E42"/>
            </a:solidFill>
            <a:ln w="8374" cap="flat">
              <a:noFill/>
              <a:prstDash val="solid"/>
              <a:miter/>
            </a:ln>
          </p:spPr>
          <p:txBody>
            <a:bodyPr rtlCol="0" anchor="ctr"/>
            <a:lstStyle/>
            <a:p>
              <a:endParaRPr lang="de-DE"/>
            </a:p>
          </p:txBody>
        </p:sp>
        <p:sp>
          <p:nvSpPr>
            <p:cNvPr id="146" name="Freihandform: Form 237">
              <a:extLst>
                <a:ext uri="{FF2B5EF4-FFF2-40B4-BE49-F238E27FC236}">
                  <a16:creationId xmlns:a16="http://schemas.microsoft.com/office/drawing/2014/main" id="{856184B0-C1E3-5C4B-84B8-12C7F0316EEF}"/>
                </a:ext>
              </a:extLst>
            </p:cNvPr>
            <p:cNvSpPr/>
            <p:nvPr/>
          </p:nvSpPr>
          <p:spPr>
            <a:xfrm>
              <a:off x="9429904" y="2039148"/>
              <a:ext cx="214130" cy="245899"/>
            </a:xfrm>
            <a:custGeom>
              <a:avLst/>
              <a:gdLst>
                <a:gd name="connsiteX0" fmla="*/ 116034 w 214130"/>
                <a:gd name="connsiteY0" fmla="*/ 245900 h 245899"/>
                <a:gd name="connsiteX1" fmla="*/ 0 w 214130"/>
                <a:gd name="connsiteY1" fmla="*/ 122489 h 245899"/>
                <a:gd name="connsiteX2" fmla="*/ 110055 w 214130"/>
                <a:gd name="connsiteY2" fmla="*/ 0 h 245899"/>
                <a:gd name="connsiteX3" fmla="*/ 214131 w 214130"/>
                <a:gd name="connsiteY3" fmla="*/ 119266 h 245899"/>
                <a:gd name="connsiteX4" fmla="*/ 213210 w 214130"/>
                <a:gd name="connsiteY4" fmla="*/ 141824 h 245899"/>
                <a:gd name="connsiteX5" fmla="*/ 55727 w 214130"/>
                <a:gd name="connsiteY5" fmla="*/ 141824 h 245899"/>
                <a:gd name="connsiteX6" fmla="*/ 116511 w 214130"/>
                <a:gd name="connsiteY6" fmla="*/ 198924 h 245899"/>
                <a:gd name="connsiteX7" fmla="*/ 174072 w 214130"/>
                <a:gd name="connsiteY7" fmla="*/ 171291 h 245899"/>
                <a:gd name="connsiteX8" fmla="*/ 208144 w 214130"/>
                <a:gd name="connsiteY8" fmla="*/ 207214 h 245899"/>
                <a:gd name="connsiteX9" fmla="*/ 116034 w 214130"/>
                <a:gd name="connsiteY9" fmla="*/ 245900 h 245899"/>
                <a:gd name="connsiteX10" fmla="*/ 54798 w 214130"/>
                <a:gd name="connsiteY10" fmla="*/ 101765 h 245899"/>
                <a:gd name="connsiteX11" fmla="*/ 161168 w 214130"/>
                <a:gd name="connsiteY11" fmla="*/ 101765 h 245899"/>
                <a:gd name="connsiteX12" fmla="*/ 109134 w 214130"/>
                <a:gd name="connsiteY12" fmla="*/ 45126 h 245899"/>
                <a:gd name="connsiteX13" fmla="*/ 54798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4" y="245900"/>
                  </a:moveTo>
                  <a:cubicBezTo>
                    <a:pt x="46500" y="245900"/>
                    <a:pt x="0" y="196621"/>
                    <a:pt x="0" y="122489"/>
                  </a:cubicBezTo>
                  <a:cubicBezTo>
                    <a:pt x="0" y="49739"/>
                    <a:pt x="44666" y="0"/>
                    <a:pt x="110055" y="0"/>
                  </a:cubicBezTo>
                  <a:cubicBezTo>
                    <a:pt x="173141" y="0"/>
                    <a:pt x="214131" y="46968"/>
                    <a:pt x="214131" y="119266"/>
                  </a:cubicBezTo>
                  <a:cubicBezTo>
                    <a:pt x="214131" y="127095"/>
                    <a:pt x="213671" y="135385"/>
                    <a:pt x="213210" y="141824"/>
                  </a:cubicBezTo>
                  <a:lnTo>
                    <a:pt x="55727" y="141824"/>
                  </a:lnTo>
                  <a:cubicBezTo>
                    <a:pt x="61714" y="178208"/>
                    <a:pt x="83352" y="198924"/>
                    <a:pt x="116511" y="198924"/>
                  </a:cubicBezTo>
                  <a:cubicBezTo>
                    <a:pt x="138148" y="198924"/>
                    <a:pt x="155649" y="190634"/>
                    <a:pt x="174072" y="171291"/>
                  </a:cubicBezTo>
                  <a:lnTo>
                    <a:pt x="208144" y="207214"/>
                  </a:lnTo>
                  <a:cubicBezTo>
                    <a:pt x="181431" y="233465"/>
                    <a:pt x="151488" y="245900"/>
                    <a:pt x="116034" y="245900"/>
                  </a:cubicBezTo>
                  <a:close/>
                  <a:moveTo>
                    <a:pt x="54798" y="101765"/>
                  </a:moveTo>
                  <a:lnTo>
                    <a:pt x="161168" y="101765"/>
                  </a:lnTo>
                  <a:cubicBezTo>
                    <a:pt x="158873" y="65850"/>
                    <a:pt x="139990" y="45126"/>
                    <a:pt x="109134" y="45126"/>
                  </a:cubicBezTo>
                  <a:cubicBezTo>
                    <a:pt x="78738" y="45134"/>
                    <a:pt x="59394" y="65390"/>
                    <a:pt x="54798" y="101765"/>
                  </a:cubicBezTo>
                  <a:close/>
                </a:path>
              </a:pathLst>
            </a:custGeom>
            <a:solidFill>
              <a:srgbClr val="041E42"/>
            </a:solidFill>
            <a:ln w="8374" cap="flat">
              <a:noFill/>
              <a:prstDash val="solid"/>
              <a:miter/>
            </a:ln>
          </p:spPr>
          <p:txBody>
            <a:bodyPr rtlCol="0" anchor="ctr"/>
            <a:lstStyle/>
            <a:p>
              <a:endParaRPr lang="de-DE"/>
            </a:p>
          </p:txBody>
        </p:sp>
        <p:sp>
          <p:nvSpPr>
            <p:cNvPr id="147" name="Freihandform: Form 238">
              <a:extLst>
                <a:ext uri="{FF2B5EF4-FFF2-40B4-BE49-F238E27FC236}">
                  <a16:creationId xmlns:a16="http://schemas.microsoft.com/office/drawing/2014/main" id="{8326E962-E744-2F46-9DD7-5963CAA651CD}"/>
                </a:ext>
              </a:extLst>
            </p:cNvPr>
            <p:cNvSpPr/>
            <p:nvPr/>
          </p:nvSpPr>
          <p:spPr>
            <a:xfrm>
              <a:off x="9703872" y="2039156"/>
              <a:ext cx="141832" cy="240364"/>
            </a:xfrm>
            <a:custGeom>
              <a:avLst/>
              <a:gdLst>
                <a:gd name="connsiteX0" fmla="*/ 141832 w 141832"/>
                <a:gd name="connsiteY0" fmla="*/ 5058 h 240364"/>
                <a:gd name="connsiteX1" fmla="*/ 133083 w 141832"/>
                <a:gd name="connsiteY1" fmla="*/ 61236 h 240364"/>
                <a:gd name="connsiteX2" fmla="*/ 102694 w 141832"/>
                <a:gd name="connsiteY2" fmla="*/ 53868 h 240364"/>
                <a:gd name="connsiteX3" fmla="*/ 54798 w 141832"/>
                <a:gd name="connsiteY3" fmla="*/ 120178 h 240364"/>
                <a:gd name="connsiteX4" fmla="*/ 54798 w 141832"/>
                <a:gd name="connsiteY4" fmla="*/ 240365 h 240364"/>
                <a:gd name="connsiteX5" fmla="*/ 0 w 141832"/>
                <a:gd name="connsiteY5" fmla="*/ 240365 h 240364"/>
                <a:gd name="connsiteX6" fmla="*/ 0 w 141832"/>
                <a:gd name="connsiteY6" fmla="*/ 5979 h 240364"/>
                <a:gd name="connsiteX7" fmla="*/ 53877 w 141832"/>
                <a:gd name="connsiteY7" fmla="*/ 5979 h 240364"/>
                <a:gd name="connsiteX8" fmla="*/ 53877 w 141832"/>
                <a:gd name="connsiteY8" fmla="*/ 35454 h 240364"/>
                <a:gd name="connsiteX9" fmla="*/ 54798 w 141832"/>
                <a:gd name="connsiteY9" fmla="*/ 35454 h 240364"/>
                <a:gd name="connsiteX10" fmla="*/ 116042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3" y="61236"/>
                  </a:lnTo>
                  <a:cubicBezTo>
                    <a:pt x="124793" y="56631"/>
                    <a:pt x="114669" y="53868"/>
                    <a:pt x="102694" y="53868"/>
                  </a:cubicBezTo>
                  <a:cubicBezTo>
                    <a:pt x="64929" y="53868"/>
                    <a:pt x="54798" y="84264"/>
                    <a:pt x="54798" y="120178"/>
                  </a:cubicBezTo>
                  <a:lnTo>
                    <a:pt x="54798" y="240365"/>
                  </a:lnTo>
                  <a:lnTo>
                    <a:pt x="0" y="240365"/>
                  </a:lnTo>
                  <a:lnTo>
                    <a:pt x="0" y="5979"/>
                  </a:lnTo>
                  <a:lnTo>
                    <a:pt x="53877" y="5979"/>
                  </a:lnTo>
                  <a:lnTo>
                    <a:pt x="53877" y="35454"/>
                  </a:lnTo>
                  <a:lnTo>
                    <a:pt x="54798" y="35454"/>
                  </a:lnTo>
                  <a:cubicBezTo>
                    <a:pt x="67224" y="13348"/>
                    <a:pt x="89331" y="0"/>
                    <a:pt x="116042" y="0"/>
                  </a:cubicBezTo>
                  <a:cubicBezTo>
                    <a:pt x="123872" y="-8"/>
                    <a:pt x="133543" y="1373"/>
                    <a:pt x="141832" y="5058"/>
                  </a:cubicBezTo>
                  <a:close/>
                </a:path>
              </a:pathLst>
            </a:custGeom>
            <a:solidFill>
              <a:srgbClr val="041E42"/>
            </a:solidFill>
            <a:ln w="8374" cap="flat">
              <a:noFill/>
              <a:prstDash val="solid"/>
              <a:miter/>
            </a:ln>
          </p:spPr>
          <p:txBody>
            <a:bodyPr rtlCol="0" anchor="ctr"/>
            <a:lstStyle/>
            <a:p>
              <a:endParaRPr lang="de-DE"/>
            </a:p>
          </p:txBody>
        </p:sp>
        <p:sp>
          <p:nvSpPr>
            <p:cNvPr id="148" name="Freihandform: Form 239">
              <a:extLst>
                <a:ext uri="{FF2B5EF4-FFF2-40B4-BE49-F238E27FC236}">
                  <a16:creationId xmlns:a16="http://schemas.microsoft.com/office/drawing/2014/main" id="{DCB92FD4-2389-9140-A8F7-92248E9D6DF0}"/>
                </a:ext>
              </a:extLst>
            </p:cNvPr>
            <p:cNvSpPr/>
            <p:nvPr/>
          </p:nvSpPr>
          <p:spPr>
            <a:xfrm>
              <a:off x="9871287" y="2039148"/>
              <a:ext cx="180510" cy="245891"/>
            </a:xfrm>
            <a:custGeom>
              <a:avLst/>
              <a:gdLst>
                <a:gd name="connsiteX0" fmla="*/ 26234 w 180510"/>
                <a:gd name="connsiteY0" fmla="*/ 174063 h 245891"/>
                <a:gd name="connsiteX1" fmla="*/ 92545 w 180510"/>
                <a:gd name="connsiteY1" fmla="*/ 200314 h 245891"/>
                <a:gd name="connsiteX2" fmla="*/ 127078 w 180510"/>
                <a:gd name="connsiteY2" fmla="*/ 176826 h 245891"/>
                <a:gd name="connsiteX3" fmla="*/ 9664 w 180510"/>
                <a:gd name="connsiteY3" fmla="*/ 72750 h 245891"/>
                <a:gd name="connsiteX4" fmla="*/ 98080 w 180510"/>
                <a:gd name="connsiteY4" fmla="*/ 0 h 245891"/>
                <a:gd name="connsiteX5" fmla="*/ 179128 w 180510"/>
                <a:gd name="connsiteY5" fmla="*/ 24401 h 245891"/>
                <a:gd name="connsiteX6" fmla="*/ 153338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1 w 180510"/>
                <a:gd name="connsiteY10" fmla="*/ 245892 h 245891"/>
                <a:gd name="connsiteX11" fmla="*/ 0 w 180510"/>
                <a:gd name="connsiteY11" fmla="*/ 217337 h 245891"/>
                <a:gd name="connsiteX12" fmla="*/ 26234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4" y="174063"/>
                  </a:moveTo>
                  <a:cubicBezTo>
                    <a:pt x="49261" y="191563"/>
                    <a:pt x="71821" y="200314"/>
                    <a:pt x="92545" y="200314"/>
                  </a:cubicBezTo>
                  <a:cubicBezTo>
                    <a:pt x="112810" y="200314"/>
                    <a:pt x="127078" y="191103"/>
                    <a:pt x="127078" y="176826"/>
                  </a:cubicBezTo>
                  <a:cubicBezTo>
                    <a:pt x="127078" y="136766"/>
                    <a:pt x="9664" y="151035"/>
                    <a:pt x="9664" y="72750"/>
                  </a:cubicBezTo>
                  <a:cubicBezTo>
                    <a:pt x="9664" y="29467"/>
                    <a:pt x="45578" y="0"/>
                    <a:pt x="98080" y="0"/>
                  </a:cubicBezTo>
                  <a:cubicBezTo>
                    <a:pt x="126166" y="0"/>
                    <a:pt x="154259" y="8282"/>
                    <a:pt x="179128" y="24401"/>
                  </a:cubicBezTo>
                  <a:lnTo>
                    <a:pt x="153338" y="67223"/>
                  </a:lnTo>
                  <a:cubicBezTo>
                    <a:pt x="133082" y="53415"/>
                    <a:pt x="115121" y="46499"/>
                    <a:pt x="97159" y="46499"/>
                  </a:cubicBezTo>
                  <a:cubicBezTo>
                    <a:pt x="76895" y="46499"/>
                    <a:pt x="63539" y="55249"/>
                    <a:pt x="63539" y="68145"/>
                  </a:cubicBezTo>
                  <a:cubicBezTo>
                    <a:pt x="63539" y="106362"/>
                    <a:pt x="180510" y="93014"/>
                    <a:pt x="180510" y="171751"/>
                  </a:cubicBezTo>
                  <a:cubicBezTo>
                    <a:pt x="180510" y="215956"/>
                    <a:pt x="144127" y="245892"/>
                    <a:pt x="90251" y="245892"/>
                  </a:cubicBezTo>
                  <a:cubicBezTo>
                    <a:pt x="58941" y="245892"/>
                    <a:pt x="27172" y="236220"/>
                    <a:pt x="0" y="217337"/>
                  </a:cubicBezTo>
                  <a:lnTo>
                    <a:pt x="26234" y="174063"/>
                  </a:lnTo>
                  <a:close/>
                </a:path>
              </a:pathLst>
            </a:custGeom>
            <a:solidFill>
              <a:srgbClr val="041E42"/>
            </a:solidFill>
            <a:ln w="8374" cap="flat">
              <a:noFill/>
              <a:prstDash val="solid"/>
              <a:miter/>
            </a:ln>
          </p:spPr>
          <p:txBody>
            <a:bodyPr rtlCol="0" anchor="ctr"/>
            <a:lstStyle/>
            <a:p>
              <a:endParaRPr lang="de-DE"/>
            </a:p>
          </p:txBody>
        </p:sp>
        <p:sp>
          <p:nvSpPr>
            <p:cNvPr id="149" name="Freihandform: Form 240">
              <a:extLst>
                <a:ext uri="{FF2B5EF4-FFF2-40B4-BE49-F238E27FC236}">
                  <a16:creationId xmlns:a16="http://schemas.microsoft.com/office/drawing/2014/main" id="{4171F757-5F70-944A-8817-6E94347704FF}"/>
                </a:ext>
              </a:extLst>
            </p:cNvPr>
            <p:cNvSpPr/>
            <p:nvPr/>
          </p:nvSpPr>
          <p:spPr>
            <a:xfrm>
              <a:off x="10103018" y="1941059"/>
              <a:ext cx="69535" cy="338461"/>
            </a:xfrm>
            <a:custGeom>
              <a:avLst/>
              <a:gdLst>
                <a:gd name="connsiteX0" fmla="*/ 69535 w 69535"/>
                <a:gd name="connsiteY0" fmla="*/ 33160 h 338461"/>
                <a:gd name="connsiteX1" fmla="*/ 34533 w 69535"/>
                <a:gd name="connsiteY1" fmla="*/ 66311 h 338461"/>
                <a:gd name="connsiteX2" fmla="*/ 0 w 69535"/>
                <a:gd name="connsiteY2" fmla="*/ 33160 h 338461"/>
                <a:gd name="connsiteX3" fmla="*/ 34533 w 69535"/>
                <a:gd name="connsiteY3" fmla="*/ 0 h 338461"/>
                <a:gd name="connsiteX4" fmla="*/ 69535 w 69535"/>
                <a:gd name="connsiteY4" fmla="*/ 33160 h 338461"/>
                <a:gd name="connsiteX5" fmla="*/ 62166 w 69535"/>
                <a:gd name="connsiteY5" fmla="*/ 338462 h 338461"/>
                <a:gd name="connsiteX6" fmla="*/ 7369 w 69535"/>
                <a:gd name="connsiteY6" fmla="*/ 338462 h 338461"/>
                <a:gd name="connsiteX7" fmla="*/ 7369 w 69535"/>
                <a:gd name="connsiteY7" fmla="*/ 104076 h 338461"/>
                <a:gd name="connsiteX8" fmla="*/ 62166 w 69535"/>
                <a:gd name="connsiteY8" fmla="*/ 104076 h 338461"/>
                <a:gd name="connsiteX9" fmla="*/ 62166 w 69535"/>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5" h="338461">
                  <a:moveTo>
                    <a:pt x="69535" y="33160"/>
                  </a:moveTo>
                  <a:cubicBezTo>
                    <a:pt x="69535" y="52503"/>
                    <a:pt x="53877" y="66311"/>
                    <a:pt x="34533" y="66311"/>
                  </a:cubicBezTo>
                  <a:cubicBezTo>
                    <a:pt x="15650" y="66311"/>
                    <a:pt x="0" y="52503"/>
                    <a:pt x="0" y="33160"/>
                  </a:cubicBezTo>
                  <a:cubicBezTo>
                    <a:pt x="0" y="14277"/>
                    <a:pt x="15650" y="0"/>
                    <a:pt x="34533" y="0"/>
                  </a:cubicBezTo>
                  <a:cubicBezTo>
                    <a:pt x="53877" y="0"/>
                    <a:pt x="69535" y="14277"/>
                    <a:pt x="69535" y="33160"/>
                  </a:cubicBezTo>
                  <a:close/>
                  <a:moveTo>
                    <a:pt x="62166" y="338462"/>
                  </a:moveTo>
                  <a:lnTo>
                    <a:pt x="7369" y="338462"/>
                  </a:lnTo>
                  <a:lnTo>
                    <a:pt x="7369" y="104076"/>
                  </a:lnTo>
                  <a:lnTo>
                    <a:pt x="62166" y="104076"/>
                  </a:lnTo>
                  <a:lnTo>
                    <a:pt x="62166" y="338462"/>
                  </a:lnTo>
                  <a:close/>
                </a:path>
              </a:pathLst>
            </a:custGeom>
            <a:solidFill>
              <a:srgbClr val="041E42"/>
            </a:solidFill>
            <a:ln w="8374" cap="flat">
              <a:noFill/>
              <a:prstDash val="solid"/>
              <a:miter/>
            </a:ln>
          </p:spPr>
          <p:txBody>
            <a:bodyPr rtlCol="0" anchor="ctr"/>
            <a:lstStyle/>
            <a:p>
              <a:endParaRPr lang="de-DE"/>
            </a:p>
          </p:txBody>
        </p:sp>
        <p:sp>
          <p:nvSpPr>
            <p:cNvPr id="150" name="Freihandform: Form 241">
              <a:extLst>
                <a:ext uri="{FF2B5EF4-FFF2-40B4-BE49-F238E27FC236}">
                  <a16:creationId xmlns:a16="http://schemas.microsoft.com/office/drawing/2014/main" id="{6257016F-8F9D-2E46-B394-E8FE7C9683F4}"/>
                </a:ext>
              </a:extLst>
            </p:cNvPr>
            <p:cNvSpPr/>
            <p:nvPr/>
          </p:nvSpPr>
          <p:spPr>
            <a:xfrm>
              <a:off x="10211675" y="1969144"/>
              <a:ext cx="145977" cy="315903"/>
            </a:xfrm>
            <a:custGeom>
              <a:avLst/>
              <a:gdLst>
                <a:gd name="connsiteX0" fmla="*/ 145977 w 145977"/>
                <a:gd name="connsiteY0" fmla="*/ 260185 h 315903"/>
                <a:gd name="connsiteX1" fmla="*/ 145977 w 145977"/>
                <a:gd name="connsiteY1" fmla="*/ 307153 h 315903"/>
                <a:gd name="connsiteX2" fmla="*/ 99922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3 w 145977"/>
                <a:gd name="connsiteY15" fmla="*/ 268006 h 315903"/>
                <a:gd name="connsiteX16" fmla="*/ 145977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7" y="260185"/>
                  </a:moveTo>
                  <a:lnTo>
                    <a:pt x="145977" y="307153"/>
                  </a:lnTo>
                  <a:cubicBezTo>
                    <a:pt x="134003" y="312680"/>
                    <a:pt x="116041" y="315903"/>
                    <a:pt x="99922"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19" y="268006"/>
                    <a:pt x="115573" y="268006"/>
                  </a:cubicBezTo>
                  <a:cubicBezTo>
                    <a:pt x="125713" y="268015"/>
                    <a:pt x="136757" y="264791"/>
                    <a:pt x="145977" y="260185"/>
                  </a:cubicBezTo>
                  <a:close/>
                </a:path>
              </a:pathLst>
            </a:custGeom>
            <a:solidFill>
              <a:srgbClr val="041E42"/>
            </a:solidFill>
            <a:ln w="8374" cap="flat">
              <a:noFill/>
              <a:prstDash val="solid"/>
              <a:miter/>
            </a:ln>
          </p:spPr>
          <p:txBody>
            <a:bodyPr rtlCol="0" anchor="ctr"/>
            <a:lstStyle/>
            <a:p>
              <a:endParaRPr lang="de-DE"/>
            </a:p>
          </p:txBody>
        </p:sp>
        <p:sp>
          <p:nvSpPr>
            <p:cNvPr id="151" name="Freihandform: Form 242">
              <a:extLst>
                <a:ext uri="{FF2B5EF4-FFF2-40B4-BE49-F238E27FC236}">
                  <a16:creationId xmlns:a16="http://schemas.microsoft.com/office/drawing/2014/main" id="{2BF30C56-C1B7-7544-B1CF-EBBC924BE172}"/>
                </a:ext>
              </a:extLst>
            </p:cNvPr>
            <p:cNvSpPr/>
            <p:nvPr/>
          </p:nvSpPr>
          <p:spPr>
            <a:xfrm>
              <a:off x="10400449" y="1944744"/>
              <a:ext cx="198923" cy="340304"/>
            </a:xfrm>
            <a:custGeom>
              <a:avLst/>
              <a:gdLst>
                <a:gd name="connsiteX0" fmla="*/ 100835 w 198923"/>
                <a:gd name="connsiteY0" fmla="*/ 189261 h 340304"/>
                <a:gd name="connsiteX1" fmla="*/ 145040 w 198923"/>
                <a:gd name="connsiteY1" fmla="*/ 194327 h 340304"/>
                <a:gd name="connsiteX2" fmla="*/ 145040 w 198923"/>
                <a:gd name="connsiteY2" fmla="*/ 186037 h 340304"/>
                <a:gd name="connsiteX3" fmla="*/ 93466 w 198923"/>
                <a:gd name="connsiteY3" fmla="*/ 140451 h 340304"/>
                <a:gd name="connsiteX4" fmla="*/ 34064 w 198923"/>
                <a:gd name="connsiteY4" fmla="*/ 153807 h 340304"/>
                <a:gd name="connsiteX5" fmla="*/ 22090 w 198923"/>
                <a:gd name="connsiteY5" fmla="*/ 107760 h 340304"/>
                <a:gd name="connsiteX6" fmla="*/ 98993 w 198923"/>
                <a:gd name="connsiteY6" fmla="*/ 94404 h 340304"/>
                <a:gd name="connsiteX7" fmla="*/ 198924 w 198923"/>
                <a:gd name="connsiteY7" fmla="*/ 185116 h 340304"/>
                <a:gd name="connsiteX8" fmla="*/ 198924 w 198923"/>
                <a:gd name="connsiteY8" fmla="*/ 334778 h 340304"/>
                <a:gd name="connsiteX9" fmla="*/ 146882 w 198923"/>
                <a:gd name="connsiteY9" fmla="*/ 334778 h 340304"/>
                <a:gd name="connsiteX10" fmla="*/ 146882 w 198923"/>
                <a:gd name="connsiteY10" fmla="*/ 309908 h 340304"/>
                <a:gd name="connsiteX11" fmla="*/ 145969 w 198923"/>
                <a:gd name="connsiteY11" fmla="*/ 309908 h 340304"/>
                <a:gd name="connsiteX12" fmla="*/ 77356 w 198923"/>
                <a:gd name="connsiteY12" fmla="*/ 340304 h 340304"/>
                <a:gd name="connsiteX13" fmla="*/ 0 w 198923"/>
                <a:gd name="connsiteY13" fmla="*/ 265703 h 340304"/>
                <a:gd name="connsiteX14" fmla="*/ 100835 w 198923"/>
                <a:gd name="connsiteY14" fmla="*/ 189261 h 340304"/>
                <a:gd name="connsiteX15" fmla="*/ 56170 w 198923"/>
                <a:gd name="connsiteY15" fmla="*/ 64008 h 340304"/>
                <a:gd name="connsiteX16" fmla="*/ 23480 w 198923"/>
                <a:gd name="connsiteY16" fmla="*/ 32238 h 340304"/>
                <a:gd name="connsiteX17" fmla="*/ 56170 w 198923"/>
                <a:gd name="connsiteY17" fmla="*/ 0 h 340304"/>
                <a:gd name="connsiteX18" fmla="*/ 88861 w 198923"/>
                <a:gd name="connsiteY18" fmla="*/ 32238 h 340304"/>
                <a:gd name="connsiteX19" fmla="*/ 56170 w 198923"/>
                <a:gd name="connsiteY19" fmla="*/ 64008 h 340304"/>
                <a:gd name="connsiteX20" fmla="*/ 91624 w 198923"/>
                <a:gd name="connsiteY20" fmla="*/ 299324 h 340304"/>
                <a:gd name="connsiteX21" fmla="*/ 145040 w 198923"/>
                <a:gd name="connsiteY21" fmla="*/ 271238 h 340304"/>
                <a:gd name="connsiteX22" fmla="*/ 145040 w 198923"/>
                <a:gd name="connsiteY22" fmla="*/ 230250 h 340304"/>
                <a:gd name="connsiteX23" fmla="*/ 106823 w 198923"/>
                <a:gd name="connsiteY23" fmla="*/ 225644 h 340304"/>
                <a:gd name="connsiteX24" fmla="*/ 52486 w 198923"/>
                <a:gd name="connsiteY24" fmla="*/ 264322 h 340304"/>
                <a:gd name="connsiteX25" fmla="*/ 91624 w 198923"/>
                <a:gd name="connsiteY25" fmla="*/ 299324 h 340304"/>
                <a:gd name="connsiteX26" fmla="*/ 151948 w 198923"/>
                <a:gd name="connsiteY26" fmla="*/ 64008 h 340304"/>
                <a:gd name="connsiteX27" fmla="*/ 119258 w 198923"/>
                <a:gd name="connsiteY27" fmla="*/ 32238 h 340304"/>
                <a:gd name="connsiteX28" fmla="*/ 151948 w 198923"/>
                <a:gd name="connsiteY28" fmla="*/ 0 h 340304"/>
                <a:gd name="connsiteX29" fmla="*/ 184639 w 198923"/>
                <a:gd name="connsiteY29" fmla="*/ 32238 h 340304"/>
                <a:gd name="connsiteX30" fmla="*/ 151948 w 198923"/>
                <a:gd name="connsiteY30" fmla="*/ 64008 h 34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8923" h="340304">
                  <a:moveTo>
                    <a:pt x="100835" y="189261"/>
                  </a:moveTo>
                  <a:cubicBezTo>
                    <a:pt x="116026" y="189261"/>
                    <a:pt x="129851" y="190182"/>
                    <a:pt x="145040" y="194327"/>
                  </a:cubicBezTo>
                  <a:lnTo>
                    <a:pt x="145040" y="186037"/>
                  </a:lnTo>
                  <a:cubicBezTo>
                    <a:pt x="145040" y="156109"/>
                    <a:pt x="127539" y="140451"/>
                    <a:pt x="93466" y="140451"/>
                  </a:cubicBezTo>
                  <a:cubicBezTo>
                    <a:pt x="74584" y="140451"/>
                    <a:pt x="53407" y="145056"/>
                    <a:pt x="34064" y="153807"/>
                  </a:cubicBezTo>
                  <a:lnTo>
                    <a:pt x="22090" y="107760"/>
                  </a:lnTo>
                  <a:cubicBezTo>
                    <a:pt x="43727" y="99470"/>
                    <a:pt x="72282" y="94404"/>
                    <a:pt x="98993" y="94404"/>
                  </a:cubicBezTo>
                  <a:cubicBezTo>
                    <a:pt x="164844" y="94404"/>
                    <a:pt x="198924" y="125261"/>
                    <a:pt x="198924" y="185116"/>
                  </a:cubicBezTo>
                  <a:lnTo>
                    <a:pt x="198924" y="334778"/>
                  </a:lnTo>
                  <a:lnTo>
                    <a:pt x="146882" y="334778"/>
                  </a:lnTo>
                  <a:lnTo>
                    <a:pt x="146882" y="309908"/>
                  </a:lnTo>
                  <a:lnTo>
                    <a:pt x="145969" y="309908"/>
                  </a:lnTo>
                  <a:cubicBezTo>
                    <a:pt x="125705" y="330633"/>
                    <a:pt x="104528" y="340304"/>
                    <a:pt x="77356" y="340304"/>
                  </a:cubicBezTo>
                  <a:cubicBezTo>
                    <a:pt x="30388" y="340304"/>
                    <a:pt x="0" y="311290"/>
                    <a:pt x="0" y="265703"/>
                  </a:cubicBezTo>
                  <a:cubicBezTo>
                    <a:pt x="-8" y="215973"/>
                    <a:pt x="35446" y="189261"/>
                    <a:pt x="100835" y="189261"/>
                  </a:cubicBezTo>
                  <a:close/>
                  <a:moveTo>
                    <a:pt x="56170" y="64008"/>
                  </a:moveTo>
                  <a:cubicBezTo>
                    <a:pt x="38670" y="64008"/>
                    <a:pt x="23480" y="49270"/>
                    <a:pt x="23480" y="32238"/>
                  </a:cubicBezTo>
                  <a:cubicBezTo>
                    <a:pt x="23480" y="15198"/>
                    <a:pt x="38670" y="0"/>
                    <a:pt x="56170" y="0"/>
                  </a:cubicBezTo>
                  <a:cubicBezTo>
                    <a:pt x="73671" y="0"/>
                    <a:pt x="88861" y="15190"/>
                    <a:pt x="88861" y="32238"/>
                  </a:cubicBezTo>
                  <a:cubicBezTo>
                    <a:pt x="88861" y="49270"/>
                    <a:pt x="73671" y="64008"/>
                    <a:pt x="56170" y="64008"/>
                  </a:cubicBezTo>
                  <a:close/>
                  <a:moveTo>
                    <a:pt x="91624" y="299324"/>
                  </a:moveTo>
                  <a:cubicBezTo>
                    <a:pt x="111420" y="299324"/>
                    <a:pt x="129841" y="289652"/>
                    <a:pt x="145040" y="271238"/>
                  </a:cubicBezTo>
                  <a:lnTo>
                    <a:pt x="145040" y="230250"/>
                  </a:lnTo>
                  <a:cubicBezTo>
                    <a:pt x="132144" y="227026"/>
                    <a:pt x="118789" y="225644"/>
                    <a:pt x="106823" y="225644"/>
                  </a:cubicBezTo>
                  <a:cubicBezTo>
                    <a:pt x="72290" y="225644"/>
                    <a:pt x="52486" y="239452"/>
                    <a:pt x="52486" y="264322"/>
                  </a:cubicBezTo>
                  <a:cubicBezTo>
                    <a:pt x="52477" y="285968"/>
                    <a:pt x="67684" y="299324"/>
                    <a:pt x="91624" y="299324"/>
                  </a:cubicBezTo>
                  <a:close/>
                  <a:moveTo>
                    <a:pt x="151948" y="64008"/>
                  </a:moveTo>
                  <a:cubicBezTo>
                    <a:pt x="134447" y="64008"/>
                    <a:pt x="119258" y="49270"/>
                    <a:pt x="119258" y="32238"/>
                  </a:cubicBezTo>
                  <a:cubicBezTo>
                    <a:pt x="119258" y="15198"/>
                    <a:pt x="134447" y="0"/>
                    <a:pt x="151948" y="0"/>
                  </a:cubicBezTo>
                  <a:cubicBezTo>
                    <a:pt x="169448" y="0"/>
                    <a:pt x="184639" y="15190"/>
                    <a:pt x="184639" y="32238"/>
                  </a:cubicBezTo>
                  <a:cubicBezTo>
                    <a:pt x="184647" y="49270"/>
                    <a:pt x="169448" y="64008"/>
                    <a:pt x="151948" y="64008"/>
                  </a:cubicBezTo>
                  <a:close/>
                </a:path>
              </a:pathLst>
            </a:custGeom>
            <a:solidFill>
              <a:srgbClr val="041E42"/>
            </a:solidFill>
            <a:ln w="8374" cap="flat">
              <a:noFill/>
              <a:prstDash val="solid"/>
              <a:miter/>
            </a:ln>
          </p:spPr>
          <p:txBody>
            <a:bodyPr rtlCol="0" anchor="ctr"/>
            <a:lstStyle/>
            <a:p>
              <a:endParaRPr lang="de-DE"/>
            </a:p>
          </p:txBody>
        </p:sp>
        <p:sp>
          <p:nvSpPr>
            <p:cNvPr id="152" name="Freihandform: Form 243">
              <a:extLst>
                <a:ext uri="{FF2B5EF4-FFF2-40B4-BE49-F238E27FC236}">
                  <a16:creationId xmlns:a16="http://schemas.microsoft.com/office/drawing/2014/main" id="{F7CD9617-8F30-4B49-A7E4-3EAC509775B5}"/>
                </a:ext>
              </a:extLst>
            </p:cNvPr>
            <p:cNvSpPr/>
            <p:nvPr/>
          </p:nvSpPr>
          <p:spPr>
            <a:xfrm>
              <a:off x="10641954" y="1969144"/>
              <a:ext cx="145977" cy="315903"/>
            </a:xfrm>
            <a:custGeom>
              <a:avLst/>
              <a:gdLst>
                <a:gd name="connsiteX0" fmla="*/ 145977 w 145977"/>
                <a:gd name="connsiteY0" fmla="*/ 260185 h 315903"/>
                <a:gd name="connsiteX1" fmla="*/ 145977 w 145977"/>
                <a:gd name="connsiteY1" fmla="*/ 307153 h 315903"/>
                <a:gd name="connsiteX2" fmla="*/ 99922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3 w 145977"/>
                <a:gd name="connsiteY15" fmla="*/ 268006 h 315903"/>
                <a:gd name="connsiteX16" fmla="*/ 145977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7" y="260185"/>
                  </a:moveTo>
                  <a:lnTo>
                    <a:pt x="145977" y="307153"/>
                  </a:lnTo>
                  <a:cubicBezTo>
                    <a:pt x="134003" y="312680"/>
                    <a:pt x="116041" y="315903"/>
                    <a:pt x="99922"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19" y="268006"/>
                    <a:pt x="115573" y="268006"/>
                  </a:cubicBezTo>
                  <a:cubicBezTo>
                    <a:pt x="125713" y="268015"/>
                    <a:pt x="136767" y="264791"/>
                    <a:pt x="145977" y="260185"/>
                  </a:cubicBezTo>
                  <a:close/>
                </a:path>
              </a:pathLst>
            </a:custGeom>
            <a:solidFill>
              <a:srgbClr val="041E42"/>
            </a:solidFill>
            <a:ln w="8374" cap="flat">
              <a:noFill/>
              <a:prstDash val="solid"/>
              <a:miter/>
            </a:ln>
          </p:spPr>
          <p:txBody>
            <a:bodyPr rtlCol="0" anchor="ctr"/>
            <a:lstStyle/>
            <a:p>
              <a:endParaRPr lang="de-DE"/>
            </a:p>
          </p:txBody>
        </p:sp>
        <p:sp>
          <p:nvSpPr>
            <p:cNvPr id="153" name="Freihandform: Form 244">
              <a:extLst>
                <a:ext uri="{FF2B5EF4-FFF2-40B4-BE49-F238E27FC236}">
                  <a16:creationId xmlns:a16="http://schemas.microsoft.com/office/drawing/2014/main" id="{BAB093E7-3685-6340-B9B5-88D38A8D5923}"/>
                </a:ext>
              </a:extLst>
            </p:cNvPr>
            <p:cNvSpPr/>
            <p:nvPr/>
          </p:nvSpPr>
          <p:spPr>
            <a:xfrm>
              <a:off x="4034676" y="2461949"/>
              <a:ext cx="203537" cy="324184"/>
            </a:xfrm>
            <a:custGeom>
              <a:avLst/>
              <a:gdLst>
                <a:gd name="connsiteX0" fmla="*/ 203538 w 203537"/>
                <a:gd name="connsiteY0" fmla="*/ 52955 h 324184"/>
                <a:gd name="connsiteX1" fmla="*/ 57561 w 203537"/>
                <a:gd name="connsiteY1" fmla="*/ 52955 h 324184"/>
                <a:gd name="connsiteX2" fmla="*/ 57561 w 203537"/>
                <a:gd name="connsiteY2" fmla="*/ 133543 h 324184"/>
                <a:gd name="connsiteX3" fmla="*/ 166694 w 203537"/>
                <a:gd name="connsiteY3" fmla="*/ 133543 h 324184"/>
                <a:gd name="connsiteX4" fmla="*/ 166694 w 203537"/>
                <a:gd name="connsiteY4" fmla="*/ 186037 h 324184"/>
                <a:gd name="connsiteX5" fmla="*/ 57561 w 203537"/>
                <a:gd name="connsiteY5" fmla="*/ 186037 h 324184"/>
                <a:gd name="connsiteX6" fmla="*/ 57561 w 203537"/>
                <a:gd name="connsiteY6" fmla="*/ 324185 h 324184"/>
                <a:gd name="connsiteX7" fmla="*/ 0 w 203537"/>
                <a:gd name="connsiteY7" fmla="*/ 324185 h 324184"/>
                <a:gd name="connsiteX8" fmla="*/ 0 w 203537"/>
                <a:gd name="connsiteY8" fmla="*/ 0 h 324184"/>
                <a:gd name="connsiteX9" fmla="*/ 203538 w 203537"/>
                <a:gd name="connsiteY9" fmla="*/ 0 h 324184"/>
                <a:gd name="connsiteX10" fmla="*/ 203538 w 203537"/>
                <a:gd name="connsiteY10" fmla="*/ 52955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537" h="324184">
                  <a:moveTo>
                    <a:pt x="203538" y="52955"/>
                  </a:moveTo>
                  <a:lnTo>
                    <a:pt x="57561" y="52955"/>
                  </a:lnTo>
                  <a:lnTo>
                    <a:pt x="57561" y="133543"/>
                  </a:lnTo>
                  <a:lnTo>
                    <a:pt x="166694" y="133543"/>
                  </a:lnTo>
                  <a:lnTo>
                    <a:pt x="166694" y="186037"/>
                  </a:lnTo>
                  <a:lnTo>
                    <a:pt x="57561" y="186037"/>
                  </a:lnTo>
                  <a:lnTo>
                    <a:pt x="57561" y="324185"/>
                  </a:lnTo>
                  <a:lnTo>
                    <a:pt x="0" y="324185"/>
                  </a:lnTo>
                  <a:lnTo>
                    <a:pt x="0" y="0"/>
                  </a:lnTo>
                  <a:lnTo>
                    <a:pt x="203538" y="0"/>
                  </a:lnTo>
                  <a:lnTo>
                    <a:pt x="203538" y="52955"/>
                  </a:lnTo>
                  <a:close/>
                </a:path>
              </a:pathLst>
            </a:custGeom>
            <a:grpFill/>
            <a:ln w="8374" cap="flat">
              <a:noFill/>
              <a:prstDash val="solid"/>
              <a:miter/>
            </a:ln>
          </p:spPr>
          <p:txBody>
            <a:bodyPr rtlCol="0" anchor="ctr"/>
            <a:lstStyle/>
            <a:p>
              <a:endParaRPr lang="de-DE"/>
            </a:p>
          </p:txBody>
        </p:sp>
        <p:sp>
          <p:nvSpPr>
            <p:cNvPr id="154" name="Freihandform: Form 245">
              <a:extLst>
                <a:ext uri="{FF2B5EF4-FFF2-40B4-BE49-F238E27FC236}">
                  <a16:creationId xmlns:a16="http://schemas.microsoft.com/office/drawing/2014/main" id="{0051B84B-023D-E74F-8E3A-F94E4A88C194}"/>
                </a:ext>
              </a:extLst>
            </p:cNvPr>
            <p:cNvSpPr/>
            <p:nvPr/>
          </p:nvSpPr>
          <p:spPr>
            <a:xfrm>
              <a:off x="4248564" y="2545752"/>
              <a:ext cx="198923" cy="245899"/>
            </a:xfrm>
            <a:custGeom>
              <a:avLst/>
              <a:gdLst>
                <a:gd name="connsiteX0" fmla="*/ 100835 w 198923"/>
                <a:gd name="connsiteY0" fmla="*/ 94856 h 245899"/>
                <a:gd name="connsiteX1" fmla="*/ 145039 w 198923"/>
                <a:gd name="connsiteY1" fmla="*/ 99922 h 245899"/>
                <a:gd name="connsiteX2" fmla="*/ 145039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90 w 198923"/>
                <a:gd name="connsiteY9" fmla="*/ 240373 h 245899"/>
                <a:gd name="connsiteX10" fmla="*/ 146890 w 198923"/>
                <a:gd name="connsiteY10" fmla="*/ 215504 h 245899"/>
                <a:gd name="connsiteX11" fmla="*/ 145969 w 198923"/>
                <a:gd name="connsiteY11" fmla="*/ 215504 h 245899"/>
                <a:gd name="connsiteX12" fmla="*/ 77355 w 198923"/>
                <a:gd name="connsiteY12" fmla="*/ 245900 h 245899"/>
                <a:gd name="connsiteX13" fmla="*/ 0 w 198923"/>
                <a:gd name="connsiteY13" fmla="*/ 171299 h 245899"/>
                <a:gd name="connsiteX14" fmla="*/ 100835 w 198923"/>
                <a:gd name="connsiteY14" fmla="*/ 94856 h 245899"/>
                <a:gd name="connsiteX15" fmla="*/ 91624 w 198923"/>
                <a:gd name="connsiteY15" fmla="*/ 204919 h 245899"/>
                <a:gd name="connsiteX16" fmla="*/ 145039 w 198923"/>
                <a:gd name="connsiteY16" fmla="*/ 176834 h 245899"/>
                <a:gd name="connsiteX17" fmla="*/ 145039 w 198923"/>
                <a:gd name="connsiteY17" fmla="*/ 135845 h 245899"/>
                <a:gd name="connsiteX18" fmla="*/ 106822 w 198923"/>
                <a:gd name="connsiteY18" fmla="*/ 131240 h 245899"/>
                <a:gd name="connsiteX19" fmla="*/ 52494 w 198923"/>
                <a:gd name="connsiteY19" fmla="*/ 169918 h 245899"/>
                <a:gd name="connsiteX20" fmla="*/ 91624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33" y="94856"/>
                    <a:pt x="129849" y="95778"/>
                    <a:pt x="145039" y="99922"/>
                  </a:cubicBezTo>
                  <a:lnTo>
                    <a:pt x="145039" y="91633"/>
                  </a:lnTo>
                  <a:cubicBezTo>
                    <a:pt x="145039" y="61705"/>
                    <a:pt x="127547" y="46047"/>
                    <a:pt x="93466" y="46047"/>
                  </a:cubicBezTo>
                  <a:cubicBezTo>
                    <a:pt x="74592" y="46047"/>
                    <a:pt x="53407" y="50652"/>
                    <a:pt x="34064" y="59402"/>
                  </a:cubicBezTo>
                  <a:lnTo>
                    <a:pt x="22090" y="13356"/>
                  </a:lnTo>
                  <a:cubicBezTo>
                    <a:pt x="43735" y="5066"/>
                    <a:pt x="72281" y="0"/>
                    <a:pt x="98993" y="0"/>
                  </a:cubicBezTo>
                  <a:cubicBezTo>
                    <a:pt x="164843" y="0"/>
                    <a:pt x="198924" y="30857"/>
                    <a:pt x="198924" y="90711"/>
                  </a:cubicBezTo>
                  <a:lnTo>
                    <a:pt x="198924" y="240373"/>
                  </a:lnTo>
                  <a:lnTo>
                    <a:pt x="146890" y="240373"/>
                  </a:lnTo>
                  <a:lnTo>
                    <a:pt x="146890" y="215504"/>
                  </a:lnTo>
                  <a:lnTo>
                    <a:pt x="145969" y="215504"/>
                  </a:lnTo>
                  <a:cubicBezTo>
                    <a:pt x="125705" y="236228"/>
                    <a:pt x="104528" y="245900"/>
                    <a:pt x="77355" y="245900"/>
                  </a:cubicBezTo>
                  <a:cubicBezTo>
                    <a:pt x="30396" y="245900"/>
                    <a:pt x="0" y="216885"/>
                    <a:pt x="0" y="171299"/>
                  </a:cubicBezTo>
                  <a:cubicBezTo>
                    <a:pt x="-9" y="121568"/>
                    <a:pt x="35445" y="94856"/>
                    <a:pt x="100835" y="94856"/>
                  </a:cubicBezTo>
                  <a:close/>
                  <a:moveTo>
                    <a:pt x="91624" y="204919"/>
                  </a:moveTo>
                  <a:cubicBezTo>
                    <a:pt x="111427" y="204919"/>
                    <a:pt x="129841" y="195248"/>
                    <a:pt x="145039" y="176834"/>
                  </a:cubicBezTo>
                  <a:lnTo>
                    <a:pt x="145039" y="135845"/>
                  </a:lnTo>
                  <a:cubicBezTo>
                    <a:pt x="132152" y="132621"/>
                    <a:pt x="118796" y="131240"/>
                    <a:pt x="106822" y="131240"/>
                  </a:cubicBezTo>
                  <a:cubicBezTo>
                    <a:pt x="72289" y="131240"/>
                    <a:pt x="52494" y="145048"/>
                    <a:pt x="52494" y="169918"/>
                  </a:cubicBezTo>
                  <a:cubicBezTo>
                    <a:pt x="52494" y="191563"/>
                    <a:pt x="67684" y="204919"/>
                    <a:pt x="91624" y="204919"/>
                  </a:cubicBezTo>
                  <a:close/>
                </a:path>
              </a:pathLst>
            </a:custGeom>
            <a:grpFill/>
            <a:ln w="8374" cap="flat">
              <a:noFill/>
              <a:prstDash val="solid"/>
              <a:miter/>
            </a:ln>
          </p:spPr>
          <p:txBody>
            <a:bodyPr rtlCol="0" anchor="ctr"/>
            <a:lstStyle/>
            <a:p>
              <a:endParaRPr lang="de-DE"/>
            </a:p>
          </p:txBody>
        </p:sp>
        <p:sp>
          <p:nvSpPr>
            <p:cNvPr id="155" name="Freihandform: Form 246">
              <a:extLst>
                <a:ext uri="{FF2B5EF4-FFF2-40B4-BE49-F238E27FC236}">
                  <a16:creationId xmlns:a16="http://schemas.microsoft.com/office/drawing/2014/main" id="{4BAFB966-823E-4F41-89AB-EA370343F181}"/>
                </a:ext>
              </a:extLst>
            </p:cNvPr>
            <p:cNvSpPr/>
            <p:nvPr/>
          </p:nvSpPr>
          <p:spPr>
            <a:xfrm>
              <a:off x="4504663" y="2545760"/>
              <a:ext cx="197542" cy="245899"/>
            </a:xfrm>
            <a:custGeom>
              <a:avLst/>
              <a:gdLst>
                <a:gd name="connsiteX0" fmla="*/ 196169 w 197542"/>
                <a:gd name="connsiteY0" fmla="*/ 208135 h 245899"/>
                <a:gd name="connsiteX1" fmla="*/ 112357 w 197542"/>
                <a:gd name="connsiteY1" fmla="*/ 245900 h 245899"/>
                <a:gd name="connsiteX2" fmla="*/ 0 w 197542"/>
                <a:gd name="connsiteY2" fmla="*/ 123871 h 245899"/>
                <a:gd name="connsiteX3" fmla="*/ 113279 w 197542"/>
                <a:gd name="connsiteY3" fmla="*/ 0 h 245899"/>
                <a:gd name="connsiteX4" fmla="*/ 197542 w 197542"/>
                <a:gd name="connsiteY4" fmla="*/ 40059 h 245899"/>
                <a:gd name="connsiteX5" fmla="*/ 159777 w 197542"/>
                <a:gd name="connsiteY5" fmla="*/ 75974 h 245899"/>
                <a:gd name="connsiteX6" fmla="*/ 112809 w 197542"/>
                <a:gd name="connsiteY6" fmla="*/ 50191 h 245899"/>
                <a:gd name="connsiteX7" fmla="*/ 54788 w 197542"/>
                <a:gd name="connsiteY7" fmla="*/ 122942 h 245899"/>
                <a:gd name="connsiteX8" fmla="*/ 112349 w 197542"/>
                <a:gd name="connsiteY8" fmla="*/ 196161 h 245899"/>
                <a:gd name="connsiteX9" fmla="*/ 160698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7" y="245900"/>
                    <a:pt x="112357" y="245900"/>
                  </a:cubicBezTo>
                  <a:cubicBezTo>
                    <a:pt x="45134" y="245900"/>
                    <a:pt x="0" y="197551"/>
                    <a:pt x="0" y="123871"/>
                  </a:cubicBezTo>
                  <a:cubicBezTo>
                    <a:pt x="0" y="50191"/>
                    <a:pt x="45586" y="0"/>
                    <a:pt x="113279" y="0"/>
                  </a:cubicBezTo>
                  <a:cubicBezTo>
                    <a:pt x="148280" y="0"/>
                    <a:pt x="177286" y="13808"/>
                    <a:pt x="197542" y="40059"/>
                  </a:cubicBezTo>
                  <a:lnTo>
                    <a:pt x="159777" y="75974"/>
                  </a:lnTo>
                  <a:cubicBezTo>
                    <a:pt x="145969" y="58012"/>
                    <a:pt x="131231" y="50191"/>
                    <a:pt x="112809" y="50191"/>
                  </a:cubicBezTo>
                  <a:cubicBezTo>
                    <a:pt x="78276" y="50191"/>
                    <a:pt x="54788" y="78737"/>
                    <a:pt x="54788" y="122942"/>
                  </a:cubicBezTo>
                  <a:cubicBezTo>
                    <a:pt x="54788" y="166694"/>
                    <a:pt x="78276" y="196161"/>
                    <a:pt x="112349" y="196161"/>
                  </a:cubicBezTo>
                  <a:cubicBezTo>
                    <a:pt x="130771" y="196161"/>
                    <a:pt x="145509" y="187871"/>
                    <a:pt x="160698" y="170370"/>
                  </a:cubicBezTo>
                  <a:lnTo>
                    <a:pt x="196169" y="208135"/>
                  </a:lnTo>
                  <a:close/>
                </a:path>
              </a:pathLst>
            </a:custGeom>
            <a:grpFill/>
            <a:ln w="8374" cap="flat">
              <a:noFill/>
              <a:prstDash val="solid"/>
              <a:miter/>
            </a:ln>
          </p:spPr>
          <p:txBody>
            <a:bodyPr rtlCol="0" anchor="ctr"/>
            <a:lstStyle/>
            <a:p>
              <a:endParaRPr lang="de-DE"/>
            </a:p>
          </p:txBody>
        </p:sp>
        <p:sp>
          <p:nvSpPr>
            <p:cNvPr id="156" name="Freihandform: Form 247">
              <a:extLst>
                <a:ext uri="{FF2B5EF4-FFF2-40B4-BE49-F238E27FC236}">
                  <a16:creationId xmlns:a16="http://schemas.microsoft.com/office/drawing/2014/main" id="{AF1CCB16-C922-9E43-86CB-2B2B1C376275}"/>
                </a:ext>
              </a:extLst>
            </p:cNvPr>
            <p:cNvSpPr/>
            <p:nvPr/>
          </p:nvSpPr>
          <p:spPr>
            <a:xfrm>
              <a:off x="4749206" y="2443535"/>
              <a:ext cx="201695" cy="342598"/>
            </a:xfrm>
            <a:custGeom>
              <a:avLst/>
              <a:gdLst>
                <a:gd name="connsiteX0" fmla="*/ 201696 w 201695"/>
                <a:gd name="connsiteY0" fmla="*/ 342590 h 342598"/>
                <a:gd name="connsiteX1" fmla="*/ 146899 w 201695"/>
                <a:gd name="connsiteY1" fmla="*/ 342590 h 342598"/>
                <a:gd name="connsiteX2" fmla="*/ 146899 w 201695"/>
                <a:gd name="connsiteY2" fmla="*/ 208587 h 342598"/>
                <a:gd name="connsiteX3" fmla="*/ 103607 w 201695"/>
                <a:gd name="connsiteY3" fmla="*/ 151487 h 342598"/>
                <a:gd name="connsiteX4" fmla="*/ 54797 w 201695"/>
                <a:gd name="connsiteY4" fmla="*/ 208135 h 342598"/>
                <a:gd name="connsiteX5" fmla="*/ 54797 w 201695"/>
                <a:gd name="connsiteY5" fmla="*/ 342599 h 342598"/>
                <a:gd name="connsiteX6" fmla="*/ 0 w 201695"/>
                <a:gd name="connsiteY6" fmla="*/ 342599 h 342598"/>
                <a:gd name="connsiteX7" fmla="*/ 0 w 201695"/>
                <a:gd name="connsiteY7" fmla="*/ 13808 h 342598"/>
                <a:gd name="connsiteX8" fmla="*/ 54797 w 201695"/>
                <a:gd name="connsiteY8" fmla="*/ 0 h 342598"/>
                <a:gd name="connsiteX9" fmla="*/ 54797 w 201695"/>
                <a:gd name="connsiteY9" fmla="*/ 136298 h 342598"/>
                <a:gd name="connsiteX10" fmla="*/ 55718 w 201695"/>
                <a:gd name="connsiteY10" fmla="*/ 136298 h 342598"/>
                <a:gd name="connsiteX11" fmla="*/ 124323 w 201695"/>
                <a:gd name="connsiteY11" fmla="*/ 102225 h 342598"/>
                <a:gd name="connsiteX12" fmla="*/ 201687 w 201695"/>
                <a:gd name="connsiteY12" fmla="*/ 197082 h 342598"/>
                <a:gd name="connsiteX13" fmla="*/ 201687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6" y="342590"/>
                  </a:moveTo>
                  <a:lnTo>
                    <a:pt x="146899" y="342590"/>
                  </a:lnTo>
                  <a:lnTo>
                    <a:pt x="146899" y="208587"/>
                  </a:lnTo>
                  <a:cubicBezTo>
                    <a:pt x="146899" y="174054"/>
                    <a:pt x="136298" y="151487"/>
                    <a:pt x="103607" y="151487"/>
                  </a:cubicBezTo>
                  <a:cubicBezTo>
                    <a:pt x="65850" y="151487"/>
                    <a:pt x="54797" y="181423"/>
                    <a:pt x="54797" y="208135"/>
                  </a:cubicBezTo>
                  <a:lnTo>
                    <a:pt x="54797" y="342599"/>
                  </a:lnTo>
                  <a:lnTo>
                    <a:pt x="0" y="342599"/>
                  </a:lnTo>
                  <a:lnTo>
                    <a:pt x="0" y="13808"/>
                  </a:lnTo>
                  <a:lnTo>
                    <a:pt x="54797" y="0"/>
                  </a:lnTo>
                  <a:lnTo>
                    <a:pt x="54797" y="136298"/>
                  </a:lnTo>
                  <a:lnTo>
                    <a:pt x="55718" y="136298"/>
                  </a:lnTo>
                  <a:cubicBezTo>
                    <a:pt x="69074" y="115573"/>
                    <a:pt x="93475" y="102225"/>
                    <a:pt x="124323" y="102225"/>
                  </a:cubicBezTo>
                  <a:cubicBezTo>
                    <a:pt x="178660" y="102225"/>
                    <a:pt x="201687" y="142745"/>
                    <a:pt x="201687" y="197082"/>
                  </a:cubicBezTo>
                  <a:lnTo>
                    <a:pt x="201687" y="342590"/>
                  </a:lnTo>
                  <a:close/>
                </a:path>
              </a:pathLst>
            </a:custGeom>
            <a:grpFill/>
            <a:ln w="8374" cap="flat">
              <a:noFill/>
              <a:prstDash val="solid"/>
              <a:miter/>
            </a:ln>
          </p:spPr>
          <p:txBody>
            <a:bodyPr rtlCol="0" anchor="ctr"/>
            <a:lstStyle/>
            <a:p>
              <a:endParaRPr lang="de-DE"/>
            </a:p>
          </p:txBody>
        </p:sp>
        <p:sp>
          <p:nvSpPr>
            <p:cNvPr id="157" name="Freihandform: Form 248">
              <a:extLst>
                <a:ext uri="{FF2B5EF4-FFF2-40B4-BE49-F238E27FC236}">
                  <a16:creationId xmlns:a16="http://schemas.microsoft.com/office/drawing/2014/main" id="{A5B8446F-9D49-F741-8DDA-4EF3B3428618}"/>
                </a:ext>
              </a:extLst>
            </p:cNvPr>
            <p:cNvSpPr/>
            <p:nvPr/>
          </p:nvSpPr>
          <p:spPr>
            <a:xfrm>
              <a:off x="5020788" y="2443535"/>
              <a:ext cx="218735" cy="348125"/>
            </a:xfrm>
            <a:custGeom>
              <a:avLst/>
              <a:gdLst>
                <a:gd name="connsiteX0" fmla="*/ 218736 w 218735"/>
                <a:gd name="connsiteY0" fmla="*/ 223785 h 348125"/>
                <a:gd name="connsiteX1" fmla="*/ 122959 w 218735"/>
                <a:gd name="connsiteY1" fmla="*/ 348125 h 348125"/>
                <a:gd name="connsiteX2" fmla="*/ 53424 w 218735"/>
                <a:gd name="connsiteY2" fmla="*/ 315434 h 348125"/>
                <a:gd name="connsiteX3" fmla="*/ 52503 w 218735"/>
                <a:gd name="connsiteY3" fmla="*/ 315434 h 348125"/>
                <a:gd name="connsiteX4" fmla="*/ 52503 w 218735"/>
                <a:gd name="connsiteY4" fmla="*/ 342599 h 348125"/>
                <a:gd name="connsiteX5" fmla="*/ 0 w 218735"/>
                <a:gd name="connsiteY5" fmla="*/ 342599 h 348125"/>
                <a:gd name="connsiteX6" fmla="*/ 0 w 218735"/>
                <a:gd name="connsiteY6" fmla="*/ 13808 h 348125"/>
                <a:gd name="connsiteX7" fmla="*/ 54806 w 218735"/>
                <a:gd name="connsiteY7" fmla="*/ 0 h 348125"/>
                <a:gd name="connsiteX8" fmla="*/ 54806 w 218735"/>
                <a:gd name="connsiteY8" fmla="*/ 135376 h 348125"/>
                <a:gd name="connsiteX9" fmla="*/ 55719 w 218735"/>
                <a:gd name="connsiteY9" fmla="*/ 135376 h 348125"/>
                <a:gd name="connsiteX10" fmla="*/ 124332 w 218735"/>
                <a:gd name="connsiteY10" fmla="*/ 102225 h 348125"/>
                <a:gd name="connsiteX11" fmla="*/ 218736 w 218735"/>
                <a:gd name="connsiteY11" fmla="*/ 223785 h 348125"/>
                <a:gd name="connsiteX12" fmla="*/ 164852 w 218735"/>
                <a:gd name="connsiteY12" fmla="*/ 225167 h 348125"/>
                <a:gd name="connsiteX13" fmla="*/ 110055 w 218735"/>
                <a:gd name="connsiteY13" fmla="*/ 151487 h 348125"/>
                <a:gd name="connsiteX14" fmla="*/ 54797 w 218735"/>
                <a:gd name="connsiteY14" fmla="*/ 181883 h 348125"/>
                <a:gd name="connsiteX15" fmla="*/ 54797 w 218735"/>
                <a:gd name="connsiteY15" fmla="*/ 267537 h 348125"/>
                <a:gd name="connsiteX16" fmla="*/ 110507 w 218735"/>
                <a:gd name="connsiteY16" fmla="*/ 299315 h 348125"/>
                <a:gd name="connsiteX17" fmla="*/ 164852 w 218735"/>
                <a:gd name="connsiteY17" fmla="*/ 225167 h 3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8735" h="348125">
                  <a:moveTo>
                    <a:pt x="218736" y="223785"/>
                  </a:moveTo>
                  <a:cubicBezTo>
                    <a:pt x="218736" y="299315"/>
                    <a:pt x="180519" y="348125"/>
                    <a:pt x="122959" y="348125"/>
                  </a:cubicBezTo>
                  <a:cubicBezTo>
                    <a:pt x="93483" y="348125"/>
                    <a:pt x="69074" y="335690"/>
                    <a:pt x="53424" y="315434"/>
                  </a:cubicBezTo>
                  <a:lnTo>
                    <a:pt x="52503" y="315434"/>
                  </a:lnTo>
                  <a:lnTo>
                    <a:pt x="52503" y="342599"/>
                  </a:lnTo>
                  <a:lnTo>
                    <a:pt x="0" y="342599"/>
                  </a:lnTo>
                  <a:lnTo>
                    <a:pt x="0" y="13808"/>
                  </a:lnTo>
                  <a:lnTo>
                    <a:pt x="54806" y="0"/>
                  </a:lnTo>
                  <a:lnTo>
                    <a:pt x="54806" y="135376"/>
                  </a:lnTo>
                  <a:lnTo>
                    <a:pt x="55719" y="135376"/>
                  </a:lnTo>
                  <a:cubicBezTo>
                    <a:pt x="71377" y="114652"/>
                    <a:pt x="95317" y="102225"/>
                    <a:pt x="124332" y="102225"/>
                  </a:cubicBezTo>
                  <a:cubicBezTo>
                    <a:pt x="180510" y="102217"/>
                    <a:pt x="218736" y="147803"/>
                    <a:pt x="218736" y="223785"/>
                  </a:cubicBezTo>
                  <a:close/>
                  <a:moveTo>
                    <a:pt x="164852" y="225167"/>
                  </a:moveTo>
                  <a:cubicBezTo>
                    <a:pt x="164852" y="176826"/>
                    <a:pt x="145056" y="151487"/>
                    <a:pt x="110055" y="151487"/>
                  </a:cubicBezTo>
                  <a:cubicBezTo>
                    <a:pt x="88878" y="151487"/>
                    <a:pt x="71838" y="160707"/>
                    <a:pt x="54797" y="181883"/>
                  </a:cubicBezTo>
                  <a:lnTo>
                    <a:pt x="54797" y="267537"/>
                  </a:lnTo>
                  <a:cubicBezTo>
                    <a:pt x="70448" y="288262"/>
                    <a:pt x="87949" y="299315"/>
                    <a:pt x="110507" y="299315"/>
                  </a:cubicBezTo>
                  <a:cubicBezTo>
                    <a:pt x="145969" y="299307"/>
                    <a:pt x="164852" y="272134"/>
                    <a:pt x="164852" y="225167"/>
                  </a:cubicBezTo>
                  <a:close/>
                </a:path>
              </a:pathLst>
            </a:custGeom>
            <a:grpFill/>
            <a:ln w="8374" cap="flat">
              <a:noFill/>
              <a:prstDash val="solid"/>
              <a:miter/>
            </a:ln>
          </p:spPr>
          <p:txBody>
            <a:bodyPr rtlCol="0" anchor="ctr"/>
            <a:lstStyle/>
            <a:p>
              <a:endParaRPr lang="de-DE"/>
            </a:p>
          </p:txBody>
        </p:sp>
        <p:sp>
          <p:nvSpPr>
            <p:cNvPr id="158" name="Freihandform: Form 249">
              <a:extLst>
                <a:ext uri="{FF2B5EF4-FFF2-40B4-BE49-F238E27FC236}">
                  <a16:creationId xmlns:a16="http://schemas.microsoft.com/office/drawing/2014/main" id="{870A3657-DD27-0445-8C25-C01E47072770}"/>
                </a:ext>
              </a:extLst>
            </p:cNvPr>
            <p:cNvSpPr/>
            <p:nvPr/>
          </p:nvSpPr>
          <p:spPr>
            <a:xfrm>
              <a:off x="5287630" y="2545752"/>
              <a:ext cx="214138" cy="245899"/>
            </a:xfrm>
            <a:custGeom>
              <a:avLst/>
              <a:gdLst>
                <a:gd name="connsiteX0" fmla="*/ 116042 w 214138"/>
                <a:gd name="connsiteY0" fmla="*/ 245900 h 245899"/>
                <a:gd name="connsiteX1" fmla="*/ 0 w 214138"/>
                <a:gd name="connsiteY1" fmla="*/ 122489 h 245899"/>
                <a:gd name="connsiteX2" fmla="*/ 110063 w 214138"/>
                <a:gd name="connsiteY2" fmla="*/ 0 h 245899"/>
                <a:gd name="connsiteX3" fmla="*/ 214139 w 214138"/>
                <a:gd name="connsiteY3" fmla="*/ 119266 h 245899"/>
                <a:gd name="connsiteX4" fmla="*/ 213218 w 214138"/>
                <a:gd name="connsiteY4" fmla="*/ 141824 h 245899"/>
                <a:gd name="connsiteX5" fmla="*/ 55727 w 214138"/>
                <a:gd name="connsiteY5" fmla="*/ 141824 h 245899"/>
                <a:gd name="connsiteX6" fmla="*/ 116511 w 214138"/>
                <a:gd name="connsiteY6" fmla="*/ 198924 h 245899"/>
                <a:gd name="connsiteX7" fmla="*/ 174079 w 214138"/>
                <a:gd name="connsiteY7" fmla="*/ 171291 h 245899"/>
                <a:gd name="connsiteX8" fmla="*/ 208152 w 214138"/>
                <a:gd name="connsiteY8" fmla="*/ 207214 h 245899"/>
                <a:gd name="connsiteX9" fmla="*/ 116042 w 214138"/>
                <a:gd name="connsiteY9" fmla="*/ 245900 h 245899"/>
                <a:gd name="connsiteX10" fmla="*/ 54806 w 214138"/>
                <a:gd name="connsiteY10" fmla="*/ 101765 h 245899"/>
                <a:gd name="connsiteX11" fmla="*/ 161176 w 214138"/>
                <a:gd name="connsiteY11" fmla="*/ 101765 h 245899"/>
                <a:gd name="connsiteX12" fmla="*/ 109134 w 214138"/>
                <a:gd name="connsiteY12" fmla="*/ 45125 h 245899"/>
                <a:gd name="connsiteX13" fmla="*/ 54806 w 214138"/>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8" h="245899">
                  <a:moveTo>
                    <a:pt x="116042" y="245900"/>
                  </a:moveTo>
                  <a:cubicBezTo>
                    <a:pt x="46507" y="245900"/>
                    <a:pt x="0" y="196621"/>
                    <a:pt x="0" y="122489"/>
                  </a:cubicBezTo>
                  <a:cubicBezTo>
                    <a:pt x="0" y="49739"/>
                    <a:pt x="44673" y="0"/>
                    <a:pt x="110063" y="0"/>
                  </a:cubicBezTo>
                  <a:cubicBezTo>
                    <a:pt x="173150" y="0"/>
                    <a:pt x="214139" y="46968"/>
                    <a:pt x="214139" y="119266"/>
                  </a:cubicBezTo>
                  <a:cubicBezTo>
                    <a:pt x="214139" y="127095"/>
                    <a:pt x="213670" y="135385"/>
                    <a:pt x="213218" y="141824"/>
                  </a:cubicBezTo>
                  <a:lnTo>
                    <a:pt x="55727" y="141824"/>
                  </a:lnTo>
                  <a:cubicBezTo>
                    <a:pt x="61714" y="178207"/>
                    <a:pt x="83360" y="198924"/>
                    <a:pt x="116511" y="198924"/>
                  </a:cubicBezTo>
                  <a:cubicBezTo>
                    <a:pt x="138157" y="198924"/>
                    <a:pt x="155658" y="190634"/>
                    <a:pt x="174079" y="171291"/>
                  </a:cubicBezTo>
                  <a:lnTo>
                    <a:pt x="208152" y="207214"/>
                  </a:lnTo>
                  <a:cubicBezTo>
                    <a:pt x="181440" y="233465"/>
                    <a:pt x="151504" y="245900"/>
                    <a:pt x="116042" y="245900"/>
                  </a:cubicBezTo>
                  <a:close/>
                  <a:moveTo>
                    <a:pt x="54806" y="101765"/>
                  </a:moveTo>
                  <a:lnTo>
                    <a:pt x="161176" y="101765"/>
                  </a:lnTo>
                  <a:cubicBezTo>
                    <a:pt x="158873" y="65850"/>
                    <a:pt x="139990" y="45125"/>
                    <a:pt x="109134" y="45125"/>
                  </a:cubicBezTo>
                  <a:cubicBezTo>
                    <a:pt x="78746" y="45134"/>
                    <a:pt x="59411" y="65390"/>
                    <a:pt x="54806" y="101765"/>
                  </a:cubicBezTo>
                  <a:close/>
                </a:path>
              </a:pathLst>
            </a:custGeom>
            <a:grpFill/>
            <a:ln w="8374" cap="flat">
              <a:noFill/>
              <a:prstDash val="solid"/>
              <a:miter/>
            </a:ln>
          </p:spPr>
          <p:txBody>
            <a:bodyPr rtlCol="0" anchor="ctr"/>
            <a:lstStyle/>
            <a:p>
              <a:endParaRPr lang="de-DE"/>
            </a:p>
          </p:txBody>
        </p:sp>
        <p:sp>
          <p:nvSpPr>
            <p:cNvPr id="159" name="Freihandform: Form 250">
              <a:extLst>
                <a:ext uri="{FF2B5EF4-FFF2-40B4-BE49-F238E27FC236}">
                  <a16:creationId xmlns:a16="http://schemas.microsoft.com/office/drawing/2014/main" id="{C4124434-9F18-8749-8CBA-7FFE97BD73C2}"/>
                </a:ext>
              </a:extLst>
            </p:cNvPr>
            <p:cNvSpPr/>
            <p:nvPr/>
          </p:nvSpPr>
          <p:spPr>
            <a:xfrm>
              <a:off x="5561607" y="2545769"/>
              <a:ext cx="141832" cy="240365"/>
            </a:xfrm>
            <a:custGeom>
              <a:avLst/>
              <a:gdLst>
                <a:gd name="connsiteX0" fmla="*/ 141833 w 141832"/>
                <a:gd name="connsiteY0" fmla="*/ 5049 h 240365"/>
                <a:gd name="connsiteX1" fmla="*/ 133082 w 141832"/>
                <a:gd name="connsiteY1" fmla="*/ 61228 h 240365"/>
                <a:gd name="connsiteX2" fmla="*/ 102686 w 141832"/>
                <a:gd name="connsiteY2" fmla="*/ 53859 h 240365"/>
                <a:gd name="connsiteX3" fmla="*/ 54797 w 141832"/>
                <a:gd name="connsiteY3" fmla="*/ 120170 h 240365"/>
                <a:gd name="connsiteX4" fmla="*/ 54797 w 141832"/>
                <a:gd name="connsiteY4" fmla="*/ 240365 h 240365"/>
                <a:gd name="connsiteX5" fmla="*/ 0 w 141832"/>
                <a:gd name="connsiteY5" fmla="*/ 240365 h 240365"/>
                <a:gd name="connsiteX6" fmla="*/ 0 w 141832"/>
                <a:gd name="connsiteY6" fmla="*/ 5979 h 240365"/>
                <a:gd name="connsiteX7" fmla="*/ 53876 w 141832"/>
                <a:gd name="connsiteY7" fmla="*/ 5979 h 240365"/>
                <a:gd name="connsiteX8" fmla="*/ 53876 w 141832"/>
                <a:gd name="connsiteY8" fmla="*/ 35454 h 240365"/>
                <a:gd name="connsiteX9" fmla="*/ 54797 w 141832"/>
                <a:gd name="connsiteY9" fmla="*/ 35454 h 240365"/>
                <a:gd name="connsiteX10" fmla="*/ 116034 w 141832"/>
                <a:gd name="connsiteY10" fmla="*/ 0 h 240365"/>
                <a:gd name="connsiteX11" fmla="*/ 141833 w 141832"/>
                <a:gd name="connsiteY11" fmla="*/ 5049 h 24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5">
                  <a:moveTo>
                    <a:pt x="141833" y="5049"/>
                  </a:moveTo>
                  <a:lnTo>
                    <a:pt x="133082" y="61228"/>
                  </a:lnTo>
                  <a:cubicBezTo>
                    <a:pt x="124792" y="56623"/>
                    <a:pt x="114661" y="53859"/>
                    <a:pt x="102686" y="53859"/>
                  </a:cubicBezTo>
                  <a:cubicBezTo>
                    <a:pt x="64929" y="53859"/>
                    <a:pt x="54797" y="84256"/>
                    <a:pt x="54797" y="120170"/>
                  </a:cubicBezTo>
                  <a:lnTo>
                    <a:pt x="54797" y="240365"/>
                  </a:lnTo>
                  <a:lnTo>
                    <a:pt x="0" y="240365"/>
                  </a:lnTo>
                  <a:lnTo>
                    <a:pt x="0" y="5979"/>
                  </a:lnTo>
                  <a:lnTo>
                    <a:pt x="53876" y="5979"/>
                  </a:lnTo>
                  <a:lnTo>
                    <a:pt x="53876" y="35454"/>
                  </a:lnTo>
                  <a:lnTo>
                    <a:pt x="54797" y="35454"/>
                  </a:lnTo>
                  <a:cubicBezTo>
                    <a:pt x="67224" y="13348"/>
                    <a:pt x="89330" y="0"/>
                    <a:pt x="116034" y="0"/>
                  </a:cubicBezTo>
                  <a:cubicBezTo>
                    <a:pt x="123879" y="-17"/>
                    <a:pt x="133543" y="1365"/>
                    <a:pt x="141833" y="5049"/>
                  </a:cubicBezTo>
                  <a:close/>
                </a:path>
              </a:pathLst>
            </a:custGeom>
            <a:grpFill/>
            <a:ln w="8374" cap="flat">
              <a:noFill/>
              <a:prstDash val="solid"/>
              <a:miter/>
            </a:ln>
          </p:spPr>
          <p:txBody>
            <a:bodyPr rtlCol="0" anchor="ctr"/>
            <a:lstStyle/>
            <a:p>
              <a:endParaRPr lang="de-DE"/>
            </a:p>
          </p:txBody>
        </p:sp>
        <p:sp>
          <p:nvSpPr>
            <p:cNvPr id="160" name="Freihandform: Form 251">
              <a:extLst>
                <a:ext uri="{FF2B5EF4-FFF2-40B4-BE49-F238E27FC236}">
                  <a16:creationId xmlns:a16="http://schemas.microsoft.com/office/drawing/2014/main" id="{BE4F02D9-2693-4646-9E53-DF918A0EB149}"/>
                </a:ext>
              </a:extLst>
            </p:cNvPr>
            <p:cNvSpPr/>
            <p:nvPr/>
          </p:nvSpPr>
          <p:spPr>
            <a:xfrm>
              <a:off x="5733668" y="2545752"/>
              <a:ext cx="214138" cy="245899"/>
            </a:xfrm>
            <a:custGeom>
              <a:avLst/>
              <a:gdLst>
                <a:gd name="connsiteX0" fmla="*/ 116041 w 214138"/>
                <a:gd name="connsiteY0" fmla="*/ 245900 h 245899"/>
                <a:gd name="connsiteX1" fmla="*/ 0 w 214138"/>
                <a:gd name="connsiteY1" fmla="*/ 122489 h 245899"/>
                <a:gd name="connsiteX2" fmla="*/ 110063 w 214138"/>
                <a:gd name="connsiteY2" fmla="*/ 0 h 245899"/>
                <a:gd name="connsiteX3" fmla="*/ 214139 w 214138"/>
                <a:gd name="connsiteY3" fmla="*/ 119266 h 245899"/>
                <a:gd name="connsiteX4" fmla="*/ 213218 w 214138"/>
                <a:gd name="connsiteY4" fmla="*/ 141824 h 245899"/>
                <a:gd name="connsiteX5" fmla="*/ 55726 w 214138"/>
                <a:gd name="connsiteY5" fmla="*/ 141824 h 245899"/>
                <a:gd name="connsiteX6" fmla="*/ 116511 w 214138"/>
                <a:gd name="connsiteY6" fmla="*/ 198924 h 245899"/>
                <a:gd name="connsiteX7" fmla="*/ 174079 w 214138"/>
                <a:gd name="connsiteY7" fmla="*/ 171291 h 245899"/>
                <a:gd name="connsiteX8" fmla="*/ 208151 w 214138"/>
                <a:gd name="connsiteY8" fmla="*/ 207214 h 245899"/>
                <a:gd name="connsiteX9" fmla="*/ 116041 w 214138"/>
                <a:gd name="connsiteY9" fmla="*/ 245900 h 245899"/>
                <a:gd name="connsiteX10" fmla="*/ 54797 w 214138"/>
                <a:gd name="connsiteY10" fmla="*/ 101765 h 245899"/>
                <a:gd name="connsiteX11" fmla="*/ 161167 w 214138"/>
                <a:gd name="connsiteY11" fmla="*/ 101765 h 245899"/>
                <a:gd name="connsiteX12" fmla="*/ 109125 w 214138"/>
                <a:gd name="connsiteY12" fmla="*/ 45125 h 245899"/>
                <a:gd name="connsiteX13" fmla="*/ 54797 w 214138"/>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8" h="245899">
                  <a:moveTo>
                    <a:pt x="116041" y="245900"/>
                  </a:moveTo>
                  <a:cubicBezTo>
                    <a:pt x="46507" y="245900"/>
                    <a:pt x="0" y="196621"/>
                    <a:pt x="0" y="122489"/>
                  </a:cubicBezTo>
                  <a:cubicBezTo>
                    <a:pt x="0" y="49739"/>
                    <a:pt x="44673" y="0"/>
                    <a:pt x="110063" y="0"/>
                  </a:cubicBezTo>
                  <a:cubicBezTo>
                    <a:pt x="173150" y="0"/>
                    <a:pt x="214139" y="46968"/>
                    <a:pt x="214139" y="119266"/>
                  </a:cubicBezTo>
                  <a:cubicBezTo>
                    <a:pt x="214139" y="127095"/>
                    <a:pt x="213670" y="135385"/>
                    <a:pt x="213218" y="141824"/>
                  </a:cubicBezTo>
                  <a:lnTo>
                    <a:pt x="55726" y="141824"/>
                  </a:lnTo>
                  <a:cubicBezTo>
                    <a:pt x="61714" y="178207"/>
                    <a:pt x="83360" y="198924"/>
                    <a:pt x="116511" y="198924"/>
                  </a:cubicBezTo>
                  <a:cubicBezTo>
                    <a:pt x="138156" y="198924"/>
                    <a:pt x="155657" y="190634"/>
                    <a:pt x="174079" y="171291"/>
                  </a:cubicBezTo>
                  <a:lnTo>
                    <a:pt x="208151" y="207214"/>
                  </a:lnTo>
                  <a:cubicBezTo>
                    <a:pt x="181431" y="233465"/>
                    <a:pt x="151495" y="245900"/>
                    <a:pt x="116041" y="245900"/>
                  </a:cubicBezTo>
                  <a:close/>
                  <a:moveTo>
                    <a:pt x="54797" y="101765"/>
                  </a:moveTo>
                  <a:lnTo>
                    <a:pt x="161167" y="101765"/>
                  </a:lnTo>
                  <a:cubicBezTo>
                    <a:pt x="158864" y="65850"/>
                    <a:pt x="139982" y="45125"/>
                    <a:pt x="109125" y="45125"/>
                  </a:cubicBezTo>
                  <a:cubicBezTo>
                    <a:pt x="78746" y="45134"/>
                    <a:pt x="59402" y="65390"/>
                    <a:pt x="54797" y="101765"/>
                  </a:cubicBezTo>
                  <a:close/>
                </a:path>
              </a:pathLst>
            </a:custGeom>
            <a:grpFill/>
            <a:ln w="8374" cap="flat">
              <a:noFill/>
              <a:prstDash val="solid"/>
              <a:miter/>
            </a:ln>
          </p:spPr>
          <p:txBody>
            <a:bodyPr rtlCol="0" anchor="ctr"/>
            <a:lstStyle/>
            <a:p>
              <a:endParaRPr lang="de-DE"/>
            </a:p>
          </p:txBody>
        </p:sp>
        <p:sp>
          <p:nvSpPr>
            <p:cNvPr id="161" name="Freihandform: Form 252">
              <a:extLst>
                <a:ext uri="{FF2B5EF4-FFF2-40B4-BE49-F238E27FC236}">
                  <a16:creationId xmlns:a16="http://schemas.microsoft.com/office/drawing/2014/main" id="{638B3A4F-4611-5942-8784-73DFF4DB7DD6}"/>
                </a:ext>
              </a:extLst>
            </p:cNvPr>
            <p:cNvSpPr/>
            <p:nvPr/>
          </p:nvSpPr>
          <p:spPr>
            <a:xfrm>
              <a:off x="5999489" y="2447663"/>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4 w 69542"/>
                <a:gd name="connsiteY5" fmla="*/ 338462 h 338461"/>
                <a:gd name="connsiteX6" fmla="*/ 7369 w 69542"/>
                <a:gd name="connsiteY6" fmla="*/ 338462 h 338461"/>
                <a:gd name="connsiteX7" fmla="*/ 7369 w 69542"/>
                <a:gd name="connsiteY7" fmla="*/ 104076 h 338461"/>
                <a:gd name="connsiteX8" fmla="*/ 62174 w 69542"/>
                <a:gd name="connsiteY8" fmla="*/ 104076 h 338461"/>
                <a:gd name="connsiteX9" fmla="*/ 62174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84" y="0"/>
                    <a:pt x="69543" y="14277"/>
                    <a:pt x="69543" y="33160"/>
                  </a:cubicBezTo>
                  <a:close/>
                  <a:moveTo>
                    <a:pt x="62174" y="338462"/>
                  </a:moveTo>
                  <a:lnTo>
                    <a:pt x="7369" y="338462"/>
                  </a:lnTo>
                  <a:lnTo>
                    <a:pt x="7369" y="104076"/>
                  </a:lnTo>
                  <a:lnTo>
                    <a:pt x="62174" y="104076"/>
                  </a:lnTo>
                  <a:lnTo>
                    <a:pt x="62174" y="338462"/>
                  </a:lnTo>
                  <a:close/>
                </a:path>
              </a:pathLst>
            </a:custGeom>
            <a:grpFill/>
            <a:ln w="8374" cap="flat">
              <a:noFill/>
              <a:prstDash val="solid"/>
              <a:miter/>
            </a:ln>
          </p:spPr>
          <p:txBody>
            <a:bodyPr rtlCol="0" anchor="ctr"/>
            <a:lstStyle/>
            <a:p>
              <a:endParaRPr lang="de-DE"/>
            </a:p>
          </p:txBody>
        </p:sp>
        <p:sp>
          <p:nvSpPr>
            <p:cNvPr id="202" name="Freihandform: Form 253">
              <a:extLst>
                <a:ext uri="{FF2B5EF4-FFF2-40B4-BE49-F238E27FC236}">
                  <a16:creationId xmlns:a16="http://schemas.microsoft.com/office/drawing/2014/main" id="{8DEBDADB-4DAD-BA4E-949D-ECADBE6E57A8}"/>
                </a:ext>
              </a:extLst>
            </p:cNvPr>
            <p:cNvSpPr/>
            <p:nvPr/>
          </p:nvSpPr>
          <p:spPr>
            <a:xfrm>
              <a:off x="6120438" y="2545760"/>
              <a:ext cx="197542" cy="245899"/>
            </a:xfrm>
            <a:custGeom>
              <a:avLst/>
              <a:gdLst>
                <a:gd name="connsiteX0" fmla="*/ 196169 w 197542"/>
                <a:gd name="connsiteY0" fmla="*/ 208135 h 245899"/>
                <a:gd name="connsiteX1" fmla="*/ 112358 w 197542"/>
                <a:gd name="connsiteY1" fmla="*/ 245900 h 245899"/>
                <a:gd name="connsiteX2" fmla="*/ 0 w 197542"/>
                <a:gd name="connsiteY2" fmla="*/ 123871 h 245899"/>
                <a:gd name="connsiteX3" fmla="*/ 113279 w 197542"/>
                <a:gd name="connsiteY3" fmla="*/ 0 h 245899"/>
                <a:gd name="connsiteX4" fmla="*/ 197542 w 197542"/>
                <a:gd name="connsiteY4" fmla="*/ 40059 h 245899"/>
                <a:gd name="connsiteX5" fmla="*/ 159778 w 197542"/>
                <a:gd name="connsiteY5" fmla="*/ 75974 h 245899"/>
                <a:gd name="connsiteX6" fmla="*/ 112810 w 197542"/>
                <a:gd name="connsiteY6" fmla="*/ 50191 h 245899"/>
                <a:gd name="connsiteX7" fmla="*/ 54789 w 197542"/>
                <a:gd name="connsiteY7" fmla="*/ 122942 h 245899"/>
                <a:gd name="connsiteX8" fmla="*/ 112349 w 197542"/>
                <a:gd name="connsiteY8" fmla="*/ 196161 h 245899"/>
                <a:gd name="connsiteX9" fmla="*/ 160699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8" y="245900"/>
                    <a:pt x="112358" y="245900"/>
                  </a:cubicBezTo>
                  <a:cubicBezTo>
                    <a:pt x="45126" y="245900"/>
                    <a:pt x="0" y="197551"/>
                    <a:pt x="0" y="123871"/>
                  </a:cubicBezTo>
                  <a:cubicBezTo>
                    <a:pt x="0" y="50191"/>
                    <a:pt x="45586" y="0"/>
                    <a:pt x="113279" y="0"/>
                  </a:cubicBezTo>
                  <a:cubicBezTo>
                    <a:pt x="148272" y="0"/>
                    <a:pt x="177286" y="13808"/>
                    <a:pt x="197542" y="40059"/>
                  </a:cubicBezTo>
                  <a:lnTo>
                    <a:pt x="159778" y="75974"/>
                  </a:lnTo>
                  <a:cubicBezTo>
                    <a:pt x="145969" y="58012"/>
                    <a:pt x="131231" y="50191"/>
                    <a:pt x="112810" y="50191"/>
                  </a:cubicBezTo>
                  <a:cubicBezTo>
                    <a:pt x="78277" y="50191"/>
                    <a:pt x="54789" y="78737"/>
                    <a:pt x="54789" y="122942"/>
                  </a:cubicBezTo>
                  <a:cubicBezTo>
                    <a:pt x="54789" y="166694"/>
                    <a:pt x="78277" y="196161"/>
                    <a:pt x="112349" y="196161"/>
                  </a:cubicBezTo>
                  <a:cubicBezTo>
                    <a:pt x="130763" y="196161"/>
                    <a:pt x="145500" y="187871"/>
                    <a:pt x="160699" y="170370"/>
                  </a:cubicBezTo>
                  <a:lnTo>
                    <a:pt x="196169" y="208135"/>
                  </a:lnTo>
                  <a:close/>
                </a:path>
              </a:pathLst>
            </a:custGeom>
            <a:grpFill/>
            <a:ln w="8374" cap="flat">
              <a:noFill/>
              <a:prstDash val="solid"/>
              <a:miter/>
            </a:ln>
          </p:spPr>
          <p:txBody>
            <a:bodyPr rtlCol="0" anchor="ctr"/>
            <a:lstStyle/>
            <a:p>
              <a:endParaRPr lang="de-DE"/>
            </a:p>
          </p:txBody>
        </p:sp>
        <p:sp>
          <p:nvSpPr>
            <p:cNvPr id="203" name="Freihandform: Form 254">
              <a:extLst>
                <a:ext uri="{FF2B5EF4-FFF2-40B4-BE49-F238E27FC236}">
                  <a16:creationId xmlns:a16="http://schemas.microsoft.com/office/drawing/2014/main" id="{D63D2EBA-E6BE-EE40-A4F9-901ABAE18641}"/>
                </a:ext>
              </a:extLst>
            </p:cNvPr>
            <p:cNvSpPr/>
            <p:nvPr/>
          </p:nvSpPr>
          <p:spPr>
            <a:xfrm>
              <a:off x="6364973" y="2443535"/>
              <a:ext cx="201695" cy="342598"/>
            </a:xfrm>
            <a:custGeom>
              <a:avLst/>
              <a:gdLst>
                <a:gd name="connsiteX0" fmla="*/ 201696 w 201695"/>
                <a:gd name="connsiteY0" fmla="*/ 342590 h 342598"/>
                <a:gd name="connsiteX1" fmla="*/ 146899 w 201695"/>
                <a:gd name="connsiteY1" fmla="*/ 342590 h 342598"/>
                <a:gd name="connsiteX2" fmla="*/ 146899 w 201695"/>
                <a:gd name="connsiteY2" fmla="*/ 208587 h 342598"/>
                <a:gd name="connsiteX3" fmla="*/ 103607 w 201695"/>
                <a:gd name="connsiteY3" fmla="*/ 151487 h 342598"/>
                <a:gd name="connsiteX4" fmla="*/ 54797 w 201695"/>
                <a:gd name="connsiteY4" fmla="*/ 208135 h 342598"/>
                <a:gd name="connsiteX5" fmla="*/ 54797 w 201695"/>
                <a:gd name="connsiteY5" fmla="*/ 342599 h 342598"/>
                <a:gd name="connsiteX6" fmla="*/ 0 w 201695"/>
                <a:gd name="connsiteY6" fmla="*/ 342599 h 342598"/>
                <a:gd name="connsiteX7" fmla="*/ 0 w 201695"/>
                <a:gd name="connsiteY7" fmla="*/ 13808 h 342598"/>
                <a:gd name="connsiteX8" fmla="*/ 54797 w 201695"/>
                <a:gd name="connsiteY8" fmla="*/ 0 h 342598"/>
                <a:gd name="connsiteX9" fmla="*/ 54797 w 201695"/>
                <a:gd name="connsiteY9" fmla="*/ 136298 h 342598"/>
                <a:gd name="connsiteX10" fmla="*/ 55719 w 201695"/>
                <a:gd name="connsiteY10" fmla="*/ 136298 h 342598"/>
                <a:gd name="connsiteX11" fmla="*/ 124324 w 201695"/>
                <a:gd name="connsiteY11" fmla="*/ 102225 h 342598"/>
                <a:gd name="connsiteX12" fmla="*/ 201687 w 201695"/>
                <a:gd name="connsiteY12" fmla="*/ 197082 h 342598"/>
                <a:gd name="connsiteX13" fmla="*/ 201687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6" y="342590"/>
                  </a:moveTo>
                  <a:lnTo>
                    <a:pt x="146899" y="342590"/>
                  </a:lnTo>
                  <a:lnTo>
                    <a:pt x="146899" y="208587"/>
                  </a:lnTo>
                  <a:cubicBezTo>
                    <a:pt x="146899" y="174054"/>
                    <a:pt x="136306" y="151487"/>
                    <a:pt x="103607" y="151487"/>
                  </a:cubicBezTo>
                  <a:cubicBezTo>
                    <a:pt x="65850" y="151487"/>
                    <a:pt x="54797" y="181423"/>
                    <a:pt x="54797" y="208135"/>
                  </a:cubicBezTo>
                  <a:lnTo>
                    <a:pt x="54797" y="342599"/>
                  </a:lnTo>
                  <a:lnTo>
                    <a:pt x="0" y="342599"/>
                  </a:lnTo>
                  <a:lnTo>
                    <a:pt x="0" y="13808"/>
                  </a:lnTo>
                  <a:lnTo>
                    <a:pt x="54797" y="0"/>
                  </a:lnTo>
                  <a:lnTo>
                    <a:pt x="54797" y="136298"/>
                  </a:lnTo>
                  <a:lnTo>
                    <a:pt x="55719" y="136298"/>
                  </a:lnTo>
                  <a:cubicBezTo>
                    <a:pt x="69074" y="115573"/>
                    <a:pt x="93483" y="102225"/>
                    <a:pt x="124324" y="102225"/>
                  </a:cubicBezTo>
                  <a:cubicBezTo>
                    <a:pt x="178660" y="102225"/>
                    <a:pt x="201687" y="142745"/>
                    <a:pt x="201687" y="197082"/>
                  </a:cubicBezTo>
                  <a:lnTo>
                    <a:pt x="201687" y="342590"/>
                  </a:lnTo>
                  <a:close/>
                </a:path>
              </a:pathLst>
            </a:custGeom>
            <a:grpFill/>
            <a:ln w="8374" cap="flat">
              <a:noFill/>
              <a:prstDash val="solid"/>
              <a:miter/>
            </a:ln>
          </p:spPr>
          <p:txBody>
            <a:bodyPr rtlCol="0" anchor="ctr"/>
            <a:lstStyle/>
            <a:p>
              <a:endParaRPr lang="de-DE"/>
            </a:p>
          </p:txBody>
        </p:sp>
        <p:sp>
          <p:nvSpPr>
            <p:cNvPr id="204" name="Freihandform: Form 255">
              <a:extLst>
                <a:ext uri="{FF2B5EF4-FFF2-40B4-BE49-F238E27FC236}">
                  <a16:creationId xmlns:a16="http://schemas.microsoft.com/office/drawing/2014/main" id="{5D21E38F-0C44-C245-B0AA-44A8F5144D50}"/>
                </a:ext>
              </a:extLst>
            </p:cNvPr>
            <p:cNvSpPr/>
            <p:nvPr/>
          </p:nvSpPr>
          <p:spPr>
            <a:xfrm>
              <a:off x="6751826" y="2461940"/>
              <a:ext cx="398768" cy="324184"/>
            </a:xfrm>
            <a:custGeom>
              <a:avLst/>
              <a:gdLst>
                <a:gd name="connsiteX0" fmla="*/ 0 w 398768"/>
                <a:gd name="connsiteY0" fmla="*/ 0 h 324184"/>
                <a:gd name="connsiteX1" fmla="*/ 60323 w 398768"/>
                <a:gd name="connsiteY1" fmla="*/ 0 h 324184"/>
                <a:gd name="connsiteX2" fmla="*/ 113279 w 398768"/>
                <a:gd name="connsiteY2" fmla="*/ 234847 h 324184"/>
                <a:gd name="connsiteX3" fmla="*/ 114200 w 398768"/>
                <a:gd name="connsiteY3" fmla="*/ 234847 h 324184"/>
                <a:gd name="connsiteX4" fmla="*/ 169909 w 398768"/>
                <a:gd name="connsiteY4" fmla="*/ 0 h 324184"/>
                <a:gd name="connsiteX5" fmla="*/ 229772 w 398768"/>
                <a:gd name="connsiteY5" fmla="*/ 0 h 324184"/>
                <a:gd name="connsiteX6" fmla="*/ 286872 w 398768"/>
                <a:gd name="connsiteY6" fmla="*/ 234847 h 324184"/>
                <a:gd name="connsiteX7" fmla="*/ 287785 w 398768"/>
                <a:gd name="connsiteY7" fmla="*/ 234847 h 324184"/>
                <a:gd name="connsiteX8" fmla="*/ 339358 w 398768"/>
                <a:gd name="connsiteY8" fmla="*/ 0 h 324184"/>
                <a:gd name="connsiteX9" fmla="*/ 398769 w 398768"/>
                <a:gd name="connsiteY9" fmla="*/ 0 h 324184"/>
                <a:gd name="connsiteX10" fmla="*/ 317260 w 398768"/>
                <a:gd name="connsiteY10" fmla="*/ 324185 h 324184"/>
                <a:gd name="connsiteX11" fmla="*/ 257858 w 398768"/>
                <a:gd name="connsiteY11" fmla="*/ 324185 h 324184"/>
                <a:gd name="connsiteX12" fmla="*/ 199837 w 398768"/>
                <a:gd name="connsiteY12" fmla="*/ 86575 h 324184"/>
                <a:gd name="connsiteX13" fmla="*/ 198916 w 398768"/>
                <a:gd name="connsiteY13" fmla="*/ 86575 h 324184"/>
                <a:gd name="connsiteX14" fmla="*/ 140895 w 398768"/>
                <a:gd name="connsiteY14" fmla="*/ 324185 h 324184"/>
                <a:gd name="connsiteX15" fmla="*/ 81032 w 398768"/>
                <a:gd name="connsiteY15" fmla="*/ 324185 h 324184"/>
                <a:gd name="connsiteX16" fmla="*/ 0 w 398768"/>
                <a:gd name="connsiteY16" fmla="*/ 0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68" h="324184">
                  <a:moveTo>
                    <a:pt x="0" y="0"/>
                  </a:moveTo>
                  <a:lnTo>
                    <a:pt x="60323" y="0"/>
                  </a:lnTo>
                  <a:lnTo>
                    <a:pt x="113279" y="234847"/>
                  </a:lnTo>
                  <a:lnTo>
                    <a:pt x="114200" y="234847"/>
                  </a:lnTo>
                  <a:lnTo>
                    <a:pt x="169909" y="0"/>
                  </a:lnTo>
                  <a:lnTo>
                    <a:pt x="229772" y="0"/>
                  </a:lnTo>
                  <a:lnTo>
                    <a:pt x="286872" y="234847"/>
                  </a:lnTo>
                  <a:lnTo>
                    <a:pt x="287785" y="234847"/>
                  </a:lnTo>
                  <a:lnTo>
                    <a:pt x="339358" y="0"/>
                  </a:lnTo>
                  <a:lnTo>
                    <a:pt x="398769" y="0"/>
                  </a:lnTo>
                  <a:lnTo>
                    <a:pt x="317260" y="324185"/>
                  </a:lnTo>
                  <a:lnTo>
                    <a:pt x="257858" y="324185"/>
                  </a:lnTo>
                  <a:lnTo>
                    <a:pt x="199837" y="86575"/>
                  </a:lnTo>
                  <a:lnTo>
                    <a:pt x="198916" y="86575"/>
                  </a:lnTo>
                  <a:lnTo>
                    <a:pt x="140895" y="324185"/>
                  </a:lnTo>
                  <a:lnTo>
                    <a:pt x="81032" y="324185"/>
                  </a:lnTo>
                  <a:lnTo>
                    <a:pt x="0" y="0"/>
                  </a:lnTo>
                  <a:close/>
                </a:path>
              </a:pathLst>
            </a:custGeom>
            <a:grpFill/>
            <a:ln w="8374" cap="flat">
              <a:noFill/>
              <a:prstDash val="solid"/>
              <a:miter/>
            </a:ln>
          </p:spPr>
          <p:txBody>
            <a:bodyPr rtlCol="0" anchor="ctr"/>
            <a:lstStyle/>
            <a:p>
              <a:endParaRPr lang="de-DE"/>
            </a:p>
          </p:txBody>
        </p:sp>
        <p:sp>
          <p:nvSpPr>
            <p:cNvPr id="205" name="Freihandform: Form 256">
              <a:extLst>
                <a:ext uri="{FF2B5EF4-FFF2-40B4-BE49-F238E27FC236}">
                  <a16:creationId xmlns:a16="http://schemas.microsoft.com/office/drawing/2014/main" id="{3CC6A7CB-3E31-8541-8006-B5984A15B9ED}"/>
                </a:ext>
              </a:extLst>
            </p:cNvPr>
            <p:cNvSpPr/>
            <p:nvPr/>
          </p:nvSpPr>
          <p:spPr>
            <a:xfrm>
              <a:off x="7196759" y="2447663"/>
              <a:ext cx="69534" cy="338461"/>
            </a:xfrm>
            <a:custGeom>
              <a:avLst/>
              <a:gdLst>
                <a:gd name="connsiteX0" fmla="*/ 69534 w 69534"/>
                <a:gd name="connsiteY0" fmla="*/ 33160 h 338461"/>
                <a:gd name="connsiteX1" fmla="*/ 34533 w 69534"/>
                <a:gd name="connsiteY1" fmla="*/ 66311 h 338461"/>
                <a:gd name="connsiteX2" fmla="*/ 0 w 69534"/>
                <a:gd name="connsiteY2" fmla="*/ 33160 h 338461"/>
                <a:gd name="connsiteX3" fmla="*/ 34533 w 69534"/>
                <a:gd name="connsiteY3" fmla="*/ 0 h 338461"/>
                <a:gd name="connsiteX4" fmla="*/ 69534 w 69534"/>
                <a:gd name="connsiteY4" fmla="*/ 33160 h 338461"/>
                <a:gd name="connsiteX5" fmla="*/ 62165 w 69534"/>
                <a:gd name="connsiteY5" fmla="*/ 338462 h 338461"/>
                <a:gd name="connsiteX6" fmla="*/ 7369 w 69534"/>
                <a:gd name="connsiteY6" fmla="*/ 338462 h 338461"/>
                <a:gd name="connsiteX7" fmla="*/ 7369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76" y="66311"/>
                    <a:pt x="34533" y="66311"/>
                  </a:cubicBezTo>
                  <a:cubicBezTo>
                    <a:pt x="15650" y="66311"/>
                    <a:pt x="0" y="52503"/>
                    <a:pt x="0" y="33160"/>
                  </a:cubicBezTo>
                  <a:cubicBezTo>
                    <a:pt x="0" y="14277"/>
                    <a:pt x="15650" y="0"/>
                    <a:pt x="34533" y="0"/>
                  </a:cubicBezTo>
                  <a:cubicBezTo>
                    <a:pt x="53876" y="0"/>
                    <a:pt x="69534" y="14277"/>
                    <a:pt x="69534" y="33160"/>
                  </a:cubicBezTo>
                  <a:close/>
                  <a:moveTo>
                    <a:pt x="62165" y="338462"/>
                  </a:moveTo>
                  <a:lnTo>
                    <a:pt x="7369" y="338462"/>
                  </a:lnTo>
                  <a:lnTo>
                    <a:pt x="7369" y="104076"/>
                  </a:lnTo>
                  <a:lnTo>
                    <a:pt x="62165" y="104076"/>
                  </a:lnTo>
                  <a:lnTo>
                    <a:pt x="62165" y="338462"/>
                  </a:lnTo>
                  <a:close/>
                </a:path>
              </a:pathLst>
            </a:custGeom>
            <a:grpFill/>
            <a:ln w="8374" cap="flat">
              <a:noFill/>
              <a:prstDash val="solid"/>
              <a:miter/>
            </a:ln>
          </p:spPr>
          <p:txBody>
            <a:bodyPr rtlCol="0" anchor="ctr"/>
            <a:lstStyle/>
            <a:p>
              <a:endParaRPr lang="de-DE"/>
            </a:p>
          </p:txBody>
        </p:sp>
        <p:sp>
          <p:nvSpPr>
            <p:cNvPr id="206" name="Freihandform: Form 257">
              <a:extLst>
                <a:ext uri="{FF2B5EF4-FFF2-40B4-BE49-F238E27FC236}">
                  <a16:creationId xmlns:a16="http://schemas.microsoft.com/office/drawing/2014/main" id="{E74133E8-6F5E-5643-A6FC-F8D6234A9F2A}"/>
                </a:ext>
              </a:extLst>
            </p:cNvPr>
            <p:cNvSpPr/>
            <p:nvPr/>
          </p:nvSpPr>
          <p:spPr>
            <a:xfrm>
              <a:off x="7330586" y="2545769"/>
              <a:ext cx="141832" cy="240365"/>
            </a:xfrm>
            <a:custGeom>
              <a:avLst/>
              <a:gdLst>
                <a:gd name="connsiteX0" fmla="*/ 141832 w 141832"/>
                <a:gd name="connsiteY0" fmla="*/ 5049 h 240365"/>
                <a:gd name="connsiteX1" fmla="*/ 133082 w 141832"/>
                <a:gd name="connsiteY1" fmla="*/ 61228 h 240365"/>
                <a:gd name="connsiteX2" fmla="*/ 102694 w 141832"/>
                <a:gd name="connsiteY2" fmla="*/ 53859 h 240365"/>
                <a:gd name="connsiteX3" fmla="*/ 54797 w 141832"/>
                <a:gd name="connsiteY3" fmla="*/ 120170 h 240365"/>
                <a:gd name="connsiteX4" fmla="*/ 54797 w 141832"/>
                <a:gd name="connsiteY4" fmla="*/ 240365 h 240365"/>
                <a:gd name="connsiteX5" fmla="*/ 0 w 141832"/>
                <a:gd name="connsiteY5" fmla="*/ 240365 h 240365"/>
                <a:gd name="connsiteX6" fmla="*/ 0 w 141832"/>
                <a:gd name="connsiteY6" fmla="*/ 5979 h 240365"/>
                <a:gd name="connsiteX7" fmla="*/ 53876 w 141832"/>
                <a:gd name="connsiteY7" fmla="*/ 5979 h 240365"/>
                <a:gd name="connsiteX8" fmla="*/ 53876 w 141832"/>
                <a:gd name="connsiteY8" fmla="*/ 35454 h 240365"/>
                <a:gd name="connsiteX9" fmla="*/ 54797 w 141832"/>
                <a:gd name="connsiteY9" fmla="*/ 35454 h 240365"/>
                <a:gd name="connsiteX10" fmla="*/ 116041 w 141832"/>
                <a:gd name="connsiteY10" fmla="*/ 0 h 240365"/>
                <a:gd name="connsiteX11" fmla="*/ 141832 w 141832"/>
                <a:gd name="connsiteY11" fmla="*/ 5049 h 24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5">
                  <a:moveTo>
                    <a:pt x="141832" y="5049"/>
                  </a:moveTo>
                  <a:lnTo>
                    <a:pt x="133082" y="61228"/>
                  </a:lnTo>
                  <a:cubicBezTo>
                    <a:pt x="124792" y="56623"/>
                    <a:pt x="114668" y="53859"/>
                    <a:pt x="102694" y="53859"/>
                  </a:cubicBezTo>
                  <a:cubicBezTo>
                    <a:pt x="64929" y="53859"/>
                    <a:pt x="54797" y="84256"/>
                    <a:pt x="54797" y="120170"/>
                  </a:cubicBezTo>
                  <a:lnTo>
                    <a:pt x="54797" y="240365"/>
                  </a:lnTo>
                  <a:lnTo>
                    <a:pt x="0" y="240365"/>
                  </a:lnTo>
                  <a:lnTo>
                    <a:pt x="0" y="5979"/>
                  </a:lnTo>
                  <a:lnTo>
                    <a:pt x="53876" y="5979"/>
                  </a:lnTo>
                  <a:lnTo>
                    <a:pt x="53876" y="35454"/>
                  </a:lnTo>
                  <a:lnTo>
                    <a:pt x="54797" y="35454"/>
                  </a:lnTo>
                  <a:cubicBezTo>
                    <a:pt x="67223" y="13348"/>
                    <a:pt x="89330" y="0"/>
                    <a:pt x="116041" y="0"/>
                  </a:cubicBezTo>
                  <a:cubicBezTo>
                    <a:pt x="123871" y="-17"/>
                    <a:pt x="133543" y="1365"/>
                    <a:pt x="141832" y="5049"/>
                  </a:cubicBezTo>
                  <a:close/>
                </a:path>
              </a:pathLst>
            </a:custGeom>
            <a:grpFill/>
            <a:ln w="8374" cap="flat">
              <a:noFill/>
              <a:prstDash val="solid"/>
              <a:miter/>
            </a:ln>
          </p:spPr>
          <p:txBody>
            <a:bodyPr rtlCol="0" anchor="ctr"/>
            <a:lstStyle/>
            <a:p>
              <a:endParaRPr lang="de-DE"/>
            </a:p>
          </p:txBody>
        </p:sp>
        <p:sp>
          <p:nvSpPr>
            <p:cNvPr id="207" name="Freihandform: Form 258">
              <a:extLst>
                <a:ext uri="{FF2B5EF4-FFF2-40B4-BE49-F238E27FC236}">
                  <a16:creationId xmlns:a16="http://schemas.microsoft.com/office/drawing/2014/main" id="{75BE20D8-3438-9645-9840-F163373B96DD}"/>
                </a:ext>
              </a:extLst>
            </p:cNvPr>
            <p:cNvSpPr/>
            <p:nvPr/>
          </p:nvSpPr>
          <p:spPr>
            <a:xfrm>
              <a:off x="7506323" y="2475749"/>
              <a:ext cx="145977" cy="315903"/>
            </a:xfrm>
            <a:custGeom>
              <a:avLst/>
              <a:gdLst>
                <a:gd name="connsiteX0" fmla="*/ 145978 w 145977"/>
                <a:gd name="connsiteY0" fmla="*/ 260185 h 315903"/>
                <a:gd name="connsiteX1" fmla="*/ 145978 w 145977"/>
                <a:gd name="connsiteY1" fmla="*/ 307153 h 315903"/>
                <a:gd name="connsiteX2" fmla="*/ 99923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2 w 145977"/>
                <a:gd name="connsiteY15" fmla="*/ 268006 h 315903"/>
                <a:gd name="connsiteX16" fmla="*/ 145978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8" y="260185"/>
                  </a:moveTo>
                  <a:lnTo>
                    <a:pt x="145978" y="307153"/>
                  </a:lnTo>
                  <a:cubicBezTo>
                    <a:pt x="134003" y="312680"/>
                    <a:pt x="116041" y="315903"/>
                    <a:pt x="99923"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20" y="268006"/>
                    <a:pt x="115572" y="268006"/>
                  </a:cubicBezTo>
                  <a:cubicBezTo>
                    <a:pt x="125721" y="268015"/>
                    <a:pt x="136766" y="264791"/>
                    <a:pt x="145978" y="260185"/>
                  </a:cubicBezTo>
                  <a:close/>
                </a:path>
              </a:pathLst>
            </a:custGeom>
            <a:grpFill/>
            <a:ln w="8374" cap="flat">
              <a:noFill/>
              <a:prstDash val="solid"/>
              <a:miter/>
            </a:ln>
          </p:spPr>
          <p:txBody>
            <a:bodyPr rtlCol="0" anchor="ctr"/>
            <a:lstStyle/>
            <a:p>
              <a:endParaRPr lang="de-DE"/>
            </a:p>
          </p:txBody>
        </p:sp>
        <p:sp>
          <p:nvSpPr>
            <p:cNvPr id="208" name="Freihandform: Form 259">
              <a:extLst>
                <a:ext uri="{FF2B5EF4-FFF2-40B4-BE49-F238E27FC236}">
                  <a16:creationId xmlns:a16="http://schemas.microsoft.com/office/drawing/2014/main" id="{518DD1CA-CA79-404C-AB78-4A6A4817AC4F}"/>
                </a:ext>
              </a:extLst>
            </p:cNvPr>
            <p:cNvSpPr/>
            <p:nvPr/>
          </p:nvSpPr>
          <p:spPr>
            <a:xfrm>
              <a:off x="7691154" y="2545752"/>
              <a:ext cx="180510" cy="245891"/>
            </a:xfrm>
            <a:custGeom>
              <a:avLst/>
              <a:gdLst>
                <a:gd name="connsiteX0" fmla="*/ 26235 w 180510"/>
                <a:gd name="connsiteY0" fmla="*/ 174063 h 245891"/>
                <a:gd name="connsiteX1" fmla="*/ 92545 w 180510"/>
                <a:gd name="connsiteY1" fmla="*/ 200314 h 245891"/>
                <a:gd name="connsiteX2" fmla="*/ 127078 w 180510"/>
                <a:gd name="connsiteY2" fmla="*/ 176826 h 245891"/>
                <a:gd name="connsiteX3" fmla="*/ 9664 w 180510"/>
                <a:gd name="connsiteY3" fmla="*/ 72750 h 245891"/>
                <a:gd name="connsiteX4" fmla="*/ 98080 w 180510"/>
                <a:gd name="connsiteY4" fmla="*/ 0 h 245891"/>
                <a:gd name="connsiteX5" fmla="*/ 179129 w 180510"/>
                <a:gd name="connsiteY5" fmla="*/ 24401 h 245891"/>
                <a:gd name="connsiteX6" fmla="*/ 153338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2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3" y="191563"/>
                    <a:pt x="71821" y="200314"/>
                    <a:pt x="92545" y="200314"/>
                  </a:cubicBezTo>
                  <a:cubicBezTo>
                    <a:pt x="112810" y="200314"/>
                    <a:pt x="127078" y="191103"/>
                    <a:pt x="127078" y="176826"/>
                  </a:cubicBezTo>
                  <a:cubicBezTo>
                    <a:pt x="127078" y="136766"/>
                    <a:pt x="9664" y="151035"/>
                    <a:pt x="9664" y="72750"/>
                  </a:cubicBezTo>
                  <a:cubicBezTo>
                    <a:pt x="9664" y="29467"/>
                    <a:pt x="45578" y="0"/>
                    <a:pt x="98080" y="0"/>
                  </a:cubicBezTo>
                  <a:cubicBezTo>
                    <a:pt x="126166" y="0"/>
                    <a:pt x="154259" y="8282"/>
                    <a:pt x="179129" y="24401"/>
                  </a:cubicBezTo>
                  <a:lnTo>
                    <a:pt x="153338" y="67223"/>
                  </a:lnTo>
                  <a:cubicBezTo>
                    <a:pt x="133083" y="53415"/>
                    <a:pt x="115121" y="46499"/>
                    <a:pt x="97159" y="46499"/>
                  </a:cubicBezTo>
                  <a:cubicBezTo>
                    <a:pt x="76896" y="46499"/>
                    <a:pt x="63539" y="55249"/>
                    <a:pt x="63539" y="68145"/>
                  </a:cubicBezTo>
                  <a:cubicBezTo>
                    <a:pt x="63539" y="106362"/>
                    <a:pt x="180510" y="93014"/>
                    <a:pt x="180510" y="171751"/>
                  </a:cubicBezTo>
                  <a:cubicBezTo>
                    <a:pt x="180510" y="215956"/>
                    <a:pt x="144127" y="245891"/>
                    <a:pt x="90252"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09" name="Freihandform: Form 260">
              <a:extLst>
                <a:ext uri="{FF2B5EF4-FFF2-40B4-BE49-F238E27FC236}">
                  <a16:creationId xmlns:a16="http://schemas.microsoft.com/office/drawing/2014/main" id="{DC219028-8534-0E49-9417-0E8110EEF41C}"/>
                </a:ext>
              </a:extLst>
            </p:cNvPr>
            <p:cNvSpPr/>
            <p:nvPr/>
          </p:nvSpPr>
          <p:spPr>
            <a:xfrm>
              <a:off x="7916480" y="2545760"/>
              <a:ext cx="197541" cy="245899"/>
            </a:xfrm>
            <a:custGeom>
              <a:avLst/>
              <a:gdLst>
                <a:gd name="connsiteX0" fmla="*/ 196169 w 197541"/>
                <a:gd name="connsiteY0" fmla="*/ 208135 h 245899"/>
                <a:gd name="connsiteX1" fmla="*/ 112357 w 197541"/>
                <a:gd name="connsiteY1" fmla="*/ 245900 h 245899"/>
                <a:gd name="connsiteX2" fmla="*/ 0 w 197541"/>
                <a:gd name="connsiteY2" fmla="*/ 123871 h 245899"/>
                <a:gd name="connsiteX3" fmla="*/ 113278 w 197541"/>
                <a:gd name="connsiteY3" fmla="*/ 0 h 245899"/>
                <a:gd name="connsiteX4" fmla="*/ 197542 w 197541"/>
                <a:gd name="connsiteY4" fmla="*/ 40059 h 245899"/>
                <a:gd name="connsiteX5" fmla="*/ 159777 w 197541"/>
                <a:gd name="connsiteY5" fmla="*/ 75974 h 245899"/>
                <a:gd name="connsiteX6" fmla="*/ 112810 w 197541"/>
                <a:gd name="connsiteY6" fmla="*/ 50191 h 245899"/>
                <a:gd name="connsiteX7" fmla="*/ 54788 w 197541"/>
                <a:gd name="connsiteY7" fmla="*/ 122942 h 245899"/>
                <a:gd name="connsiteX8" fmla="*/ 112349 w 197541"/>
                <a:gd name="connsiteY8" fmla="*/ 196161 h 245899"/>
                <a:gd name="connsiteX9" fmla="*/ 160699 w 197541"/>
                <a:gd name="connsiteY9" fmla="*/ 170370 h 245899"/>
                <a:gd name="connsiteX10" fmla="*/ 196169 w 197541"/>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1" h="245899">
                  <a:moveTo>
                    <a:pt x="196169" y="208135"/>
                  </a:moveTo>
                  <a:cubicBezTo>
                    <a:pt x="172680" y="233926"/>
                    <a:pt x="145977" y="245900"/>
                    <a:pt x="112357" y="245900"/>
                  </a:cubicBezTo>
                  <a:cubicBezTo>
                    <a:pt x="45126" y="245900"/>
                    <a:pt x="0" y="197551"/>
                    <a:pt x="0" y="123871"/>
                  </a:cubicBezTo>
                  <a:cubicBezTo>
                    <a:pt x="0" y="50191"/>
                    <a:pt x="45586" y="0"/>
                    <a:pt x="113278" y="0"/>
                  </a:cubicBezTo>
                  <a:cubicBezTo>
                    <a:pt x="148272" y="0"/>
                    <a:pt x="177286" y="13808"/>
                    <a:pt x="197542" y="40059"/>
                  </a:cubicBezTo>
                  <a:lnTo>
                    <a:pt x="159777" y="75974"/>
                  </a:lnTo>
                  <a:cubicBezTo>
                    <a:pt x="145969" y="58012"/>
                    <a:pt x="131231" y="50191"/>
                    <a:pt x="112810" y="50191"/>
                  </a:cubicBezTo>
                  <a:cubicBezTo>
                    <a:pt x="78277" y="50191"/>
                    <a:pt x="54788" y="78737"/>
                    <a:pt x="54788" y="122942"/>
                  </a:cubicBezTo>
                  <a:cubicBezTo>
                    <a:pt x="54788" y="166694"/>
                    <a:pt x="78277" y="196161"/>
                    <a:pt x="112349" y="196161"/>
                  </a:cubicBezTo>
                  <a:cubicBezTo>
                    <a:pt x="130762" y="196161"/>
                    <a:pt x="145500" y="187871"/>
                    <a:pt x="160699" y="170370"/>
                  </a:cubicBezTo>
                  <a:lnTo>
                    <a:pt x="196169" y="208135"/>
                  </a:lnTo>
                  <a:close/>
                </a:path>
              </a:pathLst>
            </a:custGeom>
            <a:grpFill/>
            <a:ln w="8374" cap="flat">
              <a:noFill/>
              <a:prstDash val="solid"/>
              <a:miter/>
            </a:ln>
          </p:spPr>
          <p:txBody>
            <a:bodyPr rtlCol="0" anchor="ctr"/>
            <a:lstStyle/>
            <a:p>
              <a:endParaRPr lang="de-DE"/>
            </a:p>
          </p:txBody>
        </p:sp>
        <p:sp>
          <p:nvSpPr>
            <p:cNvPr id="210" name="Freihandform: Form 261">
              <a:extLst>
                <a:ext uri="{FF2B5EF4-FFF2-40B4-BE49-F238E27FC236}">
                  <a16:creationId xmlns:a16="http://schemas.microsoft.com/office/drawing/2014/main" id="{690220AA-50CC-EE47-9E9C-AFBF9DBE8C87}"/>
                </a:ext>
              </a:extLst>
            </p:cNvPr>
            <p:cNvSpPr/>
            <p:nvPr/>
          </p:nvSpPr>
          <p:spPr>
            <a:xfrm>
              <a:off x="8161024" y="2443535"/>
              <a:ext cx="201695" cy="342598"/>
            </a:xfrm>
            <a:custGeom>
              <a:avLst/>
              <a:gdLst>
                <a:gd name="connsiteX0" fmla="*/ 201696 w 201695"/>
                <a:gd name="connsiteY0" fmla="*/ 342590 h 342598"/>
                <a:gd name="connsiteX1" fmla="*/ 146898 w 201695"/>
                <a:gd name="connsiteY1" fmla="*/ 342590 h 342598"/>
                <a:gd name="connsiteX2" fmla="*/ 146898 w 201695"/>
                <a:gd name="connsiteY2" fmla="*/ 208587 h 342598"/>
                <a:gd name="connsiteX3" fmla="*/ 103607 w 201695"/>
                <a:gd name="connsiteY3" fmla="*/ 151487 h 342598"/>
                <a:gd name="connsiteX4" fmla="*/ 54798 w 201695"/>
                <a:gd name="connsiteY4" fmla="*/ 208135 h 342598"/>
                <a:gd name="connsiteX5" fmla="*/ 54798 w 201695"/>
                <a:gd name="connsiteY5" fmla="*/ 342599 h 342598"/>
                <a:gd name="connsiteX6" fmla="*/ 0 w 201695"/>
                <a:gd name="connsiteY6" fmla="*/ 342599 h 342598"/>
                <a:gd name="connsiteX7" fmla="*/ 0 w 201695"/>
                <a:gd name="connsiteY7" fmla="*/ 13808 h 342598"/>
                <a:gd name="connsiteX8" fmla="*/ 54798 w 201695"/>
                <a:gd name="connsiteY8" fmla="*/ 0 h 342598"/>
                <a:gd name="connsiteX9" fmla="*/ 54798 w 201695"/>
                <a:gd name="connsiteY9" fmla="*/ 136298 h 342598"/>
                <a:gd name="connsiteX10" fmla="*/ 55719 w 201695"/>
                <a:gd name="connsiteY10" fmla="*/ 136298 h 342598"/>
                <a:gd name="connsiteX11" fmla="*/ 124332 w 201695"/>
                <a:gd name="connsiteY11" fmla="*/ 102225 h 342598"/>
                <a:gd name="connsiteX12" fmla="*/ 201688 w 201695"/>
                <a:gd name="connsiteY12" fmla="*/ 197082 h 342598"/>
                <a:gd name="connsiteX13" fmla="*/ 201688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6" y="342590"/>
                  </a:moveTo>
                  <a:lnTo>
                    <a:pt x="146898" y="342590"/>
                  </a:lnTo>
                  <a:lnTo>
                    <a:pt x="146898" y="208587"/>
                  </a:lnTo>
                  <a:cubicBezTo>
                    <a:pt x="146898" y="174054"/>
                    <a:pt x="136306" y="151487"/>
                    <a:pt x="103607" y="151487"/>
                  </a:cubicBezTo>
                  <a:cubicBezTo>
                    <a:pt x="65850" y="151487"/>
                    <a:pt x="54798" y="181423"/>
                    <a:pt x="54798" y="208135"/>
                  </a:cubicBezTo>
                  <a:lnTo>
                    <a:pt x="54798" y="342599"/>
                  </a:lnTo>
                  <a:lnTo>
                    <a:pt x="0" y="342599"/>
                  </a:lnTo>
                  <a:lnTo>
                    <a:pt x="0" y="13808"/>
                  </a:lnTo>
                  <a:lnTo>
                    <a:pt x="54798" y="0"/>
                  </a:lnTo>
                  <a:lnTo>
                    <a:pt x="54798" y="136298"/>
                  </a:lnTo>
                  <a:lnTo>
                    <a:pt x="55719" y="136298"/>
                  </a:lnTo>
                  <a:cubicBezTo>
                    <a:pt x="69074" y="115573"/>
                    <a:pt x="93484" y="102225"/>
                    <a:pt x="124332" y="102225"/>
                  </a:cubicBezTo>
                  <a:cubicBezTo>
                    <a:pt x="178660" y="102225"/>
                    <a:pt x="201688" y="142745"/>
                    <a:pt x="201688" y="197082"/>
                  </a:cubicBezTo>
                  <a:lnTo>
                    <a:pt x="201688" y="342590"/>
                  </a:lnTo>
                  <a:close/>
                </a:path>
              </a:pathLst>
            </a:custGeom>
            <a:grpFill/>
            <a:ln w="8374" cap="flat">
              <a:noFill/>
              <a:prstDash val="solid"/>
              <a:miter/>
            </a:ln>
          </p:spPr>
          <p:txBody>
            <a:bodyPr rtlCol="0" anchor="ctr"/>
            <a:lstStyle/>
            <a:p>
              <a:endParaRPr lang="de-DE"/>
            </a:p>
          </p:txBody>
        </p:sp>
        <p:sp>
          <p:nvSpPr>
            <p:cNvPr id="211" name="Freihandform: Form 262">
              <a:extLst>
                <a:ext uri="{FF2B5EF4-FFF2-40B4-BE49-F238E27FC236}">
                  <a16:creationId xmlns:a16="http://schemas.microsoft.com/office/drawing/2014/main" id="{5B4587E6-C227-384B-BF2A-E223D42EECED}"/>
                </a:ext>
              </a:extLst>
            </p:cNvPr>
            <p:cNvSpPr/>
            <p:nvPr/>
          </p:nvSpPr>
          <p:spPr>
            <a:xfrm>
              <a:off x="8416729" y="2545752"/>
              <a:ext cx="198923" cy="245899"/>
            </a:xfrm>
            <a:custGeom>
              <a:avLst/>
              <a:gdLst>
                <a:gd name="connsiteX0" fmla="*/ 100835 w 198923"/>
                <a:gd name="connsiteY0" fmla="*/ 94856 h 245899"/>
                <a:gd name="connsiteX1" fmla="*/ 145040 w 198923"/>
                <a:gd name="connsiteY1" fmla="*/ 99922 h 245899"/>
                <a:gd name="connsiteX2" fmla="*/ 145040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82 w 198923"/>
                <a:gd name="connsiteY9" fmla="*/ 240373 h 245899"/>
                <a:gd name="connsiteX10" fmla="*/ 146882 w 198923"/>
                <a:gd name="connsiteY10" fmla="*/ 215504 h 245899"/>
                <a:gd name="connsiteX11" fmla="*/ 145969 w 198923"/>
                <a:gd name="connsiteY11" fmla="*/ 215504 h 245899"/>
                <a:gd name="connsiteX12" fmla="*/ 77356 w 198923"/>
                <a:gd name="connsiteY12" fmla="*/ 245900 h 245899"/>
                <a:gd name="connsiteX13" fmla="*/ 0 w 198923"/>
                <a:gd name="connsiteY13" fmla="*/ 171299 h 245899"/>
                <a:gd name="connsiteX14" fmla="*/ 100835 w 198923"/>
                <a:gd name="connsiteY14" fmla="*/ 94856 h 245899"/>
                <a:gd name="connsiteX15" fmla="*/ 91633 w 198923"/>
                <a:gd name="connsiteY15" fmla="*/ 204919 h 245899"/>
                <a:gd name="connsiteX16" fmla="*/ 145048 w 198923"/>
                <a:gd name="connsiteY16" fmla="*/ 176834 h 245899"/>
                <a:gd name="connsiteX17" fmla="*/ 145048 w 198923"/>
                <a:gd name="connsiteY17" fmla="*/ 135845 h 245899"/>
                <a:gd name="connsiteX18" fmla="*/ 106831 w 198923"/>
                <a:gd name="connsiteY18" fmla="*/ 131240 h 245899"/>
                <a:gd name="connsiteX19" fmla="*/ 52495 w 198923"/>
                <a:gd name="connsiteY19" fmla="*/ 169918 h 245899"/>
                <a:gd name="connsiteX20" fmla="*/ 91633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26" y="94856"/>
                    <a:pt x="129851" y="95778"/>
                    <a:pt x="145040" y="99922"/>
                  </a:cubicBezTo>
                  <a:lnTo>
                    <a:pt x="145040" y="91633"/>
                  </a:lnTo>
                  <a:cubicBezTo>
                    <a:pt x="145040" y="61705"/>
                    <a:pt x="127539" y="46047"/>
                    <a:pt x="93466" y="46047"/>
                  </a:cubicBezTo>
                  <a:cubicBezTo>
                    <a:pt x="74584" y="46047"/>
                    <a:pt x="53407" y="50652"/>
                    <a:pt x="34064" y="59402"/>
                  </a:cubicBezTo>
                  <a:lnTo>
                    <a:pt x="22090" y="13356"/>
                  </a:lnTo>
                  <a:cubicBezTo>
                    <a:pt x="43727" y="5066"/>
                    <a:pt x="72282" y="0"/>
                    <a:pt x="98993" y="0"/>
                  </a:cubicBezTo>
                  <a:cubicBezTo>
                    <a:pt x="164844" y="0"/>
                    <a:pt x="198924" y="30857"/>
                    <a:pt x="198924" y="90711"/>
                  </a:cubicBezTo>
                  <a:lnTo>
                    <a:pt x="198924" y="240373"/>
                  </a:lnTo>
                  <a:lnTo>
                    <a:pt x="146882" y="240373"/>
                  </a:lnTo>
                  <a:lnTo>
                    <a:pt x="146882" y="215504"/>
                  </a:lnTo>
                  <a:lnTo>
                    <a:pt x="145969" y="215504"/>
                  </a:lnTo>
                  <a:cubicBezTo>
                    <a:pt x="125705" y="236228"/>
                    <a:pt x="104528" y="245900"/>
                    <a:pt x="77356" y="245900"/>
                  </a:cubicBezTo>
                  <a:cubicBezTo>
                    <a:pt x="30388" y="245900"/>
                    <a:pt x="0" y="216885"/>
                    <a:pt x="0" y="171299"/>
                  </a:cubicBezTo>
                  <a:cubicBezTo>
                    <a:pt x="-8" y="121568"/>
                    <a:pt x="35454" y="94856"/>
                    <a:pt x="100835" y="94856"/>
                  </a:cubicBezTo>
                  <a:close/>
                  <a:moveTo>
                    <a:pt x="91633" y="204919"/>
                  </a:moveTo>
                  <a:cubicBezTo>
                    <a:pt x="111428" y="204919"/>
                    <a:pt x="129851" y="195248"/>
                    <a:pt x="145048" y="176834"/>
                  </a:cubicBezTo>
                  <a:lnTo>
                    <a:pt x="145048" y="135845"/>
                  </a:lnTo>
                  <a:cubicBezTo>
                    <a:pt x="132152" y="132621"/>
                    <a:pt x="118797" y="131240"/>
                    <a:pt x="106831" y="131240"/>
                  </a:cubicBezTo>
                  <a:cubicBezTo>
                    <a:pt x="72298" y="131240"/>
                    <a:pt x="52495" y="145048"/>
                    <a:pt x="52495" y="169918"/>
                  </a:cubicBezTo>
                  <a:cubicBezTo>
                    <a:pt x="52486" y="191563"/>
                    <a:pt x="67684" y="204919"/>
                    <a:pt x="91633" y="204919"/>
                  </a:cubicBezTo>
                  <a:close/>
                </a:path>
              </a:pathLst>
            </a:custGeom>
            <a:grpFill/>
            <a:ln w="8374" cap="flat">
              <a:noFill/>
              <a:prstDash val="solid"/>
              <a:miter/>
            </a:ln>
          </p:spPr>
          <p:txBody>
            <a:bodyPr rtlCol="0" anchor="ctr"/>
            <a:lstStyle/>
            <a:p>
              <a:endParaRPr lang="de-DE"/>
            </a:p>
          </p:txBody>
        </p:sp>
        <p:sp>
          <p:nvSpPr>
            <p:cNvPr id="212" name="Freihandform: Form 263">
              <a:extLst>
                <a:ext uri="{FF2B5EF4-FFF2-40B4-BE49-F238E27FC236}">
                  <a16:creationId xmlns:a16="http://schemas.microsoft.com/office/drawing/2014/main" id="{5A99EA64-59E1-5247-B600-CE9508363E75}"/>
                </a:ext>
              </a:extLst>
            </p:cNvPr>
            <p:cNvSpPr/>
            <p:nvPr/>
          </p:nvSpPr>
          <p:spPr>
            <a:xfrm>
              <a:off x="8659530" y="2440295"/>
              <a:ext cx="143667" cy="345830"/>
            </a:xfrm>
            <a:custGeom>
              <a:avLst/>
              <a:gdLst>
                <a:gd name="connsiteX0" fmla="*/ 143667 w 143667"/>
                <a:gd name="connsiteY0" fmla="*/ 51582 h 345830"/>
                <a:gd name="connsiteX1" fmla="*/ 119727 w 143667"/>
                <a:gd name="connsiteY1" fmla="*/ 46976 h 345830"/>
                <a:gd name="connsiteX2" fmla="*/ 90712 w 143667"/>
                <a:gd name="connsiteY2" fmla="*/ 79667 h 345830"/>
                <a:gd name="connsiteX3" fmla="*/ 90712 w 143667"/>
                <a:gd name="connsiteY3" fmla="*/ 111445 h 345830"/>
                <a:gd name="connsiteX4" fmla="*/ 137228 w 143667"/>
                <a:gd name="connsiteY4" fmla="*/ 111445 h 345830"/>
                <a:gd name="connsiteX5" fmla="*/ 137228 w 143667"/>
                <a:gd name="connsiteY5" fmla="*/ 157031 h 345830"/>
                <a:gd name="connsiteX6" fmla="*/ 91173 w 143667"/>
                <a:gd name="connsiteY6" fmla="*/ 157031 h 345830"/>
                <a:gd name="connsiteX7" fmla="*/ 91173 w 143667"/>
                <a:gd name="connsiteY7" fmla="*/ 345831 h 345830"/>
                <a:gd name="connsiteX8" fmla="*/ 36375 w 143667"/>
                <a:gd name="connsiteY8" fmla="*/ 345831 h 345830"/>
                <a:gd name="connsiteX9" fmla="*/ 36375 w 143667"/>
                <a:gd name="connsiteY9" fmla="*/ 157031 h 345830"/>
                <a:gd name="connsiteX10" fmla="*/ 0 w 143667"/>
                <a:gd name="connsiteY10" fmla="*/ 157031 h 345830"/>
                <a:gd name="connsiteX11" fmla="*/ 0 w 143667"/>
                <a:gd name="connsiteY11" fmla="*/ 111445 h 345830"/>
                <a:gd name="connsiteX12" fmla="*/ 36375 w 143667"/>
                <a:gd name="connsiteY12" fmla="*/ 111445 h 345830"/>
                <a:gd name="connsiteX13" fmla="*/ 36375 w 143667"/>
                <a:gd name="connsiteY13" fmla="*/ 77824 h 345830"/>
                <a:gd name="connsiteX14" fmla="*/ 110976 w 143667"/>
                <a:gd name="connsiteY14" fmla="*/ 0 h 345830"/>
                <a:gd name="connsiteX15" fmla="*/ 143667 w 143667"/>
                <a:gd name="connsiteY15" fmla="*/ 5066 h 345830"/>
                <a:gd name="connsiteX16" fmla="*/ 143667 w 143667"/>
                <a:gd name="connsiteY16" fmla="*/ 51582 h 34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667" h="345830">
                  <a:moveTo>
                    <a:pt x="143667" y="51582"/>
                  </a:moveTo>
                  <a:cubicBezTo>
                    <a:pt x="136298" y="48358"/>
                    <a:pt x="127548" y="46976"/>
                    <a:pt x="119727" y="46976"/>
                  </a:cubicBezTo>
                  <a:cubicBezTo>
                    <a:pt x="99001" y="46976"/>
                    <a:pt x="90712" y="57569"/>
                    <a:pt x="90712" y="79667"/>
                  </a:cubicBezTo>
                  <a:lnTo>
                    <a:pt x="90712" y="111445"/>
                  </a:lnTo>
                  <a:lnTo>
                    <a:pt x="137228" y="111445"/>
                  </a:lnTo>
                  <a:lnTo>
                    <a:pt x="137228" y="157031"/>
                  </a:lnTo>
                  <a:lnTo>
                    <a:pt x="91173" y="157031"/>
                  </a:lnTo>
                  <a:lnTo>
                    <a:pt x="91173" y="345831"/>
                  </a:lnTo>
                  <a:lnTo>
                    <a:pt x="36375" y="345831"/>
                  </a:lnTo>
                  <a:lnTo>
                    <a:pt x="36375" y="157031"/>
                  </a:lnTo>
                  <a:lnTo>
                    <a:pt x="0" y="157031"/>
                  </a:lnTo>
                  <a:lnTo>
                    <a:pt x="0" y="111445"/>
                  </a:lnTo>
                  <a:lnTo>
                    <a:pt x="36375" y="111445"/>
                  </a:lnTo>
                  <a:lnTo>
                    <a:pt x="36375" y="77824"/>
                  </a:lnTo>
                  <a:cubicBezTo>
                    <a:pt x="36375" y="29015"/>
                    <a:pt x="58481" y="0"/>
                    <a:pt x="110976" y="0"/>
                  </a:cubicBezTo>
                  <a:cubicBezTo>
                    <a:pt x="122951" y="0"/>
                    <a:pt x="134465" y="1382"/>
                    <a:pt x="143667" y="5066"/>
                  </a:cubicBezTo>
                  <a:lnTo>
                    <a:pt x="143667" y="51582"/>
                  </a:lnTo>
                  <a:close/>
                </a:path>
              </a:pathLst>
            </a:custGeom>
            <a:grpFill/>
            <a:ln w="8374" cap="flat">
              <a:noFill/>
              <a:prstDash val="solid"/>
              <a:miter/>
            </a:ln>
          </p:spPr>
          <p:txBody>
            <a:bodyPr rtlCol="0" anchor="ctr"/>
            <a:lstStyle/>
            <a:p>
              <a:endParaRPr lang="de-DE"/>
            </a:p>
          </p:txBody>
        </p:sp>
        <p:sp>
          <p:nvSpPr>
            <p:cNvPr id="213" name="Freihandform: Form 264">
              <a:extLst>
                <a:ext uri="{FF2B5EF4-FFF2-40B4-BE49-F238E27FC236}">
                  <a16:creationId xmlns:a16="http://schemas.microsoft.com/office/drawing/2014/main" id="{8C9FD534-6D70-E348-8C70-36FB5785AEF5}"/>
                </a:ext>
              </a:extLst>
            </p:cNvPr>
            <p:cNvSpPr/>
            <p:nvPr/>
          </p:nvSpPr>
          <p:spPr>
            <a:xfrm>
              <a:off x="8832370" y="2475749"/>
              <a:ext cx="145978" cy="315903"/>
            </a:xfrm>
            <a:custGeom>
              <a:avLst/>
              <a:gdLst>
                <a:gd name="connsiteX0" fmla="*/ 145978 w 145978"/>
                <a:gd name="connsiteY0" fmla="*/ 260185 h 315903"/>
                <a:gd name="connsiteX1" fmla="*/ 145978 w 145978"/>
                <a:gd name="connsiteY1" fmla="*/ 307153 h 315903"/>
                <a:gd name="connsiteX2" fmla="*/ 99923 w 145978"/>
                <a:gd name="connsiteY2" fmla="*/ 315903 h 315903"/>
                <a:gd name="connsiteX3" fmla="*/ 35915 w 145978"/>
                <a:gd name="connsiteY3" fmla="*/ 250053 h 315903"/>
                <a:gd name="connsiteX4" fmla="*/ 35915 w 145978"/>
                <a:gd name="connsiteY4" fmla="*/ 121577 h 315903"/>
                <a:gd name="connsiteX5" fmla="*/ 0 w 145978"/>
                <a:gd name="connsiteY5" fmla="*/ 121577 h 315903"/>
                <a:gd name="connsiteX6" fmla="*/ 0 w 145978"/>
                <a:gd name="connsiteY6" fmla="*/ 75991 h 315903"/>
                <a:gd name="connsiteX7" fmla="*/ 35454 w 145978"/>
                <a:gd name="connsiteY7" fmla="*/ 75991 h 315903"/>
                <a:gd name="connsiteX8" fmla="*/ 35454 w 145978"/>
                <a:gd name="connsiteY8" fmla="*/ 11983 h 315903"/>
                <a:gd name="connsiteX9" fmla="*/ 90252 w 145978"/>
                <a:gd name="connsiteY9" fmla="*/ 0 h 315903"/>
                <a:gd name="connsiteX10" fmla="*/ 90252 w 145978"/>
                <a:gd name="connsiteY10" fmla="*/ 75982 h 315903"/>
                <a:gd name="connsiteX11" fmla="*/ 145969 w 145978"/>
                <a:gd name="connsiteY11" fmla="*/ 75982 h 315903"/>
                <a:gd name="connsiteX12" fmla="*/ 145969 w 145978"/>
                <a:gd name="connsiteY12" fmla="*/ 121568 h 315903"/>
                <a:gd name="connsiteX13" fmla="*/ 90252 w 145978"/>
                <a:gd name="connsiteY13" fmla="*/ 121568 h 315903"/>
                <a:gd name="connsiteX14" fmla="*/ 90252 w 145978"/>
                <a:gd name="connsiteY14" fmla="*/ 237149 h 315903"/>
                <a:gd name="connsiteX15" fmla="*/ 115573 w 145978"/>
                <a:gd name="connsiteY15" fmla="*/ 268006 h 315903"/>
                <a:gd name="connsiteX16" fmla="*/ 145978 w 145978"/>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8" h="315903">
                  <a:moveTo>
                    <a:pt x="145978" y="260185"/>
                  </a:moveTo>
                  <a:lnTo>
                    <a:pt x="145978" y="307153"/>
                  </a:lnTo>
                  <a:cubicBezTo>
                    <a:pt x="134004" y="312680"/>
                    <a:pt x="116042" y="315903"/>
                    <a:pt x="99923" y="315903"/>
                  </a:cubicBezTo>
                  <a:cubicBezTo>
                    <a:pt x="58481" y="315903"/>
                    <a:pt x="35915" y="292876"/>
                    <a:pt x="35915" y="250053"/>
                  </a:cubicBezTo>
                  <a:lnTo>
                    <a:pt x="35915" y="121577"/>
                  </a:lnTo>
                  <a:lnTo>
                    <a:pt x="0" y="121577"/>
                  </a:lnTo>
                  <a:lnTo>
                    <a:pt x="0" y="75991"/>
                  </a:lnTo>
                  <a:lnTo>
                    <a:pt x="35454" y="75991"/>
                  </a:lnTo>
                  <a:lnTo>
                    <a:pt x="35454" y="11983"/>
                  </a:lnTo>
                  <a:lnTo>
                    <a:pt x="90252" y="0"/>
                  </a:lnTo>
                  <a:lnTo>
                    <a:pt x="90252" y="75982"/>
                  </a:lnTo>
                  <a:lnTo>
                    <a:pt x="145969" y="75982"/>
                  </a:lnTo>
                  <a:lnTo>
                    <a:pt x="145969" y="121568"/>
                  </a:lnTo>
                  <a:lnTo>
                    <a:pt x="90252" y="121568"/>
                  </a:lnTo>
                  <a:lnTo>
                    <a:pt x="90252" y="237149"/>
                  </a:lnTo>
                  <a:cubicBezTo>
                    <a:pt x="90252" y="258795"/>
                    <a:pt x="97620" y="268006"/>
                    <a:pt x="115573" y="268006"/>
                  </a:cubicBezTo>
                  <a:cubicBezTo>
                    <a:pt x="125714" y="268015"/>
                    <a:pt x="136758" y="264791"/>
                    <a:pt x="145978" y="260185"/>
                  </a:cubicBezTo>
                  <a:close/>
                </a:path>
              </a:pathLst>
            </a:custGeom>
            <a:grpFill/>
            <a:ln w="8374" cap="flat">
              <a:noFill/>
              <a:prstDash val="solid"/>
              <a:miter/>
            </a:ln>
          </p:spPr>
          <p:txBody>
            <a:bodyPr rtlCol="0" anchor="ctr"/>
            <a:lstStyle/>
            <a:p>
              <a:endParaRPr lang="de-DE"/>
            </a:p>
          </p:txBody>
        </p:sp>
        <p:sp>
          <p:nvSpPr>
            <p:cNvPr id="214" name="Freihandform: Form 265">
              <a:extLst>
                <a:ext uri="{FF2B5EF4-FFF2-40B4-BE49-F238E27FC236}">
                  <a16:creationId xmlns:a16="http://schemas.microsoft.com/office/drawing/2014/main" id="{CDEE3AA0-0CEC-CA45-A9E9-89B2B40BF9CE}"/>
                </a:ext>
              </a:extLst>
            </p:cNvPr>
            <p:cNvSpPr/>
            <p:nvPr/>
          </p:nvSpPr>
          <p:spPr>
            <a:xfrm>
              <a:off x="9017185" y="2545752"/>
              <a:ext cx="180510" cy="245891"/>
            </a:xfrm>
            <a:custGeom>
              <a:avLst/>
              <a:gdLst>
                <a:gd name="connsiteX0" fmla="*/ 26235 w 180510"/>
                <a:gd name="connsiteY0" fmla="*/ 174063 h 245891"/>
                <a:gd name="connsiteX1" fmla="*/ 92545 w 180510"/>
                <a:gd name="connsiteY1" fmla="*/ 200314 h 245891"/>
                <a:gd name="connsiteX2" fmla="*/ 127078 w 180510"/>
                <a:gd name="connsiteY2" fmla="*/ 176826 h 245891"/>
                <a:gd name="connsiteX3" fmla="*/ 9664 w 180510"/>
                <a:gd name="connsiteY3" fmla="*/ 72750 h 245891"/>
                <a:gd name="connsiteX4" fmla="*/ 98080 w 180510"/>
                <a:gd name="connsiteY4" fmla="*/ 0 h 245891"/>
                <a:gd name="connsiteX5" fmla="*/ 179128 w 180510"/>
                <a:gd name="connsiteY5" fmla="*/ 24401 h 245891"/>
                <a:gd name="connsiteX6" fmla="*/ 153338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2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3" y="191563"/>
                    <a:pt x="71821" y="200314"/>
                    <a:pt x="92545" y="200314"/>
                  </a:cubicBezTo>
                  <a:cubicBezTo>
                    <a:pt x="112810" y="200314"/>
                    <a:pt x="127078" y="191103"/>
                    <a:pt x="127078" y="176826"/>
                  </a:cubicBezTo>
                  <a:cubicBezTo>
                    <a:pt x="127078" y="136766"/>
                    <a:pt x="9664" y="151035"/>
                    <a:pt x="9664" y="72750"/>
                  </a:cubicBezTo>
                  <a:cubicBezTo>
                    <a:pt x="9664" y="29467"/>
                    <a:pt x="45578" y="0"/>
                    <a:pt x="98080" y="0"/>
                  </a:cubicBezTo>
                  <a:cubicBezTo>
                    <a:pt x="126166" y="0"/>
                    <a:pt x="154259" y="8282"/>
                    <a:pt x="179128" y="24401"/>
                  </a:cubicBezTo>
                  <a:lnTo>
                    <a:pt x="153338" y="67223"/>
                  </a:lnTo>
                  <a:cubicBezTo>
                    <a:pt x="133073" y="53415"/>
                    <a:pt x="115121" y="46499"/>
                    <a:pt x="97159" y="46499"/>
                  </a:cubicBezTo>
                  <a:cubicBezTo>
                    <a:pt x="76895" y="46499"/>
                    <a:pt x="63539" y="55249"/>
                    <a:pt x="63539" y="68145"/>
                  </a:cubicBezTo>
                  <a:cubicBezTo>
                    <a:pt x="63539" y="106362"/>
                    <a:pt x="180510" y="93014"/>
                    <a:pt x="180510" y="171751"/>
                  </a:cubicBezTo>
                  <a:cubicBezTo>
                    <a:pt x="180510" y="215956"/>
                    <a:pt x="144127" y="245891"/>
                    <a:pt x="90252"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15" name="Freihandform: Form 266">
              <a:extLst>
                <a:ext uri="{FF2B5EF4-FFF2-40B4-BE49-F238E27FC236}">
                  <a16:creationId xmlns:a16="http://schemas.microsoft.com/office/drawing/2014/main" id="{9486445D-CB4F-7E4F-A962-6079F23EA814}"/>
                </a:ext>
              </a:extLst>
            </p:cNvPr>
            <p:cNvSpPr/>
            <p:nvPr/>
          </p:nvSpPr>
          <p:spPr>
            <a:xfrm>
              <a:off x="9240728" y="2616208"/>
              <a:ext cx="115119" cy="52033"/>
            </a:xfrm>
            <a:custGeom>
              <a:avLst/>
              <a:gdLst>
                <a:gd name="connsiteX0" fmla="*/ 115120 w 115119"/>
                <a:gd name="connsiteY0" fmla="*/ 52034 h 52033"/>
                <a:gd name="connsiteX1" fmla="*/ 0 w 115119"/>
                <a:gd name="connsiteY1" fmla="*/ 52034 h 52033"/>
                <a:gd name="connsiteX2" fmla="*/ 0 w 115119"/>
                <a:gd name="connsiteY2" fmla="*/ 0 h 52033"/>
                <a:gd name="connsiteX3" fmla="*/ 115120 w 115119"/>
                <a:gd name="connsiteY3" fmla="*/ 0 h 52033"/>
                <a:gd name="connsiteX4" fmla="*/ 115120 w 115119"/>
                <a:gd name="connsiteY4" fmla="*/ 52034 h 52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9" h="52033">
                  <a:moveTo>
                    <a:pt x="115120" y="52034"/>
                  </a:moveTo>
                  <a:lnTo>
                    <a:pt x="0" y="52034"/>
                  </a:lnTo>
                  <a:lnTo>
                    <a:pt x="0" y="0"/>
                  </a:lnTo>
                  <a:lnTo>
                    <a:pt x="115120" y="0"/>
                  </a:lnTo>
                  <a:lnTo>
                    <a:pt x="115120" y="52034"/>
                  </a:lnTo>
                  <a:close/>
                </a:path>
              </a:pathLst>
            </a:custGeom>
            <a:grpFill/>
            <a:ln w="8374" cap="flat">
              <a:noFill/>
              <a:prstDash val="solid"/>
              <a:miter/>
            </a:ln>
          </p:spPr>
          <p:txBody>
            <a:bodyPr rtlCol="0" anchor="ctr"/>
            <a:lstStyle/>
            <a:p>
              <a:endParaRPr lang="de-DE"/>
            </a:p>
          </p:txBody>
        </p:sp>
        <p:sp>
          <p:nvSpPr>
            <p:cNvPr id="216" name="Freihandform: Form 267">
              <a:extLst>
                <a:ext uri="{FF2B5EF4-FFF2-40B4-BE49-F238E27FC236}">
                  <a16:creationId xmlns:a16="http://schemas.microsoft.com/office/drawing/2014/main" id="{48012C14-3FD3-CF46-9A18-464E4A945BC2}"/>
                </a:ext>
              </a:extLst>
            </p:cNvPr>
            <p:cNvSpPr/>
            <p:nvPr/>
          </p:nvSpPr>
          <p:spPr>
            <a:xfrm>
              <a:off x="9550208" y="2551739"/>
              <a:ext cx="201686" cy="239921"/>
            </a:xfrm>
            <a:custGeom>
              <a:avLst/>
              <a:gdLst>
                <a:gd name="connsiteX0" fmla="*/ 54797 w 201686"/>
                <a:gd name="connsiteY0" fmla="*/ 140911 h 239921"/>
                <a:gd name="connsiteX1" fmla="*/ 101304 w 201686"/>
                <a:gd name="connsiteY1" fmla="*/ 190182 h 239921"/>
                <a:gd name="connsiteX2" fmla="*/ 146890 w 201686"/>
                <a:gd name="connsiteY2" fmla="*/ 140451 h 239921"/>
                <a:gd name="connsiteX3" fmla="*/ 146890 w 201686"/>
                <a:gd name="connsiteY3" fmla="*/ 8 h 239921"/>
                <a:gd name="connsiteX4" fmla="*/ 201687 w 201686"/>
                <a:gd name="connsiteY4" fmla="*/ 8 h 239921"/>
                <a:gd name="connsiteX5" fmla="*/ 201687 w 201686"/>
                <a:gd name="connsiteY5" fmla="*/ 142301 h 239921"/>
                <a:gd name="connsiteX6" fmla="*/ 102685 w 201686"/>
                <a:gd name="connsiteY6" fmla="*/ 239921 h 239921"/>
                <a:gd name="connsiteX7" fmla="*/ 0 w 201686"/>
                <a:gd name="connsiteY7" fmla="*/ 142754 h 239921"/>
                <a:gd name="connsiteX8" fmla="*/ 0 w 201686"/>
                <a:gd name="connsiteY8" fmla="*/ 0 h 239921"/>
                <a:gd name="connsiteX9" fmla="*/ 54797 w 201686"/>
                <a:gd name="connsiteY9" fmla="*/ 0 h 239921"/>
                <a:gd name="connsiteX10" fmla="*/ 54797 w 201686"/>
                <a:gd name="connsiteY10" fmla="*/ 140911 h 23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686" h="239921">
                  <a:moveTo>
                    <a:pt x="54797" y="140911"/>
                  </a:moveTo>
                  <a:cubicBezTo>
                    <a:pt x="54797" y="173141"/>
                    <a:pt x="70916" y="190182"/>
                    <a:pt x="101304" y="190182"/>
                  </a:cubicBezTo>
                  <a:cubicBezTo>
                    <a:pt x="131240" y="190182"/>
                    <a:pt x="146890" y="173610"/>
                    <a:pt x="146890" y="140451"/>
                  </a:cubicBezTo>
                  <a:lnTo>
                    <a:pt x="146890" y="8"/>
                  </a:lnTo>
                  <a:lnTo>
                    <a:pt x="201687" y="8"/>
                  </a:lnTo>
                  <a:lnTo>
                    <a:pt x="201687" y="142301"/>
                  </a:lnTo>
                  <a:cubicBezTo>
                    <a:pt x="201687" y="203998"/>
                    <a:pt x="167155" y="239921"/>
                    <a:pt x="102685" y="239921"/>
                  </a:cubicBezTo>
                  <a:cubicBezTo>
                    <a:pt x="38678" y="239921"/>
                    <a:pt x="0" y="203998"/>
                    <a:pt x="0" y="142754"/>
                  </a:cubicBezTo>
                  <a:lnTo>
                    <a:pt x="0" y="0"/>
                  </a:lnTo>
                  <a:lnTo>
                    <a:pt x="54797" y="0"/>
                  </a:lnTo>
                  <a:lnTo>
                    <a:pt x="54797" y="140911"/>
                  </a:lnTo>
                  <a:close/>
                </a:path>
              </a:pathLst>
            </a:custGeom>
            <a:grpFill/>
            <a:ln w="8374" cap="flat">
              <a:noFill/>
              <a:prstDash val="solid"/>
              <a:miter/>
            </a:ln>
          </p:spPr>
          <p:txBody>
            <a:bodyPr rtlCol="0" anchor="ctr"/>
            <a:lstStyle/>
            <a:p>
              <a:endParaRPr lang="de-DE"/>
            </a:p>
          </p:txBody>
        </p:sp>
        <p:sp>
          <p:nvSpPr>
            <p:cNvPr id="217" name="Freihandform: Form 268">
              <a:extLst>
                <a:ext uri="{FF2B5EF4-FFF2-40B4-BE49-F238E27FC236}">
                  <a16:creationId xmlns:a16="http://schemas.microsoft.com/office/drawing/2014/main" id="{AD0CF84B-D854-8F4C-B70C-355E3D946FA5}"/>
                </a:ext>
              </a:extLst>
            </p:cNvPr>
            <p:cNvSpPr/>
            <p:nvPr/>
          </p:nvSpPr>
          <p:spPr>
            <a:xfrm>
              <a:off x="9821371" y="2545760"/>
              <a:ext cx="201695" cy="240373"/>
            </a:xfrm>
            <a:custGeom>
              <a:avLst/>
              <a:gdLst>
                <a:gd name="connsiteX0" fmla="*/ 201696 w 201695"/>
                <a:gd name="connsiteY0" fmla="*/ 240365 h 240373"/>
                <a:gd name="connsiteX1" fmla="*/ 146890 w 201695"/>
                <a:gd name="connsiteY1" fmla="*/ 240365 h 240373"/>
                <a:gd name="connsiteX2" fmla="*/ 146890 w 201695"/>
                <a:gd name="connsiteY2" fmla="*/ 106362 h 240373"/>
                <a:gd name="connsiteX3" fmla="*/ 103607 w 201695"/>
                <a:gd name="connsiteY3" fmla="*/ 49262 h 240373"/>
                <a:gd name="connsiteX4" fmla="*/ 54798 w 201695"/>
                <a:gd name="connsiteY4" fmla="*/ 105910 h 240373"/>
                <a:gd name="connsiteX5" fmla="*/ 54798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4 w 201695"/>
                <a:gd name="connsiteY11" fmla="*/ 0 h 240373"/>
                <a:gd name="connsiteX12" fmla="*/ 201688 w 201695"/>
                <a:gd name="connsiteY12" fmla="*/ 94856 h 240373"/>
                <a:gd name="connsiteX13" fmla="*/ 201688 w 201695"/>
                <a:gd name="connsiteY13" fmla="*/ 240365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65"/>
                  </a:moveTo>
                  <a:lnTo>
                    <a:pt x="146890" y="240365"/>
                  </a:lnTo>
                  <a:lnTo>
                    <a:pt x="146890" y="106362"/>
                  </a:lnTo>
                  <a:cubicBezTo>
                    <a:pt x="146890" y="72289"/>
                    <a:pt x="136767" y="49262"/>
                    <a:pt x="103607" y="49262"/>
                  </a:cubicBezTo>
                  <a:cubicBezTo>
                    <a:pt x="65390" y="49262"/>
                    <a:pt x="54798" y="80579"/>
                    <a:pt x="54798" y="105910"/>
                  </a:cubicBezTo>
                  <a:lnTo>
                    <a:pt x="54798" y="240373"/>
                  </a:lnTo>
                  <a:lnTo>
                    <a:pt x="0" y="240373"/>
                  </a:lnTo>
                  <a:lnTo>
                    <a:pt x="0" y="5987"/>
                  </a:lnTo>
                  <a:lnTo>
                    <a:pt x="54337" y="5987"/>
                  </a:lnTo>
                  <a:lnTo>
                    <a:pt x="54337" y="34072"/>
                  </a:lnTo>
                  <a:lnTo>
                    <a:pt x="55249" y="34072"/>
                  </a:lnTo>
                  <a:cubicBezTo>
                    <a:pt x="69066" y="13348"/>
                    <a:pt x="93935" y="0"/>
                    <a:pt x="124324" y="0"/>
                  </a:cubicBezTo>
                  <a:cubicBezTo>
                    <a:pt x="177739" y="0"/>
                    <a:pt x="201688" y="39138"/>
                    <a:pt x="201688" y="94856"/>
                  </a:cubicBezTo>
                  <a:lnTo>
                    <a:pt x="201688" y="240365"/>
                  </a:lnTo>
                  <a:close/>
                </a:path>
              </a:pathLst>
            </a:custGeom>
            <a:grpFill/>
            <a:ln w="8374" cap="flat">
              <a:noFill/>
              <a:prstDash val="solid"/>
              <a:miter/>
            </a:ln>
          </p:spPr>
          <p:txBody>
            <a:bodyPr rtlCol="0" anchor="ctr"/>
            <a:lstStyle/>
            <a:p>
              <a:endParaRPr lang="de-DE"/>
            </a:p>
          </p:txBody>
        </p:sp>
        <p:sp>
          <p:nvSpPr>
            <p:cNvPr id="218" name="Freihandform: Form 269">
              <a:extLst>
                <a:ext uri="{FF2B5EF4-FFF2-40B4-BE49-F238E27FC236}">
                  <a16:creationId xmlns:a16="http://schemas.microsoft.com/office/drawing/2014/main" id="{49802A93-BF86-5C42-9F59-2710320205CA}"/>
                </a:ext>
              </a:extLst>
            </p:cNvPr>
            <p:cNvSpPr/>
            <p:nvPr/>
          </p:nvSpPr>
          <p:spPr>
            <a:xfrm>
              <a:off x="10081021" y="2443527"/>
              <a:ext cx="219196" cy="348125"/>
            </a:xfrm>
            <a:custGeom>
              <a:avLst/>
              <a:gdLst>
                <a:gd name="connsiteX0" fmla="*/ 0 w 219196"/>
                <a:gd name="connsiteY0" fmla="*/ 224715 h 348125"/>
                <a:gd name="connsiteX1" fmla="*/ 95326 w 219196"/>
                <a:gd name="connsiteY1" fmla="*/ 102225 h 348125"/>
                <a:gd name="connsiteX2" fmla="*/ 163478 w 219196"/>
                <a:gd name="connsiteY2" fmla="*/ 133995 h 348125"/>
                <a:gd name="connsiteX3" fmla="*/ 164399 w 219196"/>
                <a:gd name="connsiteY3" fmla="*/ 133995 h 348125"/>
                <a:gd name="connsiteX4" fmla="*/ 164399 w 219196"/>
                <a:gd name="connsiteY4" fmla="*/ 13808 h 348125"/>
                <a:gd name="connsiteX5" fmla="*/ 219196 w 219196"/>
                <a:gd name="connsiteY5" fmla="*/ 0 h 348125"/>
                <a:gd name="connsiteX6" fmla="*/ 219196 w 219196"/>
                <a:gd name="connsiteY6" fmla="*/ 342598 h 348125"/>
                <a:gd name="connsiteX7" fmla="*/ 165781 w 219196"/>
                <a:gd name="connsiteY7" fmla="*/ 342598 h 348125"/>
                <a:gd name="connsiteX8" fmla="*/ 165781 w 219196"/>
                <a:gd name="connsiteY8" fmla="*/ 314965 h 348125"/>
                <a:gd name="connsiteX9" fmla="*/ 164860 w 219196"/>
                <a:gd name="connsiteY9" fmla="*/ 314965 h 348125"/>
                <a:gd name="connsiteX10" fmla="*/ 94405 w 219196"/>
                <a:gd name="connsiteY10" fmla="*/ 348125 h 348125"/>
                <a:gd name="connsiteX11" fmla="*/ 0 w 219196"/>
                <a:gd name="connsiteY11" fmla="*/ 224715 h 348125"/>
                <a:gd name="connsiteX12" fmla="*/ 54345 w 219196"/>
                <a:gd name="connsiteY12" fmla="*/ 224715 h 348125"/>
                <a:gd name="connsiteX13" fmla="*/ 108681 w 219196"/>
                <a:gd name="connsiteY13" fmla="*/ 299776 h 348125"/>
                <a:gd name="connsiteX14" fmla="*/ 164399 w 219196"/>
                <a:gd name="connsiteY14" fmla="*/ 268919 h 348125"/>
                <a:gd name="connsiteX15" fmla="*/ 164399 w 219196"/>
                <a:gd name="connsiteY15" fmla="*/ 183265 h 348125"/>
                <a:gd name="connsiteX16" fmla="*/ 108681 w 219196"/>
                <a:gd name="connsiteY16" fmla="*/ 151956 h 348125"/>
                <a:gd name="connsiteX17" fmla="*/ 54345 w 219196"/>
                <a:gd name="connsiteY17" fmla="*/ 224715 h 3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196" h="348125">
                  <a:moveTo>
                    <a:pt x="0" y="224715"/>
                  </a:moveTo>
                  <a:cubicBezTo>
                    <a:pt x="0" y="149193"/>
                    <a:pt x="38217" y="102225"/>
                    <a:pt x="95326" y="102225"/>
                  </a:cubicBezTo>
                  <a:cubicBezTo>
                    <a:pt x="124801" y="102225"/>
                    <a:pt x="147828" y="114652"/>
                    <a:pt x="163478" y="133995"/>
                  </a:cubicBezTo>
                  <a:lnTo>
                    <a:pt x="164399" y="133995"/>
                  </a:lnTo>
                  <a:lnTo>
                    <a:pt x="164399" y="13808"/>
                  </a:lnTo>
                  <a:lnTo>
                    <a:pt x="219196" y="0"/>
                  </a:lnTo>
                  <a:lnTo>
                    <a:pt x="219196" y="342598"/>
                  </a:lnTo>
                  <a:lnTo>
                    <a:pt x="165781" y="342598"/>
                  </a:lnTo>
                  <a:lnTo>
                    <a:pt x="165781" y="314965"/>
                  </a:lnTo>
                  <a:lnTo>
                    <a:pt x="164860" y="314965"/>
                  </a:lnTo>
                  <a:cubicBezTo>
                    <a:pt x="147828" y="335690"/>
                    <a:pt x="123419" y="348125"/>
                    <a:pt x="94405" y="348125"/>
                  </a:cubicBezTo>
                  <a:cubicBezTo>
                    <a:pt x="38686" y="348125"/>
                    <a:pt x="0" y="300697"/>
                    <a:pt x="0" y="224715"/>
                  </a:cubicBezTo>
                  <a:close/>
                  <a:moveTo>
                    <a:pt x="54345" y="224715"/>
                  </a:moveTo>
                  <a:cubicBezTo>
                    <a:pt x="54345" y="272603"/>
                    <a:pt x="74148" y="299776"/>
                    <a:pt x="108681" y="299776"/>
                  </a:cubicBezTo>
                  <a:cubicBezTo>
                    <a:pt x="129867" y="299776"/>
                    <a:pt x="147359" y="289644"/>
                    <a:pt x="164399" y="268919"/>
                  </a:cubicBezTo>
                  <a:lnTo>
                    <a:pt x="164399" y="183265"/>
                  </a:lnTo>
                  <a:cubicBezTo>
                    <a:pt x="148740" y="162088"/>
                    <a:pt x="130780" y="151956"/>
                    <a:pt x="108681" y="151956"/>
                  </a:cubicBezTo>
                  <a:cubicBezTo>
                    <a:pt x="73227" y="151965"/>
                    <a:pt x="54345" y="177747"/>
                    <a:pt x="54345" y="224715"/>
                  </a:cubicBezTo>
                  <a:close/>
                </a:path>
              </a:pathLst>
            </a:custGeom>
            <a:grpFill/>
            <a:ln w="8374" cap="flat">
              <a:noFill/>
              <a:prstDash val="solid"/>
              <a:miter/>
            </a:ln>
          </p:spPr>
          <p:txBody>
            <a:bodyPr rtlCol="0" anchor="ctr"/>
            <a:lstStyle/>
            <a:p>
              <a:endParaRPr lang="de-DE"/>
            </a:p>
          </p:txBody>
        </p:sp>
        <p:sp>
          <p:nvSpPr>
            <p:cNvPr id="219" name="Freihandform: Form 270">
              <a:extLst>
                <a:ext uri="{FF2B5EF4-FFF2-40B4-BE49-F238E27FC236}">
                  <a16:creationId xmlns:a16="http://schemas.microsoft.com/office/drawing/2014/main" id="{DC35609B-D174-134D-A90E-1D9891BE5E50}"/>
                </a:ext>
              </a:extLst>
            </p:cNvPr>
            <p:cNvSpPr/>
            <p:nvPr/>
          </p:nvSpPr>
          <p:spPr>
            <a:xfrm>
              <a:off x="4011188" y="2963018"/>
              <a:ext cx="227478" cy="335246"/>
            </a:xfrm>
            <a:custGeom>
              <a:avLst/>
              <a:gdLst>
                <a:gd name="connsiteX0" fmla="*/ 36383 w 227478"/>
                <a:gd name="connsiteY0" fmla="*/ 245900 h 335246"/>
                <a:gd name="connsiteX1" fmla="*/ 116963 w 227478"/>
                <a:gd name="connsiteY1" fmla="*/ 282283 h 335246"/>
                <a:gd name="connsiteX2" fmla="*/ 169465 w 227478"/>
                <a:gd name="connsiteY2" fmla="*/ 241755 h 335246"/>
                <a:gd name="connsiteX3" fmla="*/ 10593 w 227478"/>
                <a:gd name="connsiteY3" fmla="*/ 93944 h 335246"/>
                <a:gd name="connsiteX4" fmla="*/ 120656 w 227478"/>
                <a:gd name="connsiteY4" fmla="*/ 0 h 335246"/>
                <a:gd name="connsiteX5" fmla="*/ 225183 w 227478"/>
                <a:gd name="connsiteY5" fmla="*/ 39147 h 335246"/>
                <a:gd name="connsiteX6" fmla="*/ 188800 w 227478"/>
                <a:gd name="connsiteY6" fmla="*/ 83812 h 335246"/>
                <a:gd name="connsiteX7" fmla="*/ 117884 w 227478"/>
                <a:gd name="connsiteY7" fmla="*/ 52503 h 335246"/>
                <a:gd name="connsiteX8" fmla="*/ 68613 w 227478"/>
                <a:gd name="connsiteY8" fmla="*/ 88886 h 335246"/>
                <a:gd name="connsiteX9" fmla="*/ 227478 w 227478"/>
                <a:gd name="connsiteY9" fmla="*/ 237158 h 335246"/>
                <a:gd name="connsiteX10" fmla="*/ 115590 w 227478"/>
                <a:gd name="connsiteY10" fmla="*/ 335246 h 335246"/>
                <a:gd name="connsiteX11" fmla="*/ 0 w 227478"/>
                <a:gd name="connsiteY11" fmla="*/ 290573 h 335246"/>
                <a:gd name="connsiteX12" fmla="*/ 36383 w 227478"/>
                <a:gd name="connsiteY12" fmla="*/ 245900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78" h="335246">
                  <a:moveTo>
                    <a:pt x="36383" y="245900"/>
                  </a:moveTo>
                  <a:cubicBezTo>
                    <a:pt x="60323" y="268927"/>
                    <a:pt x="89799" y="282283"/>
                    <a:pt x="116963" y="282283"/>
                  </a:cubicBezTo>
                  <a:cubicBezTo>
                    <a:pt x="147359" y="282283"/>
                    <a:pt x="169465" y="265243"/>
                    <a:pt x="169465" y="241755"/>
                  </a:cubicBezTo>
                  <a:cubicBezTo>
                    <a:pt x="169465" y="179589"/>
                    <a:pt x="10593" y="198932"/>
                    <a:pt x="10593" y="93944"/>
                  </a:cubicBezTo>
                  <a:cubicBezTo>
                    <a:pt x="10593" y="38226"/>
                    <a:pt x="55726" y="0"/>
                    <a:pt x="120656" y="0"/>
                  </a:cubicBezTo>
                  <a:cubicBezTo>
                    <a:pt x="159333" y="0"/>
                    <a:pt x="195256" y="13356"/>
                    <a:pt x="225183" y="39147"/>
                  </a:cubicBezTo>
                  <a:lnTo>
                    <a:pt x="188800" y="83812"/>
                  </a:lnTo>
                  <a:cubicBezTo>
                    <a:pt x="165312" y="63087"/>
                    <a:pt x="141832" y="52503"/>
                    <a:pt x="117884" y="52503"/>
                  </a:cubicBezTo>
                  <a:cubicBezTo>
                    <a:pt x="89338" y="52503"/>
                    <a:pt x="68613" y="67692"/>
                    <a:pt x="68613" y="88886"/>
                  </a:cubicBezTo>
                  <a:cubicBezTo>
                    <a:pt x="68613" y="147359"/>
                    <a:pt x="227478" y="128024"/>
                    <a:pt x="227478" y="237158"/>
                  </a:cubicBezTo>
                  <a:cubicBezTo>
                    <a:pt x="227478" y="295639"/>
                    <a:pt x="182352" y="335246"/>
                    <a:pt x="115590" y="335246"/>
                  </a:cubicBezTo>
                  <a:cubicBezTo>
                    <a:pt x="72758" y="335246"/>
                    <a:pt x="30857" y="319127"/>
                    <a:pt x="0" y="290573"/>
                  </a:cubicBezTo>
                  <a:lnTo>
                    <a:pt x="36383" y="245900"/>
                  </a:lnTo>
                  <a:close/>
                </a:path>
              </a:pathLst>
            </a:custGeom>
            <a:grpFill/>
            <a:ln w="8374" cap="flat">
              <a:noFill/>
              <a:prstDash val="solid"/>
              <a:miter/>
            </a:ln>
          </p:spPr>
          <p:txBody>
            <a:bodyPr rtlCol="0" anchor="ctr"/>
            <a:lstStyle/>
            <a:p>
              <a:endParaRPr lang="de-DE"/>
            </a:p>
          </p:txBody>
        </p:sp>
        <p:sp>
          <p:nvSpPr>
            <p:cNvPr id="220" name="Freihandform: Form 271">
              <a:extLst>
                <a:ext uri="{FF2B5EF4-FFF2-40B4-BE49-F238E27FC236}">
                  <a16:creationId xmlns:a16="http://schemas.microsoft.com/office/drawing/2014/main" id="{C7CD2D4A-4FF6-4F40-B6C4-48C6C6DFC62E}"/>
                </a:ext>
              </a:extLst>
            </p:cNvPr>
            <p:cNvSpPr/>
            <p:nvPr/>
          </p:nvSpPr>
          <p:spPr>
            <a:xfrm>
              <a:off x="4287334" y="3052356"/>
              <a:ext cx="225644" cy="245908"/>
            </a:xfrm>
            <a:custGeom>
              <a:avLst/>
              <a:gdLst>
                <a:gd name="connsiteX0" fmla="*/ 0 w 225644"/>
                <a:gd name="connsiteY0" fmla="*/ 122950 h 245908"/>
                <a:gd name="connsiteX1" fmla="*/ 113748 w 225644"/>
                <a:gd name="connsiteY1" fmla="*/ 0 h 245908"/>
                <a:gd name="connsiteX2" fmla="*/ 225644 w 225644"/>
                <a:gd name="connsiteY2" fmla="*/ 122950 h 245908"/>
                <a:gd name="connsiteX3" fmla="*/ 113748 w 225644"/>
                <a:gd name="connsiteY3" fmla="*/ 245908 h 245908"/>
                <a:gd name="connsiteX4" fmla="*/ 0 w 225644"/>
                <a:gd name="connsiteY4" fmla="*/ 122950 h 245908"/>
                <a:gd name="connsiteX5" fmla="*/ 171308 w 225644"/>
                <a:gd name="connsiteY5" fmla="*/ 123410 h 245908"/>
                <a:gd name="connsiteX6" fmla="*/ 112826 w 225644"/>
                <a:gd name="connsiteY6" fmla="*/ 49731 h 245908"/>
                <a:gd name="connsiteX7" fmla="*/ 54345 w 225644"/>
                <a:gd name="connsiteY7" fmla="*/ 122481 h 245908"/>
                <a:gd name="connsiteX8" fmla="*/ 113287 w 225644"/>
                <a:gd name="connsiteY8" fmla="*/ 196621 h 245908"/>
                <a:gd name="connsiteX9" fmla="*/ 171308 w 225644"/>
                <a:gd name="connsiteY9" fmla="*/ 123410 h 24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644" h="245908">
                  <a:moveTo>
                    <a:pt x="0" y="122950"/>
                  </a:moveTo>
                  <a:cubicBezTo>
                    <a:pt x="0" y="49270"/>
                    <a:pt x="45586" y="0"/>
                    <a:pt x="113748" y="0"/>
                  </a:cubicBezTo>
                  <a:cubicBezTo>
                    <a:pt x="181440" y="0"/>
                    <a:pt x="225644" y="48349"/>
                    <a:pt x="225644" y="122950"/>
                  </a:cubicBezTo>
                  <a:cubicBezTo>
                    <a:pt x="225644" y="196629"/>
                    <a:pt x="181892" y="245908"/>
                    <a:pt x="113748" y="245908"/>
                  </a:cubicBezTo>
                  <a:cubicBezTo>
                    <a:pt x="46055" y="245900"/>
                    <a:pt x="0" y="197090"/>
                    <a:pt x="0" y="122950"/>
                  </a:cubicBezTo>
                  <a:close/>
                  <a:moveTo>
                    <a:pt x="171308" y="123410"/>
                  </a:moveTo>
                  <a:cubicBezTo>
                    <a:pt x="171308" y="77824"/>
                    <a:pt x="148741" y="49731"/>
                    <a:pt x="112826" y="49731"/>
                  </a:cubicBezTo>
                  <a:cubicBezTo>
                    <a:pt x="76443" y="49731"/>
                    <a:pt x="54345" y="77816"/>
                    <a:pt x="54345" y="122481"/>
                  </a:cubicBezTo>
                  <a:cubicBezTo>
                    <a:pt x="54345" y="168067"/>
                    <a:pt x="76912" y="196621"/>
                    <a:pt x="113287" y="196621"/>
                  </a:cubicBezTo>
                  <a:cubicBezTo>
                    <a:pt x="149202" y="196629"/>
                    <a:pt x="171308" y="168536"/>
                    <a:pt x="171308" y="123410"/>
                  </a:cubicBezTo>
                  <a:close/>
                </a:path>
              </a:pathLst>
            </a:custGeom>
            <a:grpFill/>
            <a:ln w="8374" cap="flat">
              <a:noFill/>
              <a:prstDash val="solid"/>
              <a:miter/>
            </a:ln>
          </p:spPr>
          <p:txBody>
            <a:bodyPr rtlCol="0" anchor="ctr"/>
            <a:lstStyle/>
            <a:p>
              <a:endParaRPr lang="de-DE"/>
            </a:p>
          </p:txBody>
        </p:sp>
        <p:sp>
          <p:nvSpPr>
            <p:cNvPr id="221" name="Freihandform: Form 272">
              <a:extLst>
                <a:ext uri="{FF2B5EF4-FFF2-40B4-BE49-F238E27FC236}">
                  <a16:creationId xmlns:a16="http://schemas.microsoft.com/office/drawing/2014/main" id="{B7C75228-DB37-634E-8CAE-77AB84941F41}"/>
                </a:ext>
              </a:extLst>
            </p:cNvPr>
            <p:cNvSpPr/>
            <p:nvPr/>
          </p:nvSpPr>
          <p:spPr>
            <a:xfrm>
              <a:off x="4551790" y="3058352"/>
              <a:ext cx="185115" cy="234377"/>
            </a:xfrm>
            <a:custGeom>
              <a:avLst/>
              <a:gdLst>
                <a:gd name="connsiteX0" fmla="*/ 185108 w 185115"/>
                <a:gd name="connsiteY0" fmla="*/ 234378 h 234377"/>
                <a:gd name="connsiteX1" fmla="*/ 0 w 185115"/>
                <a:gd name="connsiteY1" fmla="*/ 234378 h 234377"/>
                <a:gd name="connsiteX2" fmla="*/ 0 w 185115"/>
                <a:gd name="connsiteY2" fmla="*/ 187410 h 234377"/>
                <a:gd name="connsiteX3" fmla="*/ 116963 w 185115"/>
                <a:gd name="connsiteY3" fmla="*/ 46968 h 234377"/>
                <a:gd name="connsiteX4" fmla="*/ 6900 w 185115"/>
                <a:gd name="connsiteY4" fmla="*/ 46968 h 234377"/>
                <a:gd name="connsiteX5" fmla="*/ 6900 w 185115"/>
                <a:gd name="connsiteY5" fmla="*/ 0 h 234377"/>
                <a:gd name="connsiteX6" fmla="*/ 183274 w 185115"/>
                <a:gd name="connsiteY6" fmla="*/ 0 h 234377"/>
                <a:gd name="connsiteX7" fmla="*/ 183274 w 185115"/>
                <a:gd name="connsiteY7" fmla="*/ 46968 h 234377"/>
                <a:gd name="connsiteX8" fmla="*/ 65850 w 185115"/>
                <a:gd name="connsiteY8" fmla="*/ 187410 h 234377"/>
                <a:gd name="connsiteX9" fmla="*/ 185116 w 185115"/>
                <a:gd name="connsiteY9" fmla="*/ 187410 h 234377"/>
                <a:gd name="connsiteX10" fmla="*/ 185116 w 185115"/>
                <a:gd name="connsiteY10" fmla="*/ 234378 h 23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115" h="234377">
                  <a:moveTo>
                    <a:pt x="185108" y="234378"/>
                  </a:moveTo>
                  <a:lnTo>
                    <a:pt x="0" y="234378"/>
                  </a:lnTo>
                  <a:lnTo>
                    <a:pt x="0" y="187410"/>
                  </a:lnTo>
                  <a:lnTo>
                    <a:pt x="116963" y="46968"/>
                  </a:lnTo>
                  <a:lnTo>
                    <a:pt x="6900" y="46968"/>
                  </a:lnTo>
                  <a:lnTo>
                    <a:pt x="6900" y="0"/>
                  </a:lnTo>
                  <a:lnTo>
                    <a:pt x="183274" y="0"/>
                  </a:lnTo>
                  <a:lnTo>
                    <a:pt x="183274" y="46968"/>
                  </a:lnTo>
                  <a:lnTo>
                    <a:pt x="65850" y="187410"/>
                  </a:lnTo>
                  <a:lnTo>
                    <a:pt x="185116" y="187410"/>
                  </a:lnTo>
                  <a:lnTo>
                    <a:pt x="185116" y="234378"/>
                  </a:lnTo>
                  <a:close/>
                </a:path>
              </a:pathLst>
            </a:custGeom>
            <a:grpFill/>
            <a:ln w="8374" cap="flat">
              <a:noFill/>
              <a:prstDash val="solid"/>
              <a:miter/>
            </a:ln>
          </p:spPr>
          <p:txBody>
            <a:bodyPr rtlCol="0" anchor="ctr"/>
            <a:lstStyle/>
            <a:p>
              <a:endParaRPr lang="de-DE"/>
            </a:p>
          </p:txBody>
        </p:sp>
        <p:sp>
          <p:nvSpPr>
            <p:cNvPr id="222" name="Freihandform: Form 273">
              <a:extLst>
                <a:ext uri="{FF2B5EF4-FFF2-40B4-BE49-F238E27FC236}">
                  <a16:creationId xmlns:a16="http://schemas.microsoft.com/office/drawing/2014/main" id="{B3C430C1-7DCE-DA47-A008-CEBB09E9277E}"/>
                </a:ext>
              </a:extLst>
            </p:cNvPr>
            <p:cNvSpPr/>
            <p:nvPr/>
          </p:nvSpPr>
          <p:spPr>
            <a:xfrm>
              <a:off x="4786243" y="2954268"/>
              <a:ext cx="69534" cy="338461"/>
            </a:xfrm>
            <a:custGeom>
              <a:avLst/>
              <a:gdLst>
                <a:gd name="connsiteX0" fmla="*/ 69534 w 69534"/>
                <a:gd name="connsiteY0" fmla="*/ 33160 h 338461"/>
                <a:gd name="connsiteX1" fmla="*/ 34533 w 69534"/>
                <a:gd name="connsiteY1" fmla="*/ 66311 h 338461"/>
                <a:gd name="connsiteX2" fmla="*/ 0 w 69534"/>
                <a:gd name="connsiteY2" fmla="*/ 33160 h 338461"/>
                <a:gd name="connsiteX3" fmla="*/ 34533 w 69534"/>
                <a:gd name="connsiteY3" fmla="*/ 0 h 338461"/>
                <a:gd name="connsiteX4" fmla="*/ 69534 w 69534"/>
                <a:gd name="connsiteY4" fmla="*/ 33160 h 338461"/>
                <a:gd name="connsiteX5" fmla="*/ 62165 w 69534"/>
                <a:gd name="connsiteY5" fmla="*/ 338462 h 338461"/>
                <a:gd name="connsiteX6" fmla="*/ 7368 w 69534"/>
                <a:gd name="connsiteY6" fmla="*/ 338462 h 338461"/>
                <a:gd name="connsiteX7" fmla="*/ 7368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84" y="66311"/>
                    <a:pt x="34533" y="66311"/>
                  </a:cubicBezTo>
                  <a:cubicBezTo>
                    <a:pt x="15659" y="66311"/>
                    <a:pt x="0" y="52503"/>
                    <a:pt x="0" y="33160"/>
                  </a:cubicBezTo>
                  <a:cubicBezTo>
                    <a:pt x="0" y="14277"/>
                    <a:pt x="15659" y="0"/>
                    <a:pt x="34533" y="0"/>
                  </a:cubicBezTo>
                  <a:cubicBezTo>
                    <a:pt x="53884" y="0"/>
                    <a:pt x="69534" y="14277"/>
                    <a:pt x="69534" y="33160"/>
                  </a:cubicBezTo>
                  <a:close/>
                  <a:moveTo>
                    <a:pt x="62165" y="338462"/>
                  </a:moveTo>
                  <a:lnTo>
                    <a:pt x="7368" y="338462"/>
                  </a:lnTo>
                  <a:lnTo>
                    <a:pt x="7368" y="104076"/>
                  </a:lnTo>
                  <a:lnTo>
                    <a:pt x="62165" y="104076"/>
                  </a:lnTo>
                  <a:lnTo>
                    <a:pt x="62165" y="338462"/>
                  </a:lnTo>
                  <a:close/>
                </a:path>
              </a:pathLst>
            </a:custGeom>
            <a:grpFill/>
            <a:ln w="8374" cap="flat">
              <a:noFill/>
              <a:prstDash val="solid"/>
              <a:miter/>
            </a:ln>
          </p:spPr>
          <p:txBody>
            <a:bodyPr rtlCol="0" anchor="ctr"/>
            <a:lstStyle/>
            <a:p>
              <a:endParaRPr lang="de-DE"/>
            </a:p>
          </p:txBody>
        </p:sp>
        <p:sp>
          <p:nvSpPr>
            <p:cNvPr id="223" name="Freihandform: Form 274">
              <a:extLst>
                <a:ext uri="{FF2B5EF4-FFF2-40B4-BE49-F238E27FC236}">
                  <a16:creationId xmlns:a16="http://schemas.microsoft.com/office/drawing/2014/main" id="{8708F23F-8DA1-154F-A726-6F359BA14034}"/>
                </a:ext>
              </a:extLst>
            </p:cNvPr>
            <p:cNvSpPr/>
            <p:nvPr/>
          </p:nvSpPr>
          <p:spPr>
            <a:xfrm>
              <a:off x="4904378" y="3052356"/>
              <a:ext cx="198923" cy="245899"/>
            </a:xfrm>
            <a:custGeom>
              <a:avLst/>
              <a:gdLst>
                <a:gd name="connsiteX0" fmla="*/ 100835 w 198923"/>
                <a:gd name="connsiteY0" fmla="*/ 94856 h 245899"/>
                <a:gd name="connsiteX1" fmla="*/ 145039 w 198923"/>
                <a:gd name="connsiteY1" fmla="*/ 99922 h 245899"/>
                <a:gd name="connsiteX2" fmla="*/ 145039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90 w 198923"/>
                <a:gd name="connsiteY9" fmla="*/ 240373 h 245899"/>
                <a:gd name="connsiteX10" fmla="*/ 146890 w 198923"/>
                <a:gd name="connsiteY10" fmla="*/ 215504 h 245899"/>
                <a:gd name="connsiteX11" fmla="*/ 145969 w 198923"/>
                <a:gd name="connsiteY11" fmla="*/ 215504 h 245899"/>
                <a:gd name="connsiteX12" fmla="*/ 77355 w 198923"/>
                <a:gd name="connsiteY12" fmla="*/ 245900 h 245899"/>
                <a:gd name="connsiteX13" fmla="*/ 0 w 198923"/>
                <a:gd name="connsiteY13" fmla="*/ 171299 h 245899"/>
                <a:gd name="connsiteX14" fmla="*/ 100835 w 198923"/>
                <a:gd name="connsiteY14" fmla="*/ 94856 h 245899"/>
                <a:gd name="connsiteX15" fmla="*/ 91633 w 198923"/>
                <a:gd name="connsiteY15" fmla="*/ 204919 h 245899"/>
                <a:gd name="connsiteX16" fmla="*/ 145048 w 198923"/>
                <a:gd name="connsiteY16" fmla="*/ 176834 h 245899"/>
                <a:gd name="connsiteX17" fmla="*/ 145048 w 198923"/>
                <a:gd name="connsiteY17" fmla="*/ 135845 h 245899"/>
                <a:gd name="connsiteX18" fmla="*/ 106831 w 198923"/>
                <a:gd name="connsiteY18" fmla="*/ 131240 h 245899"/>
                <a:gd name="connsiteX19" fmla="*/ 52503 w 198923"/>
                <a:gd name="connsiteY19" fmla="*/ 169918 h 245899"/>
                <a:gd name="connsiteX20" fmla="*/ 91633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33" y="94856"/>
                    <a:pt x="129850" y="95778"/>
                    <a:pt x="145039" y="99922"/>
                  </a:cubicBezTo>
                  <a:lnTo>
                    <a:pt x="145039" y="91633"/>
                  </a:lnTo>
                  <a:cubicBezTo>
                    <a:pt x="145039" y="61705"/>
                    <a:pt x="127547" y="46047"/>
                    <a:pt x="93466" y="46047"/>
                  </a:cubicBezTo>
                  <a:cubicBezTo>
                    <a:pt x="74592" y="46047"/>
                    <a:pt x="53407" y="50652"/>
                    <a:pt x="34064" y="59402"/>
                  </a:cubicBezTo>
                  <a:lnTo>
                    <a:pt x="22090" y="13356"/>
                  </a:lnTo>
                  <a:cubicBezTo>
                    <a:pt x="43736" y="5066"/>
                    <a:pt x="72281" y="0"/>
                    <a:pt x="98993" y="0"/>
                  </a:cubicBezTo>
                  <a:cubicBezTo>
                    <a:pt x="164843" y="0"/>
                    <a:pt x="198924" y="30857"/>
                    <a:pt x="198924" y="90711"/>
                  </a:cubicBezTo>
                  <a:lnTo>
                    <a:pt x="198924" y="240373"/>
                  </a:lnTo>
                  <a:lnTo>
                    <a:pt x="146890" y="240373"/>
                  </a:lnTo>
                  <a:lnTo>
                    <a:pt x="146890" y="215504"/>
                  </a:lnTo>
                  <a:lnTo>
                    <a:pt x="145969" y="215504"/>
                  </a:lnTo>
                  <a:cubicBezTo>
                    <a:pt x="125705" y="236228"/>
                    <a:pt x="104528" y="245900"/>
                    <a:pt x="77355" y="245900"/>
                  </a:cubicBezTo>
                  <a:cubicBezTo>
                    <a:pt x="30396" y="245900"/>
                    <a:pt x="0" y="216885"/>
                    <a:pt x="0" y="171299"/>
                  </a:cubicBezTo>
                  <a:cubicBezTo>
                    <a:pt x="-8" y="121568"/>
                    <a:pt x="35454" y="94856"/>
                    <a:pt x="100835" y="94856"/>
                  </a:cubicBezTo>
                  <a:close/>
                  <a:moveTo>
                    <a:pt x="91633" y="204919"/>
                  </a:moveTo>
                  <a:cubicBezTo>
                    <a:pt x="111436" y="204919"/>
                    <a:pt x="129850" y="195248"/>
                    <a:pt x="145048" y="176834"/>
                  </a:cubicBezTo>
                  <a:lnTo>
                    <a:pt x="145048" y="135845"/>
                  </a:lnTo>
                  <a:cubicBezTo>
                    <a:pt x="132161" y="132621"/>
                    <a:pt x="118805" y="131240"/>
                    <a:pt x="106831" y="131240"/>
                  </a:cubicBezTo>
                  <a:cubicBezTo>
                    <a:pt x="72298" y="131240"/>
                    <a:pt x="52503" y="145048"/>
                    <a:pt x="52503" y="169918"/>
                  </a:cubicBezTo>
                  <a:cubicBezTo>
                    <a:pt x="52494" y="191563"/>
                    <a:pt x="67684" y="204919"/>
                    <a:pt x="91633" y="204919"/>
                  </a:cubicBezTo>
                  <a:close/>
                </a:path>
              </a:pathLst>
            </a:custGeom>
            <a:grpFill/>
            <a:ln w="8374" cap="flat">
              <a:noFill/>
              <a:prstDash val="solid"/>
              <a:miter/>
            </a:ln>
          </p:spPr>
          <p:txBody>
            <a:bodyPr rtlCol="0" anchor="ctr"/>
            <a:lstStyle/>
            <a:p>
              <a:endParaRPr lang="de-DE"/>
            </a:p>
          </p:txBody>
        </p:sp>
        <p:sp>
          <p:nvSpPr>
            <p:cNvPr id="224" name="Freihandform: Form 275">
              <a:extLst>
                <a:ext uri="{FF2B5EF4-FFF2-40B4-BE49-F238E27FC236}">
                  <a16:creationId xmlns:a16="http://schemas.microsoft.com/office/drawing/2014/main" id="{C5C08DA7-5326-3B43-895E-8C683131D085}"/>
                </a:ext>
              </a:extLst>
            </p:cNvPr>
            <p:cNvSpPr/>
            <p:nvPr/>
          </p:nvSpPr>
          <p:spPr>
            <a:xfrm>
              <a:off x="5173423" y="2950592"/>
              <a:ext cx="54797" cy="342137"/>
            </a:xfrm>
            <a:custGeom>
              <a:avLst/>
              <a:gdLst>
                <a:gd name="connsiteX0" fmla="*/ 54797 w 54797"/>
                <a:gd name="connsiteY0" fmla="*/ 342138 h 342137"/>
                <a:gd name="connsiteX1" fmla="*/ 0 w 54797"/>
                <a:gd name="connsiteY1" fmla="*/ 342138 h 342137"/>
                <a:gd name="connsiteX2" fmla="*/ 0 w 54797"/>
                <a:gd name="connsiteY2" fmla="*/ 12426 h 342137"/>
                <a:gd name="connsiteX3" fmla="*/ 54797 w 54797"/>
                <a:gd name="connsiteY3" fmla="*/ 0 h 342137"/>
                <a:gd name="connsiteX4" fmla="*/ 54797 w 54797"/>
                <a:gd name="connsiteY4" fmla="*/ 342138 h 342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97" h="342137">
                  <a:moveTo>
                    <a:pt x="54797" y="342138"/>
                  </a:moveTo>
                  <a:lnTo>
                    <a:pt x="0" y="342138"/>
                  </a:lnTo>
                  <a:lnTo>
                    <a:pt x="0" y="12426"/>
                  </a:lnTo>
                  <a:lnTo>
                    <a:pt x="54797" y="0"/>
                  </a:lnTo>
                  <a:lnTo>
                    <a:pt x="54797" y="342138"/>
                  </a:lnTo>
                  <a:close/>
                </a:path>
              </a:pathLst>
            </a:custGeom>
            <a:grpFill/>
            <a:ln w="8374" cap="flat">
              <a:noFill/>
              <a:prstDash val="solid"/>
              <a:miter/>
            </a:ln>
          </p:spPr>
          <p:txBody>
            <a:bodyPr rtlCol="0" anchor="ctr"/>
            <a:lstStyle/>
            <a:p>
              <a:endParaRPr lang="de-DE"/>
            </a:p>
          </p:txBody>
        </p:sp>
        <p:sp>
          <p:nvSpPr>
            <p:cNvPr id="225" name="Freihandform: Form 276">
              <a:extLst>
                <a:ext uri="{FF2B5EF4-FFF2-40B4-BE49-F238E27FC236}">
                  <a16:creationId xmlns:a16="http://schemas.microsoft.com/office/drawing/2014/main" id="{3824DF34-4651-BF4A-9169-03B5B577FF36}"/>
                </a:ext>
              </a:extLst>
            </p:cNvPr>
            <p:cNvSpPr/>
            <p:nvPr/>
          </p:nvSpPr>
          <p:spPr>
            <a:xfrm>
              <a:off x="5275974" y="3058344"/>
              <a:ext cx="330180" cy="234386"/>
            </a:xfrm>
            <a:custGeom>
              <a:avLst/>
              <a:gdLst>
                <a:gd name="connsiteX0" fmla="*/ 330180 w 330180"/>
                <a:gd name="connsiteY0" fmla="*/ 0 h 234386"/>
                <a:gd name="connsiteX1" fmla="*/ 260646 w 330180"/>
                <a:gd name="connsiteY1" fmla="*/ 234386 h 234386"/>
                <a:gd name="connsiteX2" fmla="*/ 208143 w 330180"/>
                <a:gd name="connsiteY2" fmla="*/ 234386 h 234386"/>
                <a:gd name="connsiteX3" fmla="*/ 165320 w 330180"/>
                <a:gd name="connsiteY3" fmla="*/ 72298 h 234386"/>
                <a:gd name="connsiteX4" fmla="*/ 164408 w 330180"/>
                <a:gd name="connsiteY4" fmla="*/ 72298 h 234386"/>
                <a:gd name="connsiteX5" fmla="*/ 122037 w 330180"/>
                <a:gd name="connsiteY5" fmla="*/ 234386 h 234386"/>
                <a:gd name="connsiteX6" fmla="*/ 69535 w 330180"/>
                <a:gd name="connsiteY6" fmla="*/ 234386 h 234386"/>
                <a:gd name="connsiteX7" fmla="*/ 0 w 330180"/>
                <a:gd name="connsiteY7" fmla="*/ 0 h 234386"/>
                <a:gd name="connsiteX8" fmla="*/ 57560 w 330180"/>
                <a:gd name="connsiteY8" fmla="*/ 0 h 234386"/>
                <a:gd name="connsiteX9" fmla="*/ 98089 w 330180"/>
                <a:gd name="connsiteY9" fmla="*/ 157943 h 234386"/>
                <a:gd name="connsiteX10" fmla="*/ 99001 w 330180"/>
                <a:gd name="connsiteY10" fmla="*/ 157943 h 234386"/>
                <a:gd name="connsiteX11" fmla="*/ 140451 w 330180"/>
                <a:gd name="connsiteY11" fmla="*/ 0 h 234386"/>
                <a:gd name="connsiteX12" fmla="*/ 190642 w 330180"/>
                <a:gd name="connsiteY12" fmla="*/ 0 h 234386"/>
                <a:gd name="connsiteX13" fmla="*/ 233465 w 330180"/>
                <a:gd name="connsiteY13" fmla="*/ 157943 h 234386"/>
                <a:gd name="connsiteX14" fmla="*/ 234378 w 330180"/>
                <a:gd name="connsiteY14" fmla="*/ 157943 h 234386"/>
                <a:gd name="connsiteX15" fmla="*/ 273524 w 330180"/>
                <a:gd name="connsiteY15" fmla="*/ 0 h 234386"/>
                <a:gd name="connsiteX16" fmla="*/ 330180 w 330180"/>
                <a:gd name="connsiteY16" fmla="*/ 0 h 23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180" h="234386">
                  <a:moveTo>
                    <a:pt x="330180" y="0"/>
                  </a:moveTo>
                  <a:lnTo>
                    <a:pt x="260646" y="234386"/>
                  </a:lnTo>
                  <a:lnTo>
                    <a:pt x="208143" y="234386"/>
                  </a:lnTo>
                  <a:lnTo>
                    <a:pt x="165320" y="72298"/>
                  </a:lnTo>
                  <a:lnTo>
                    <a:pt x="164408" y="72298"/>
                  </a:lnTo>
                  <a:lnTo>
                    <a:pt x="122037" y="234386"/>
                  </a:lnTo>
                  <a:lnTo>
                    <a:pt x="69535" y="234386"/>
                  </a:lnTo>
                  <a:lnTo>
                    <a:pt x="0" y="0"/>
                  </a:lnTo>
                  <a:lnTo>
                    <a:pt x="57560" y="0"/>
                  </a:lnTo>
                  <a:lnTo>
                    <a:pt x="98089" y="157943"/>
                  </a:lnTo>
                  <a:lnTo>
                    <a:pt x="99001" y="157943"/>
                  </a:lnTo>
                  <a:lnTo>
                    <a:pt x="140451" y="0"/>
                  </a:lnTo>
                  <a:lnTo>
                    <a:pt x="190642" y="0"/>
                  </a:lnTo>
                  <a:lnTo>
                    <a:pt x="233465" y="157943"/>
                  </a:lnTo>
                  <a:lnTo>
                    <a:pt x="234378" y="157943"/>
                  </a:lnTo>
                  <a:lnTo>
                    <a:pt x="273524" y="0"/>
                  </a:lnTo>
                  <a:lnTo>
                    <a:pt x="330180" y="0"/>
                  </a:lnTo>
                  <a:close/>
                </a:path>
              </a:pathLst>
            </a:custGeom>
            <a:grpFill/>
            <a:ln w="8374" cap="flat">
              <a:noFill/>
              <a:prstDash val="solid"/>
              <a:miter/>
            </a:ln>
          </p:spPr>
          <p:txBody>
            <a:bodyPr rtlCol="0" anchor="ctr"/>
            <a:lstStyle/>
            <a:p>
              <a:endParaRPr lang="de-DE"/>
            </a:p>
          </p:txBody>
        </p:sp>
        <p:sp>
          <p:nvSpPr>
            <p:cNvPr id="226" name="Freihandform: Form 277">
              <a:extLst>
                <a:ext uri="{FF2B5EF4-FFF2-40B4-BE49-F238E27FC236}">
                  <a16:creationId xmlns:a16="http://schemas.microsoft.com/office/drawing/2014/main" id="{31296A63-45AB-EF4D-ABA5-843FF48766DB}"/>
                </a:ext>
              </a:extLst>
            </p:cNvPr>
            <p:cNvSpPr/>
            <p:nvPr/>
          </p:nvSpPr>
          <p:spPr>
            <a:xfrm>
              <a:off x="5647320" y="2954268"/>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4 w 69542"/>
                <a:gd name="connsiteY5" fmla="*/ 338462 h 338461"/>
                <a:gd name="connsiteX6" fmla="*/ 7369 w 69542"/>
                <a:gd name="connsiteY6" fmla="*/ 338462 h 338461"/>
                <a:gd name="connsiteX7" fmla="*/ 7369 w 69542"/>
                <a:gd name="connsiteY7" fmla="*/ 104076 h 338461"/>
                <a:gd name="connsiteX8" fmla="*/ 62174 w 69542"/>
                <a:gd name="connsiteY8" fmla="*/ 104076 h 338461"/>
                <a:gd name="connsiteX9" fmla="*/ 62174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84" y="0"/>
                    <a:pt x="69543" y="14277"/>
                    <a:pt x="69543" y="33160"/>
                  </a:cubicBezTo>
                  <a:close/>
                  <a:moveTo>
                    <a:pt x="62174" y="338462"/>
                  </a:moveTo>
                  <a:lnTo>
                    <a:pt x="7369" y="338462"/>
                  </a:lnTo>
                  <a:lnTo>
                    <a:pt x="7369" y="104076"/>
                  </a:lnTo>
                  <a:lnTo>
                    <a:pt x="62174" y="104076"/>
                  </a:lnTo>
                  <a:lnTo>
                    <a:pt x="62174" y="338462"/>
                  </a:lnTo>
                  <a:close/>
                </a:path>
              </a:pathLst>
            </a:custGeom>
            <a:grpFill/>
            <a:ln w="8374" cap="flat">
              <a:noFill/>
              <a:prstDash val="solid"/>
              <a:miter/>
            </a:ln>
          </p:spPr>
          <p:txBody>
            <a:bodyPr rtlCol="0" anchor="ctr"/>
            <a:lstStyle/>
            <a:p>
              <a:endParaRPr lang="de-DE"/>
            </a:p>
          </p:txBody>
        </p:sp>
        <p:sp>
          <p:nvSpPr>
            <p:cNvPr id="227" name="Freihandform: Form 278">
              <a:extLst>
                <a:ext uri="{FF2B5EF4-FFF2-40B4-BE49-F238E27FC236}">
                  <a16:creationId xmlns:a16="http://schemas.microsoft.com/office/drawing/2014/main" id="{8C2DB2D2-8A3D-C447-A076-7BE8540BD4B8}"/>
                </a:ext>
              </a:extLst>
            </p:cNvPr>
            <p:cNvSpPr/>
            <p:nvPr/>
          </p:nvSpPr>
          <p:spPr>
            <a:xfrm>
              <a:off x="5759802" y="3052356"/>
              <a:ext cx="180502" cy="245891"/>
            </a:xfrm>
            <a:custGeom>
              <a:avLst/>
              <a:gdLst>
                <a:gd name="connsiteX0" fmla="*/ 26235 w 180502"/>
                <a:gd name="connsiteY0" fmla="*/ 174063 h 245891"/>
                <a:gd name="connsiteX1" fmla="*/ 92545 w 180502"/>
                <a:gd name="connsiteY1" fmla="*/ 200314 h 245891"/>
                <a:gd name="connsiteX2" fmla="*/ 127078 w 180502"/>
                <a:gd name="connsiteY2" fmla="*/ 176826 h 245891"/>
                <a:gd name="connsiteX3" fmla="*/ 9655 w 180502"/>
                <a:gd name="connsiteY3" fmla="*/ 72750 h 245891"/>
                <a:gd name="connsiteX4" fmla="*/ 98072 w 180502"/>
                <a:gd name="connsiteY4" fmla="*/ 0 h 245891"/>
                <a:gd name="connsiteX5" fmla="*/ 179120 w 180502"/>
                <a:gd name="connsiteY5" fmla="*/ 24401 h 245891"/>
                <a:gd name="connsiteX6" fmla="*/ 153338 w 180502"/>
                <a:gd name="connsiteY6" fmla="*/ 67223 h 245891"/>
                <a:gd name="connsiteX7" fmla="*/ 97159 w 180502"/>
                <a:gd name="connsiteY7" fmla="*/ 46499 h 245891"/>
                <a:gd name="connsiteX8" fmla="*/ 63539 w 180502"/>
                <a:gd name="connsiteY8" fmla="*/ 68145 h 245891"/>
                <a:gd name="connsiteX9" fmla="*/ 180502 w 180502"/>
                <a:gd name="connsiteY9" fmla="*/ 171751 h 245891"/>
                <a:gd name="connsiteX10" fmla="*/ 90251 w 180502"/>
                <a:gd name="connsiteY10" fmla="*/ 245891 h 245891"/>
                <a:gd name="connsiteX11" fmla="*/ 0 w 180502"/>
                <a:gd name="connsiteY11" fmla="*/ 217337 h 245891"/>
                <a:gd name="connsiteX12" fmla="*/ 26235 w 180502"/>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02" h="245891">
                  <a:moveTo>
                    <a:pt x="26235" y="174063"/>
                  </a:moveTo>
                  <a:cubicBezTo>
                    <a:pt x="49254" y="191563"/>
                    <a:pt x="71821" y="200314"/>
                    <a:pt x="92545" y="200314"/>
                  </a:cubicBezTo>
                  <a:cubicBezTo>
                    <a:pt x="112801" y="200314"/>
                    <a:pt x="127078" y="191103"/>
                    <a:pt x="127078" y="176826"/>
                  </a:cubicBezTo>
                  <a:cubicBezTo>
                    <a:pt x="127078" y="136766"/>
                    <a:pt x="9655" y="151035"/>
                    <a:pt x="9655" y="72750"/>
                  </a:cubicBezTo>
                  <a:cubicBezTo>
                    <a:pt x="9655" y="29467"/>
                    <a:pt x="45578" y="0"/>
                    <a:pt x="98072" y="0"/>
                  </a:cubicBezTo>
                  <a:cubicBezTo>
                    <a:pt x="126166" y="0"/>
                    <a:pt x="154259" y="8282"/>
                    <a:pt x="179120" y="24401"/>
                  </a:cubicBezTo>
                  <a:lnTo>
                    <a:pt x="153338" y="67223"/>
                  </a:lnTo>
                  <a:cubicBezTo>
                    <a:pt x="133074" y="53415"/>
                    <a:pt x="115121" y="46499"/>
                    <a:pt x="97159" y="46499"/>
                  </a:cubicBezTo>
                  <a:cubicBezTo>
                    <a:pt x="76895" y="46499"/>
                    <a:pt x="63539" y="55249"/>
                    <a:pt x="63539" y="68145"/>
                  </a:cubicBezTo>
                  <a:cubicBezTo>
                    <a:pt x="63539" y="106362"/>
                    <a:pt x="180502" y="93014"/>
                    <a:pt x="180502" y="171751"/>
                  </a:cubicBezTo>
                  <a:cubicBezTo>
                    <a:pt x="180502" y="215956"/>
                    <a:pt x="144127" y="245891"/>
                    <a:pt x="90251" y="245891"/>
                  </a:cubicBezTo>
                  <a:cubicBezTo>
                    <a:pt x="58942" y="245891"/>
                    <a:pt x="27164" y="236220"/>
                    <a:pt x="0" y="217337"/>
                  </a:cubicBezTo>
                  <a:lnTo>
                    <a:pt x="26235" y="174063"/>
                  </a:lnTo>
                  <a:close/>
                </a:path>
              </a:pathLst>
            </a:custGeom>
            <a:grpFill/>
            <a:ln w="8374" cap="flat">
              <a:noFill/>
              <a:prstDash val="solid"/>
              <a:miter/>
            </a:ln>
          </p:spPr>
          <p:txBody>
            <a:bodyPr rtlCol="0" anchor="ctr"/>
            <a:lstStyle/>
            <a:p>
              <a:endParaRPr lang="de-DE"/>
            </a:p>
          </p:txBody>
        </p:sp>
        <p:sp>
          <p:nvSpPr>
            <p:cNvPr id="228" name="Freihandform: Form 279">
              <a:extLst>
                <a:ext uri="{FF2B5EF4-FFF2-40B4-BE49-F238E27FC236}">
                  <a16:creationId xmlns:a16="http://schemas.microsoft.com/office/drawing/2014/main" id="{C8E5D30A-16E0-484D-A346-E4D9C5038845}"/>
                </a:ext>
              </a:extLst>
            </p:cNvPr>
            <p:cNvSpPr/>
            <p:nvPr/>
          </p:nvSpPr>
          <p:spPr>
            <a:xfrm>
              <a:off x="5976529" y="3052356"/>
              <a:ext cx="180510" cy="245891"/>
            </a:xfrm>
            <a:custGeom>
              <a:avLst/>
              <a:gdLst>
                <a:gd name="connsiteX0" fmla="*/ 26235 w 180510"/>
                <a:gd name="connsiteY0" fmla="*/ 174063 h 245891"/>
                <a:gd name="connsiteX1" fmla="*/ 92545 w 180510"/>
                <a:gd name="connsiteY1" fmla="*/ 200314 h 245891"/>
                <a:gd name="connsiteX2" fmla="*/ 127087 w 180510"/>
                <a:gd name="connsiteY2" fmla="*/ 176826 h 245891"/>
                <a:gd name="connsiteX3" fmla="*/ 9663 w 180510"/>
                <a:gd name="connsiteY3" fmla="*/ 72750 h 245891"/>
                <a:gd name="connsiteX4" fmla="*/ 98080 w 180510"/>
                <a:gd name="connsiteY4" fmla="*/ 0 h 245891"/>
                <a:gd name="connsiteX5" fmla="*/ 179129 w 180510"/>
                <a:gd name="connsiteY5" fmla="*/ 24401 h 245891"/>
                <a:gd name="connsiteX6" fmla="*/ 153338 w 180510"/>
                <a:gd name="connsiteY6" fmla="*/ 67223 h 245891"/>
                <a:gd name="connsiteX7" fmla="*/ 97159 w 180510"/>
                <a:gd name="connsiteY7" fmla="*/ 46499 h 245891"/>
                <a:gd name="connsiteX8" fmla="*/ 63547 w 180510"/>
                <a:gd name="connsiteY8" fmla="*/ 68145 h 245891"/>
                <a:gd name="connsiteX9" fmla="*/ 180510 w 180510"/>
                <a:gd name="connsiteY9" fmla="*/ 171751 h 245891"/>
                <a:gd name="connsiteX10" fmla="*/ 90259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2" y="191563"/>
                    <a:pt x="71821" y="200314"/>
                    <a:pt x="92545" y="200314"/>
                  </a:cubicBezTo>
                  <a:cubicBezTo>
                    <a:pt x="112809" y="200314"/>
                    <a:pt x="127087" y="191103"/>
                    <a:pt x="127087" y="176826"/>
                  </a:cubicBezTo>
                  <a:cubicBezTo>
                    <a:pt x="127087" y="136766"/>
                    <a:pt x="9663" y="151035"/>
                    <a:pt x="9663" y="72750"/>
                  </a:cubicBezTo>
                  <a:cubicBezTo>
                    <a:pt x="9663" y="29467"/>
                    <a:pt x="45578" y="0"/>
                    <a:pt x="98080" y="0"/>
                  </a:cubicBezTo>
                  <a:cubicBezTo>
                    <a:pt x="126166" y="0"/>
                    <a:pt x="154259" y="8282"/>
                    <a:pt x="179129" y="24401"/>
                  </a:cubicBezTo>
                  <a:lnTo>
                    <a:pt x="153338" y="67223"/>
                  </a:lnTo>
                  <a:cubicBezTo>
                    <a:pt x="133082" y="53415"/>
                    <a:pt x="115129" y="46499"/>
                    <a:pt x="97159" y="46499"/>
                  </a:cubicBezTo>
                  <a:cubicBezTo>
                    <a:pt x="76904" y="46499"/>
                    <a:pt x="63547" y="55249"/>
                    <a:pt x="63547" y="68145"/>
                  </a:cubicBezTo>
                  <a:cubicBezTo>
                    <a:pt x="63547" y="106362"/>
                    <a:pt x="180510" y="93014"/>
                    <a:pt x="180510" y="171751"/>
                  </a:cubicBezTo>
                  <a:cubicBezTo>
                    <a:pt x="180510" y="215956"/>
                    <a:pt x="144127" y="245891"/>
                    <a:pt x="90259"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29" name="Freihandform: Form 280">
              <a:extLst>
                <a:ext uri="{FF2B5EF4-FFF2-40B4-BE49-F238E27FC236}">
                  <a16:creationId xmlns:a16="http://schemas.microsoft.com/office/drawing/2014/main" id="{ED3322D9-3F6B-D844-8132-B543EC17FC83}"/>
                </a:ext>
              </a:extLst>
            </p:cNvPr>
            <p:cNvSpPr/>
            <p:nvPr/>
          </p:nvSpPr>
          <p:spPr>
            <a:xfrm>
              <a:off x="6201863" y="3052356"/>
              <a:ext cx="214130" cy="245899"/>
            </a:xfrm>
            <a:custGeom>
              <a:avLst/>
              <a:gdLst>
                <a:gd name="connsiteX0" fmla="*/ 116034 w 214130"/>
                <a:gd name="connsiteY0" fmla="*/ 245900 h 245899"/>
                <a:gd name="connsiteX1" fmla="*/ 0 w 214130"/>
                <a:gd name="connsiteY1" fmla="*/ 122489 h 245899"/>
                <a:gd name="connsiteX2" fmla="*/ 110055 w 214130"/>
                <a:gd name="connsiteY2" fmla="*/ 0 h 245899"/>
                <a:gd name="connsiteX3" fmla="*/ 214131 w 214130"/>
                <a:gd name="connsiteY3" fmla="*/ 119266 h 245899"/>
                <a:gd name="connsiteX4" fmla="*/ 213210 w 214130"/>
                <a:gd name="connsiteY4" fmla="*/ 141824 h 245899"/>
                <a:gd name="connsiteX5" fmla="*/ 55719 w 214130"/>
                <a:gd name="connsiteY5" fmla="*/ 141824 h 245899"/>
                <a:gd name="connsiteX6" fmla="*/ 116511 w 214130"/>
                <a:gd name="connsiteY6" fmla="*/ 198924 h 245899"/>
                <a:gd name="connsiteX7" fmla="*/ 174071 w 214130"/>
                <a:gd name="connsiteY7" fmla="*/ 171291 h 245899"/>
                <a:gd name="connsiteX8" fmla="*/ 208144 w 214130"/>
                <a:gd name="connsiteY8" fmla="*/ 207214 h 245899"/>
                <a:gd name="connsiteX9" fmla="*/ 116034 w 214130"/>
                <a:gd name="connsiteY9" fmla="*/ 245900 h 245899"/>
                <a:gd name="connsiteX10" fmla="*/ 54797 w 214130"/>
                <a:gd name="connsiteY10" fmla="*/ 101765 h 245899"/>
                <a:gd name="connsiteX11" fmla="*/ 161167 w 214130"/>
                <a:gd name="connsiteY11" fmla="*/ 101765 h 245899"/>
                <a:gd name="connsiteX12" fmla="*/ 109134 w 214130"/>
                <a:gd name="connsiteY12" fmla="*/ 45125 h 245899"/>
                <a:gd name="connsiteX13" fmla="*/ 54797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4" y="245900"/>
                  </a:moveTo>
                  <a:cubicBezTo>
                    <a:pt x="46499" y="245900"/>
                    <a:pt x="0" y="196621"/>
                    <a:pt x="0" y="122489"/>
                  </a:cubicBezTo>
                  <a:cubicBezTo>
                    <a:pt x="0" y="49739"/>
                    <a:pt x="44665" y="0"/>
                    <a:pt x="110055" y="0"/>
                  </a:cubicBezTo>
                  <a:cubicBezTo>
                    <a:pt x="173141" y="0"/>
                    <a:pt x="214131" y="46968"/>
                    <a:pt x="214131" y="119266"/>
                  </a:cubicBezTo>
                  <a:cubicBezTo>
                    <a:pt x="214131" y="127095"/>
                    <a:pt x="213670" y="135385"/>
                    <a:pt x="213210" y="141824"/>
                  </a:cubicBezTo>
                  <a:lnTo>
                    <a:pt x="55719" y="141824"/>
                  </a:lnTo>
                  <a:cubicBezTo>
                    <a:pt x="61714" y="178207"/>
                    <a:pt x="83351" y="198924"/>
                    <a:pt x="116511" y="198924"/>
                  </a:cubicBezTo>
                  <a:cubicBezTo>
                    <a:pt x="138148" y="198924"/>
                    <a:pt x="155649" y="190634"/>
                    <a:pt x="174071" y="171291"/>
                  </a:cubicBezTo>
                  <a:lnTo>
                    <a:pt x="208144" y="207214"/>
                  </a:lnTo>
                  <a:cubicBezTo>
                    <a:pt x="181432" y="233465"/>
                    <a:pt x="151496" y="245900"/>
                    <a:pt x="116034" y="245900"/>
                  </a:cubicBezTo>
                  <a:close/>
                  <a:moveTo>
                    <a:pt x="54797" y="101765"/>
                  </a:moveTo>
                  <a:lnTo>
                    <a:pt x="161167" y="101765"/>
                  </a:lnTo>
                  <a:cubicBezTo>
                    <a:pt x="158865" y="65850"/>
                    <a:pt x="139990" y="45125"/>
                    <a:pt x="109134" y="45125"/>
                  </a:cubicBezTo>
                  <a:cubicBezTo>
                    <a:pt x="78737" y="45134"/>
                    <a:pt x="59394" y="65390"/>
                    <a:pt x="54797" y="101765"/>
                  </a:cubicBezTo>
                  <a:close/>
                </a:path>
              </a:pathLst>
            </a:custGeom>
            <a:grpFill/>
            <a:ln w="8374" cap="flat">
              <a:noFill/>
              <a:prstDash val="solid"/>
              <a:miter/>
            </a:ln>
          </p:spPr>
          <p:txBody>
            <a:bodyPr rtlCol="0" anchor="ctr"/>
            <a:lstStyle/>
            <a:p>
              <a:endParaRPr lang="de-DE"/>
            </a:p>
          </p:txBody>
        </p:sp>
        <p:sp>
          <p:nvSpPr>
            <p:cNvPr id="230" name="Freihandform: Form 281">
              <a:extLst>
                <a:ext uri="{FF2B5EF4-FFF2-40B4-BE49-F238E27FC236}">
                  <a16:creationId xmlns:a16="http://schemas.microsoft.com/office/drawing/2014/main" id="{11BE15B8-9FE9-8842-AFBF-19C02CC0595D}"/>
                </a:ext>
              </a:extLst>
            </p:cNvPr>
            <p:cNvSpPr/>
            <p:nvPr/>
          </p:nvSpPr>
          <p:spPr>
            <a:xfrm>
              <a:off x="6475831" y="3052365"/>
              <a:ext cx="201695" cy="240373"/>
            </a:xfrm>
            <a:custGeom>
              <a:avLst/>
              <a:gdLst>
                <a:gd name="connsiteX0" fmla="*/ 201696 w 201695"/>
                <a:gd name="connsiteY0" fmla="*/ 240365 h 240373"/>
                <a:gd name="connsiteX1" fmla="*/ 146890 w 201695"/>
                <a:gd name="connsiteY1" fmla="*/ 240365 h 240373"/>
                <a:gd name="connsiteX2" fmla="*/ 146890 w 201695"/>
                <a:gd name="connsiteY2" fmla="*/ 106362 h 240373"/>
                <a:gd name="connsiteX3" fmla="*/ 103607 w 201695"/>
                <a:gd name="connsiteY3" fmla="*/ 49262 h 240373"/>
                <a:gd name="connsiteX4" fmla="*/ 54797 w 201695"/>
                <a:gd name="connsiteY4" fmla="*/ 105910 h 240373"/>
                <a:gd name="connsiteX5" fmla="*/ 54797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3 w 201695"/>
                <a:gd name="connsiteY11" fmla="*/ 0 h 240373"/>
                <a:gd name="connsiteX12" fmla="*/ 201687 w 201695"/>
                <a:gd name="connsiteY12" fmla="*/ 94856 h 240373"/>
                <a:gd name="connsiteX13" fmla="*/ 201687 w 201695"/>
                <a:gd name="connsiteY13" fmla="*/ 240365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65"/>
                  </a:moveTo>
                  <a:lnTo>
                    <a:pt x="146890" y="240365"/>
                  </a:lnTo>
                  <a:lnTo>
                    <a:pt x="146890" y="106362"/>
                  </a:lnTo>
                  <a:cubicBezTo>
                    <a:pt x="146890" y="72290"/>
                    <a:pt x="136767" y="49262"/>
                    <a:pt x="103607" y="49262"/>
                  </a:cubicBezTo>
                  <a:cubicBezTo>
                    <a:pt x="65390" y="49262"/>
                    <a:pt x="54797" y="80579"/>
                    <a:pt x="54797" y="105910"/>
                  </a:cubicBezTo>
                  <a:lnTo>
                    <a:pt x="54797" y="240373"/>
                  </a:lnTo>
                  <a:lnTo>
                    <a:pt x="0" y="240373"/>
                  </a:lnTo>
                  <a:lnTo>
                    <a:pt x="0" y="5987"/>
                  </a:lnTo>
                  <a:lnTo>
                    <a:pt x="54337" y="5987"/>
                  </a:lnTo>
                  <a:lnTo>
                    <a:pt x="54337" y="34072"/>
                  </a:lnTo>
                  <a:lnTo>
                    <a:pt x="55249" y="34072"/>
                  </a:lnTo>
                  <a:cubicBezTo>
                    <a:pt x="69066" y="13348"/>
                    <a:pt x="93935" y="0"/>
                    <a:pt x="124323" y="0"/>
                  </a:cubicBezTo>
                  <a:cubicBezTo>
                    <a:pt x="177739" y="0"/>
                    <a:pt x="201687" y="39138"/>
                    <a:pt x="201687" y="94856"/>
                  </a:cubicBezTo>
                  <a:lnTo>
                    <a:pt x="201687" y="240365"/>
                  </a:lnTo>
                  <a:close/>
                </a:path>
              </a:pathLst>
            </a:custGeom>
            <a:grpFill/>
            <a:ln w="8374" cap="flat">
              <a:noFill/>
              <a:prstDash val="solid"/>
              <a:miter/>
            </a:ln>
          </p:spPr>
          <p:txBody>
            <a:bodyPr rtlCol="0" anchor="ctr"/>
            <a:lstStyle/>
            <a:p>
              <a:endParaRPr lang="de-DE"/>
            </a:p>
          </p:txBody>
        </p:sp>
        <p:sp>
          <p:nvSpPr>
            <p:cNvPr id="231" name="Freihandform: Form 282">
              <a:extLst>
                <a:ext uri="{FF2B5EF4-FFF2-40B4-BE49-F238E27FC236}">
                  <a16:creationId xmlns:a16="http://schemas.microsoft.com/office/drawing/2014/main" id="{6F5E3C86-3605-5747-8319-8673A2928526}"/>
                </a:ext>
              </a:extLst>
            </p:cNvPr>
            <p:cNvSpPr/>
            <p:nvPr/>
          </p:nvSpPr>
          <p:spPr>
            <a:xfrm>
              <a:off x="6726069" y="3052356"/>
              <a:ext cx="180510" cy="245891"/>
            </a:xfrm>
            <a:custGeom>
              <a:avLst/>
              <a:gdLst>
                <a:gd name="connsiteX0" fmla="*/ 26235 w 180510"/>
                <a:gd name="connsiteY0" fmla="*/ 174063 h 245891"/>
                <a:gd name="connsiteX1" fmla="*/ 92545 w 180510"/>
                <a:gd name="connsiteY1" fmla="*/ 200314 h 245891"/>
                <a:gd name="connsiteX2" fmla="*/ 127078 w 180510"/>
                <a:gd name="connsiteY2" fmla="*/ 176826 h 245891"/>
                <a:gd name="connsiteX3" fmla="*/ 9663 w 180510"/>
                <a:gd name="connsiteY3" fmla="*/ 72750 h 245891"/>
                <a:gd name="connsiteX4" fmla="*/ 98080 w 180510"/>
                <a:gd name="connsiteY4" fmla="*/ 0 h 245891"/>
                <a:gd name="connsiteX5" fmla="*/ 179128 w 180510"/>
                <a:gd name="connsiteY5" fmla="*/ 24401 h 245891"/>
                <a:gd name="connsiteX6" fmla="*/ 153337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1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2" y="191563"/>
                    <a:pt x="71820" y="200314"/>
                    <a:pt x="92545" y="200314"/>
                  </a:cubicBezTo>
                  <a:cubicBezTo>
                    <a:pt x="112809" y="200314"/>
                    <a:pt x="127078" y="191103"/>
                    <a:pt x="127078" y="176826"/>
                  </a:cubicBezTo>
                  <a:cubicBezTo>
                    <a:pt x="127078" y="136766"/>
                    <a:pt x="9663" y="151035"/>
                    <a:pt x="9663" y="72750"/>
                  </a:cubicBezTo>
                  <a:cubicBezTo>
                    <a:pt x="9663" y="29467"/>
                    <a:pt x="45578" y="0"/>
                    <a:pt x="98080" y="0"/>
                  </a:cubicBezTo>
                  <a:cubicBezTo>
                    <a:pt x="126165" y="0"/>
                    <a:pt x="154259" y="8282"/>
                    <a:pt x="179128" y="24401"/>
                  </a:cubicBezTo>
                  <a:lnTo>
                    <a:pt x="153337" y="67223"/>
                  </a:lnTo>
                  <a:cubicBezTo>
                    <a:pt x="133073" y="53415"/>
                    <a:pt x="115121" y="46499"/>
                    <a:pt x="97159" y="46499"/>
                  </a:cubicBezTo>
                  <a:cubicBezTo>
                    <a:pt x="76895" y="46499"/>
                    <a:pt x="63539" y="55249"/>
                    <a:pt x="63539" y="68145"/>
                  </a:cubicBezTo>
                  <a:cubicBezTo>
                    <a:pt x="63539" y="106362"/>
                    <a:pt x="180510" y="93014"/>
                    <a:pt x="180510" y="171751"/>
                  </a:cubicBezTo>
                  <a:cubicBezTo>
                    <a:pt x="180510" y="215956"/>
                    <a:pt x="144127" y="245891"/>
                    <a:pt x="90251"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32" name="Freihandform: Form 283">
              <a:extLst>
                <a:ext uri="{FF2B5EF4-FFF2-40B4-BE49-F238E27FC236}">
                  <a16:creationId xmlns:a16="http://schemas.microsoft.com/office/drawing/2014/main" id="{762F9A7D-75F9-E743-84CC-B5EDE4678AC8}"/>
                </a:ext>
              </a:extLst>
            </p:cNvPr>
            <p:cNvSpPr/>
            <p:nvPr/>
          </p:nvSpPr>
          <p:spPr>
            <a:xfrm>
              <a:off x="6951395" y="3052365"/>
              <a:ext cx="197542" cy="245899"/>
            </a:xfrm>
            <a:custGeom>
              <a:avLst/>
              <a:gdLst>
                <a:gd name="connsiteX0" fmla="*/ 196169 w 197542"/>
                <a:gd name="connsiteY0" fmla="*/ 208135 h 245899"/>
                <a:gd name="connsiteX1" fmla="*/ 112357 w 197542"/>
                <a:gd name="connsiteY1" fmla="*/ 245900 h 245899"/>
                <a:gd name="connsiteX2" fmla="*/ 0 w 197542"/>
                <a:gd name="connsiteY2" fmla="*/ 123871 h 245899"/>
                <a:gd name="connsiteX3" fmla="*/ 113278 w 197542"/>
                <a:gd name="connsiteY3" fmla="*/ 0 h 245899"/>
                <a:gd name="connsiteX4" fmla="*/ 197542 w 197542"/>
                <a:gd name="connsiteY4" fmla="*/ 40060 h 245899"/>
                <a:gd name="connsiteX5" fmla="*/ 159777 w 197542"/>
                <a:gd name="connsiteY5" fmla="*/ 75974 h 245899"/>
                <a:gd name="connsiteX6" fmla="*/ 112809 w 197542"/>
                <a:gd name="connsiteY6" fmla="*/ 50192 h 245899"/>
                <a:gd name="connsiteX7" fmla="*/ 54788 w 197542"/>
                <a:gd name="connsiteY7" fmla="*/ 122942 h 245899"/>
                <a:gd name="connsiteX8" fmla="*/ 112349 w 197542"/>
                <a:gd name="connsiteY8" fmla="*/ 196161 h 245899"/>
                <a:gd name="connsiteX9" fmla="*/ 160698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7" y="245900"/>
                    <a:pt x="112357" y="245900"/>
                  </a:cubicBezTo>
                  <a:cubicBezTo>
                    <a:pt x="45125" y="245900"/>
                    <a:pt x="0" y="197551"/>
                    <a:pt x="0" y="123871"/>
                  </a:cubicBezTo>
                  <a:cubicBezTo>
                    <a:pt x="0" y="50192"/>
                    <a:pt x="45586" y="0"/>
                    <a:pt x="113278" y="0"/>
                  </a:cubicBezTo>
                  <a:cubicBezTo>
                    <a:pt x="148272" y="0"/>
                    <a:pt x="177286" y="13808"/>
                    <a:pt x="197542" y="40060"/>
                  </a:cubicBezTo>
                  <a:lnTo>
                    <a:pt x="159777" y="75974"/>
                  </a:lnTo>
                  <a:cubicBezTo>
                    <a:pt x="145969" y="58013"/>
                    <a:pt x="131231" y="50192"/>
                    <a:pt x="112809" y="50192"/>
                  </a:cubicBezTo>
                  <a:cubicBezTo>
                    <a:pt x="78276" y="50192"/>
                    <a:pt x="54788" y="78737"/>
                    <a:pt x="54788" y="122942"/>
                  </a:cubicBezTo>
                  <a:cubicBezTo>
                    <a:pt x="54788" y="166694"/>
                    <a:pt x="78276" y="196161"/>
                    <a:pt x="112349" y="196161"/>
                  </a:cubicBezTo>
                  <a:cubicBezTo>
                    <a:pt x="130762" y="196161"/>
                    <a:pt x="145500" y="187871"/>
                    <a:pt x="160698" y="170370"/>
                  </a:cubicBezTo>
                  <a:lnTo>
                    <a:pt x="196169" y="208135"/>
                  </a:lnTo>
                  <a:close/>
                </a:path>
              </a:pathLst>
            </a:custGeom>
            <a:grpFill/>
            <a:ln w="8374" cap="flat">
              <a:noFill/>
              <a:prstDash val="solid"/>
              <a:miter/>
            </a:ln>
          </p:spPr>
          <p:txBody>
            <a:bodyPr rtlCol="0" anchor="ctr"/>
            <a:lstStyle/>
            <a:p>
              <a:endParaRPr lang="de-DE"/>
            </a:p>
          </p:txBody>
        </p:sp>
        <p:sp>
          <p:nvSpPr>
            <p:cNvPr id="233" name="Freihandform: Form 284">
              <a:extLst>
                <a:ext uri="{FF2B5EF4-FFF2-40B4-BE49-F238E27FC236}">
                  <a16:creationId xmlns:a16="http://schemas.microsoft.com/office/drawing/2014/main" id="{A1C42B2E-EE11-6440-B845-3A6542A008C8}"/>
                </a:ext>
              </a:extLst>
            </p:cNvPr>
            <p:cNvSpPr/>
            <p:nvPr/>
          </p:nvSpPr>
          <p:spPr>
            <a:xfrm>
              <a:off x="7195938" y="2950140"/>
              <a:ext cx="201695" cy="342598"/>
            </a:xfrm>
            <a:custGeom>
              <a:avLst/>
              <a:gdLst>
                <a:gd name="connsiteX0" fmla="*/ 201695 w 201695"/>
                <a:gd name="connsiteY0" fmla="*/ 342590 h 342598"/>
                <a:gd name="connsiteX1" fmla="*/ 146899 w 201695"/>
                <a:gd name="connsiteY1" fmla="*/ 342590 h 342598"/>
                <a:gd name="connsiteX2" fmla="*/ 146899 w 201695"/>
                <a:gd name="connsiteY2" fmla="*/ 208587 h 342598"/>
                <a:gd name="connsiteX3" fmla="*/ 103607 w 201695"/>
                <a:gd name="connsiteY3" fmla="*/ 151487 h 342598"/>
                <a:gd name="connsiteX4" fmla="*/ 54797 w 201695"/>
                <a:gd name="connsiteY4" fmla="*/ 208135 h 342598"/>
                <a:gd name="connsiteX5" fmla="*/ 54797 w 201695"/>
                <a:gd name="connsiteY5" fmla="*/ 342599 h 342598"/>
                <a:gd name="connsiteX6" fmla="*/ 0 w 201695"/>
                <a:gd name="connsiteY6" fmla="*/ 342599 h 342598"/>
                <a:gd name="connsiteX7" fmla="*/ 0 w 201695"/>
                <a:gd name="connsiteY7" fmla="*/ 13808 h 342598"/>
                <a:gd name="connsiteX8" fmla="*/ 54797 w 201695"/>
                <a:gd name="connsiteY8" fmla="*/ 0 h 342598"/>
                <a:gd name="connsiteX9" fmla="*/ 54797 w 201695"/>
                <a:gd name="connsiteY9" fmla="*/ 136297 h 342598"/>
                <a:gd name="connsiteX10" fmla="*/ 55718 w 201695"/>
                <a:gd name="connsiteY10" fmla="*/ 136297 h 342598"/>
                <a:gd name="connsiteX11" fmla="*/ 124323 w 201695"/>
                <a:gd name="connsiteY11" fmla="*/ 102225 h 342598"/>
                <a:gd name="connsiteX12" fmla="*/ 201687 w 201695"/>
                <a:gd name="connsiteY12" fmla="*/ 197082 h 342598"/>
                <a:gd name="connsiteX13" fmla="*/ 201687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5" y="342590"/>
                  </a:moveTo>
                  <a:lnTo>
                    <a:pt x="146899" y="342590"/>
                  </a:lnTo>
                  <a:lnTo>
                    <a:pt x="146899" y="208587"/>
                  </a:lnTo>
                  <a:cubicBezTo>
                    <a:pt x="146899" y="174054"/>
                    <a:pt x="136306" y="151487"/>
                    <a:pt x="103607" y="151487"/>
                  </a:cubicBezTo>
                  <a:cubicBezTo>
                    <a:pt x="65850" y="151487"/>
                    <a:pt x="54797" y="181423"/>
                    <a:pt x="54797" y="208135"/>
                  </a:cubicBezTo>
                  <a:lnTo>
                    <a:pt x="54797" y="342599"/>
                  </a:lnTo>
                  <a:lnTo>
                    <a:pt x="0" y="342599"/>
                  </a:lnTo>
                  <a:lnTo>
                    <a:pt x="0" y="13808"/>
                  </a:lnTo>
                  <a:lnTo>
                    <a:pt x="54797" y="0"/>
                  </a:lnTo>
                  <a:lnTo>
                    <a:pt x="54797" y="136297"/>
                  </a:lnTo>
                  <a:lnTo>
                    <a:pt x="55718" y="136297"/>
                  </a:lnTo>
                  <a:cubicBezTo>
                    <a:pt x="69074" y="115573"/>
                    <a:pt x="93483" y="102225"/>
                    <a:pt x="124323" y="102225"/>
                  </a:cubicBezTo>
                  <a:cubicBezTo>
                    <a:pt x="178660" y="102225"/>
                    <a:pt x="201687" y="142745"/>
                    <a:pt x="201687" y="197082"/>
                  </a:cubicBezTo>
                  <a:lnTo>
                    <a:pt x="201687" y="342590"/>
                  </a:lnTo>
                  <a:close/>
                </a:path>
              </a:pathLst>
            </a:custGeom>
            <a:grpFill/>
            <a:ln w="8374" cap="flat">
              <a:noFill/>
              <a:prstDash val="solid"/>
              <a:miter/>
            </a:ln>
          </p:spPr>
          <p:txBody>
            <a:bodyPr rtlCol="0" anchor="ctr"/>
            <a:lstStyle/>
            <a:p>
              <a:endParaRPr lang="de-DE"/>
            </a:p>
          </p:txBody>
        </p:sp>
        <p:sp>
          <p:nvSpPr>
            <p:cNvPr id="234" name="Freihandform: Form 285">
              <a:extLst>
                <a:ext uri="{FF2B5EF4-FFF2-40B4-BE49-F238E27FC236}">
                  <a16:creationId xmlns:a16="http://schemas.microsoft.com/office/drawing/2014/main" id="{3CC385F8-17EE-FB4E-A58D-E70F33DE0F72}"/>
                </a:ext>
              </a:extLst>
            </p:cNvPr>
            <p:cNvSpPr/>
            <p:nvPr/>
          </p:nvSpPr>
          <p:spPr>
            <a:xfrm>
              <a:off x="7451652" y="3052356"/>
              <a:ext cx="198923" cy="245899"/>
            </a:xfrm>
            <a:custGeom>
              <a:avLst/>
              <a:gdLst>
                <a:gd name="connsiteX0" fmla="*/ 100835 w 198923"/>
                <a:gd name="connsiteY0" fmla="*/ 94856 h 245899"/>
                <a:gd name="connsiteX1" fmla="*/ 145039 w 198923"/>
                <a:gd name="connsiteY1" fmla="*/ 99922 h 245899"/>
                <a:gd name="connsiteX2" fmla="*/ 145039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82 w 198923"/>
                <a:gd name="connsiteY9" fmla="*/ 240373 h 245899"/>
                <a:gd name="connsiteX10" fmla="*/ 146882 w 198923"/>
                <a:gd name="connsiteY10" fmla="*/ 215504 h 245899"/>
                <a:gd name="connsiteX11" fmla="*/ 145969 w 198923"/>
                <a:gd name="connsiteY11" fmla="*/ 215504 h 245899"/>
                <a:gd name="connsiteX12" fmla="*/ 77355 w 198923"/>
                <a:gd name="connsiteY12" fmla="*/ 245900 h 245899"/>
                <a:gd name="connsiteX13" fmla="*/ 0 w 198923"/>
                <a:gd name="connsiteY13" fmla="*/ 171299 h 245899"/>
                <a:gd name="connsiteX14" fmla="*/ 100835 w 198923"/>
                <a:gd name="connsiteY14" fmla="*/ 94856 h 245899"/>
                <a:gd name="connsiteX15" fmla="*/ 91624 w 198923"/>
                <a:gd name="connsiteY15" fmla="*/ 204919 h 245899"/>
                <a:gd name="connsiteX16" fmla="*/ 145039 w 198923"/>
                <a:gd name="connsiteY16" fmla="*/ 176834 h 245899"/>
                <a:gd name="connsiteX17" fmla="*/ 145039 w 198923"/>
                <a:gd name="connsiteY17" fmla="*/ 135845 h 245899"/>
                <a:gd name="connsiteX18" fmla="*/ 106822 w 198923"/>
                <a:gd name="connsiteY18" fmla="*/ 131240 h 245899"/>
                <a:gd name="connsiteX19" fmla="*/ 52486 w 198923"/>
                <a:gd name="connsiteY19" fmla="*/ 169918 h 245899"/>
                <a:gd name="connsiteX20" fmla="*/ 91624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33" y="94856"/>
                    <a:pt x="129849" y="95778"/>
                    <a:pt x="145039" y="99922"/>
                  </a:cubicBezTo>
                  <a:lnTo>
                    <a:pt x="145039" y="91633"/>
                  </a:lnTo>
                  <a:cubicBezTo>
                    <a:pt x="145039" y="61705"/>
                    <a:pt x="127538" y="46047"/>
                    <a:pt x="93466" y="46047"/>
                  </a:cubicBezTo>
                  <a:cubicBezTo>
                    <a:pt x="74584" y="46047"/>
                    <a:pt x="53407" y="50652"/>
                    <a:pt x="34064" y="59402"/>
                  </a:cubicBezTo>
                  <a:lnTo>
                    <a:pt x="22090" y="13356"/>
                  </a:lnTo>
                  <a:cubicBezTo>
                    <a:pt x="43727" y="5066"/>
                    <a:pt x="72281" y="0"/>
                    <a:pt x="98993" y="0"/>
                  </a:cubicBezTo>
                  <a:cubicBezTo>
                    <a:pt x="164844" y="0"/>
                    <a:pt x="198924" y="30857"/>
                    <a:pt x="198924" y="90711"/>
                  </a:cubicBezTo>
                  <a:lnTo>
                    <a:pt x="198924" y="240373"/>
                  </a:lnTo>
                  <a:lnTo>
                    <a:pt x="146882" y="240373"/>
                  </a:lnTo>
                  <a:lnTo>
                    <a:pt x="146882" y="215504"/>
                  </a:lnTo>
                  <a:lnTo>
                    <a:pt x="145969" y="215504"/>
                  </a:lnTo>
                  <a:cubicBezTo>
                    <a:pt x="125705" y="236228"/>
                    <a:pt x="104528" y="245900"/>
                    <a:pt x="77355" y="245900"/>
                  </a:cubicBezTo>
                  <a:cubicBezTo>
                    <a:pt x="30388" y="245900"/>
                    <a:pt x="0" y="216885"/>
                    <a:pt x="0" y="171299"/>
                  </a:cubicBezTo>
                  <a:cubicBezTo>
                    <a:pt x="-9" y="121568"/>
                    <a:pt x="35445" y="94856"/>
                    <a:pt x="100835" y="94856"/>
                  </a:cubicBezTo>
                  <a:close/>
                  <a:moveTo>
                    <a:pt x="91624" y="204919"/>
                  </a:moveTo>
                  <a:cubicBezTo>
                    <a:pt x="111419" y="204919"/>
                    <a:pt x="129841" y="195248"/>
                    <a:pt x="145039" y="176834"/>
                  </a:cubicBezTo>
                  <a:lnTo>
                    <a:pt x="145039" y="135845"/>
                  </a:lnTo>
                  <a:cubicBezTo>
                    <a:pt x="132144" y="132621"/>
                    <a:pt x="118788" y="131240"/>
                    <a:pt x="106822" y="131240"/>
                  </a:cubicBezTo>
                  <a:cubicBezTo>
                    <a:pt x="72289" y="131240"/>
                    <a:pt x="52486" y="145048"/>
                    <a:pt x="52486" y="169918"/>
                  </a:cubicBezTo>
                  <a:cubicBezTo>
                    <a:pt x="52477" y="191563"/>
                    <a:pt x="67684" y="204919"/>
                    <a:pt x="91624" y="204919"/>
                  </a:cubicBezTo>
                  <a:close/>
                </a:path>
              </a:pathLst>
            </a:custGeom>
            <a:grpFill/>
            <a:ln w="8374" cap="flat">
              <a:noFill/>
              <a:prstDash val="solid"/>
              <a:miter/>
            </a:ln>
          </p:spPr>
          <p:txBody>
            <a:bodyPr rtlCol="0" anchor="ctr"/>
            <a:lstStyle/>
            <a:p>
              <a:endParaRPr lang="de-DE"/>
            </a:p>
          </p:txBody>
        </p:sp>
        <p:sp>
          <p:nvSpPr>
            <p:cNvPr id="235" name="Freihandform: Form 286">
              <a:extLst>
                <a:ext uri="{FF2B5EF4-FFF2-40B4-BE49-F238E27FC236}">
                  <a16:creationId xmlns:a16="http://schemas.microsoft.com/office/drawing/2014/main" id="{E6B64C0C-7927-894E-B18C-68D4CECFE3A8}"/>
                </a:ext>
              </a:extLst>
            </p:cNvPr>
            <p:cNvSpPr/>
            <p:nvPr/>
          </p:nvSpPr>
          <p:spPr>
            <a:xfrm>
              <a:off x="7694437" y="2946899"/>
              <a:ext cx="143674" cy="345830"/>
            </a:xfrm>
            <a:custGeom>
              <a:avLst/>
              <a:gdLst>
                <a:gd name="connsiteX0" fmla="*/ 143674 w 143674"/>
                <a:gd name="connsiteY0" fmla="*/ 51582 h 345830"/>
                <a:gd name="connsiteX1" fmla="*/ 119734 w 143674"/>
                <a:gd name="connsiteY1" fmla="*/ 46976 h 345830"/>
                <a:gd name="connsiteX2" fmla="*/ 90720 w 143674"/>
                <a:gd name="connsiteY2" fmla="*/ 79667 h 345830"/>
                <a:gd name="connsiteX3" fmla="*/ 90720 w 143674"/>
                <a:gd name="connsiteY3" fmla="*/ 111445 h 345830"/>
                <a:gd name="connsiteX4" fmla="*/ 137235 w 143674"/>
                <a:gd name="connsiteY4" fmla="*/ 111445 h 345830"/>
                <a:gd name="connsiteX5" fmla="*/ 137235 w 143674"/>
                <a:gd name="connsiteY5" fmla="*/ 157031 h 345830"/>
                <a:gd name="connsiteX6" fmla="*/ 91180 w 143674"/>
                <a:gd name="connsiteY6" fmla="*/ 157031 h 345830"/>
                <a:gd name="connsiteX7" fmla="*/ 91180 w 143674"/>
                <a:gd name="connsiteY7" fmla="*/ 345831 h 345830"/>
                <a:gd name="connsiteX8" fmla="*/ 36383 w 143674"/>
                <a:gd name="connsiteY8" fmla="*/ 345831 h 345830"/>
                <a:gd name="connsiteX9" fmla="*/ 36383 w 143674"/>
                <a:gd name="connsiteY9" fmla="*/ 157031 h 345830"/>
                <a:gd name="connsiteX10" fmla="*/ 0 w 143674"/>
                <a:gd name="connsiteY10" fmla="*/ 157031 h 345830"/>
                <a:gd name="connsiteX11" fmla="*/ 0 w 143674"/>
                <a:gd name="connsiteY11" fmla="*/ 111445 h 345830"/>
                <a:gd name="connsiteX12" fmla="*/ 36383 w 143674"/>
                <a:gd name="connsiteY12" fmla="*/ 111445 h 345830"/>
                <a:gd name="connsiteX13" fmla="*/ 36383 w 143674"/>
                <a:gd name="connsiteY13" fmla="*/ 77825 h 345830"/>
                <a:gd name="connsiteX14" fmla="*/ 110983 w 143674"/>
                <a:gd name="connsiteY14" fmla="*/ 0 h 345830"/>
                <a:gd name="connsiteX15" fmla="*/ 143674 w 143674"/>
                <a:gd name="connsiteY15" fmla="*/ 5066 h 345830"/>
                <a:gd name="connsiteX16" fmla="*/ 143674 w 143674"/>
                <a:gd name="connsiteY16" fmla="*/ 51582 h 34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674" h="345830">
                  <a:moveTo>
                    <a:pt x="143674" y="51582"/>
                  </a:moveTo>
                  <a:cubicBezTo>
                    <a:pt x="136306" y="48358"/>
                    <a:pt x="127555" y="46976"/>
                    <a:pt x="119734" y="46976"/>
                  </a:cubicBezTo>
                  <a:cubicBezTo>
                    <a:pt x="99010" y="46976"/>
                    <a:pt x="90720" y="57569"/>
                    <a:pt x="90720" y="79667"/>
                  </a:cubicBezTo>
                  <a:lnTo>
                    <a:pt x="90720" y="111445"/>
                  </a:lnTo>
                  <a:lnTo>
                    <a:pt x="137235" y="111445"/>
                  </a:lnTo>
                  <a:lnTo>
                    <a:pt x="137235" y="157031"/>
                  </a:lnTo>
                  <a:lnTo>
                    <a:pt x="91180" y="157031"/>
                  </a:lnTo>
                  <a:lnTo>
                    <a:pt x="91180" y="345831"/>
                  </a:lnTo>
                  <a:lnTo>
                    <a:pt x="36383" y="345831"/>
                  </a:lnTo>
                  <a:lnTo>
                    <a:pt x="36383" y="157031"/>
                  </a:lnTo>
                  <a:lnTo>
                    <a:pt x="0" y="157031"/>
                  </a:lnTo>
                  <a:lnTo>
                    <a:pt x="0" y="111445"/>
                  </a:lnTo>
                  <a:lnTo>
                    <a:pt x="36383" y="111445"/>
                  </a:lnTo>
                  <a:lnTo>
                    <a:pt x="36383" y="77825"/>
                  </a:lnTo>
                  <a:cubicBezTo>
                    <a:pt x="36383" y="29015"/>
                    <a:pt x="58490" y="0"/>
                    <a:pt x="110983" y="0"/>
                  </a:cubicBezTo>
                  <a:cubicBezTo>
                    <a:pt x="122958" y="0"/>
                    <a:pt x="134472" y="1382"/>
                    <a:pt x="143674" y="5066"/>
                  </a:cubicBezTo>
                  <a:lnTo>
                    <a:pt x="143674" y="51582"/>
                  </a:lnTo>
                  <a:close/>
                </a:path>
              </a:pathLst>
            </a:custGeom>
            <a:grpFill/>
            <a:ln w="8374" cap="flat">
              <a:noFill/>
              <a:prstDash val="solid"/>
              <a:miter/>
            </a:ln>
          </p:spPr>
          <p:txBody>
            <a:bodyPr rtlCol="0" anchor="ctr"/>
            <a:lstStyle/>
            <a:p>
              <a:endParaRPr lang="de-DE"/>
            </a:p>
          </p:txBody>
        </p:sp>
        <p:sp>
          <p:nvSpPr>
            <p:cNvPr id="236" name="Freihandform: Form 287">
              <a:extLst>
                <a:ext uri="{FF2B5EF4-FFF2-40B4-BE49-F238E27FC236}">
                  <a16:creationId xmlns:a16="http://schemas.microsoft.com/office/drawing/2014/main" id="{AD7AA03B-065B-884F-B753-EE431E475F56}"/>
                </a:ext>
              </a:extLst>
            </p:cNvPr>
            <p:cNvSpPr/>
            <p:nvPr/>
          </p:nvSpPr>
          <p:spPr>
            <a:xfrm>
              <a:off x="7867277" y="2982353"/>
              <a:ext cx="145977" cy="315903"/>
            </a:xfrm>
            <a:custGeom>
              <a:avLst/>
              <a:gdLst>
                <a:gd name="connsiteX0" fmla="*/ 145977 w 145977"/>
                <a:gd name="connsiteY0" fmla="*/ 260185 h 315903"/>
                <a:gd name="connsiteX1" fmla="*/ 145977 w 145977"/>
                <a:gd name="connsiteY1" fmla="*/ 307153 h 315903"/>
                <a:gd name="connsiteX2" fmla="*/ 99922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3 w 145977"/>
                <a:gd name="connsiteY15" fmla="*/ 268006 h 315903"/>
                <a:gd name="connsiteX16" fmla="*/ 145977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7" y="260185"/>
                  </a:moveTo>
                  <a:lnTo>
                    <a:pt x="145977" y="307153"/>
                  </a:lnTo>
                  <a:cubicBezTo>
                    <a:pt x="134003" y="312680"/>
                    <a:pt x="116041" y="315903"/>
                    <a:pt x="99922"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19" y="268006"/>
                    <a:pt x="115573" y="268006"/>
                  </a:cubicBezTo>
                  <a:cubicBezTo>
                    <a:pt x="125713" y="268015"/>
                    <a:pt x="136757" y="264791"/>
                    <a:pt x="145977" y="260185"/>
                  </a:cubicBezTo>
                  <a:close/>
                </a:path>
              </a:pathLst>
            </a:custGeom>
            <a:grpFill/>
            <a:ln w="8374" cap="flat">
              <a:noFill/>
              <a:prstDash val="solid"/>
              <a:miter/>
            </a:ln>
          </p:spPr>
          <p:txBody>
            <a:bodyPr rtlCol="0" anchor="ctr"/>
            <a:lstStyle/>
            <a:p>
              <a:endParaRPr lang="de-DE"/>
            </a:p>
          </p:txBody>
        </p:sp>
        <p:sp>
          <p:nvSpPr>
            <p:cNvPr id="237" name="Freihandform: Form 288">
              <a:extLst>
                <a:ext uri="{FF2B5EF4-FFF2-40B4-BE49-F238E27FC236}">
                  <a16:creationId xmlns:a16="http://schemas.microsoft.com/office/drawing/2014/main" id="{D3F5F370-AD69-2D4C-85F1-46FCC7778636}"/>
                </a:ext>
              </a:extLst>
            </p:cNvPr>
            <p:cNvSpPr/>
            <p:nvPr/>
          </p:nvSpPr>
          <p:spPr>
            <a:xfrm>
              <a:off x="8049797" y="3052356"/>
              <a:ext cx="214130" cy="245899"/>
            </a:xfrm>
            <a:custGeom>
              <a:avLst/>
              <a:gdLst>
                <a:gd name="connsiteX0" fmla="*/ 116033 w 214130"/>
                <a:gd name="connsiteY0" fmla="*/ 245900 h 245899"/>
                <a:gd name="connsiteX1" fmla="*/ 0 w 214130"/>
                <a:gd name="connsiteY1" fmla="*/ 122489 h 245899"/>
                <a:gd name="connsiteX2" fmla="*/ 110054 w 214130"/>
                <a:gd name="connsiteY2" fmla="*/ 0 h 245899"/>
                <a:gd name="connsiteX3" fmla="*/ 214131 w 214130"/>
                <a:gd name="connsiteY3" fmla="*/ 119266 h 245899"/>
                <a:gd name="connsiteX4" fmla="*/ 213209 w 214130"/>
                <a:gd name="connsiteY4" fmla="*/ 141824 h 245899"/>
                <a:gd name="connsiteX5" fmla="*/ 55727 w 214130"/>
                <a:gd name="connsiteY5" fmla="*/ 141824 h 245899"/>
                <a:gd name="connsiteX6" fmla="*/ 116510 w 214130"/>
                <a:gd name="connsiteY6" fmla="*/ 198924 h 245899"/>
                <a:gd name="connsiteX7" fmla="*/ 174071 w 214130"/>
                <a:gd name="connsiteY7" fmla="*/ 171291 h 245899"/>
                <a:gd name="connsiteX8" fmla="*/ 208143 w 214130"/>
                <a:gd name="connsiteY8" fmla="*/ 207214 h 245899"/>
                <a:gd name="connsiteX9" fmla="*/ 116033 w 214130"/>
                <a:gd name="connsiteY9" fmla="*/ 245900 h 245899"/>
                <a:gd name="connsiteX10" fmla="*/ 54788 w 214130"/>
                <a:gd name="connsiteY10" fmla="*/ 101765 h 245899"/>
                <a:gd name="connsiteX11" fmla="*/ 161159 w 214130"/>
                <a:gd name="connsiteY11" fmla="*/ 101765 h 245899"/>
                <a:gd name="connsiteX12" fmla="*/ 109125 w 214130"/>
                <a:gd name="connsiteY12" fmla="*/ 45125 h 245899"/>
                <a:gd name="connsiteX13" fmla="*/ 54788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3" y="245900"/>
                  </a:moveTo>
                  <a:cubicBezTo>
                    <a:pt x="46499" y="245900"/>
                    <a:pt x="0" y="196621"/>
                    <a:pt x="0" y="122489"/>
                  </a:cubicBezTo>
                  <a:cubicBezTo>
                    <a:pt x="0" y="49739"/>
                    <a:pt x="44665" y="0"/>
                    <a:pt x="110054" y="0"/>
                  </a:cubicBezTo>
                  <a:cubicBezTo>
                    <a:pt x="173141" y="0"/>
                    <a:pt x="214131" y="46968"/>
                    <a:pt x="214131" y="119266"/>
                  </a:cubicBezTo>
                  <a:cubicBezTo>
                    <a:pt x="214131" y="127095"/>
                    <a:pt x="213670" y="135385"/>
                    <a:pt x="213209" y="141824"/>
                  </a:cubicBezTo>
                  <a:lnTo>
                    <a:pt x="55727" y="141824"/>
                  </a:lnTo>
                  <a:cubicBezTo>
                    <a:pt x="61714" y="178207"/>
                    <a:pt x="83351" y="198924"/>
                    <a:pt x="116510" y="198924"/>
                  </a:cubicBezTo>
                  <a:cubicBezTo>
                    <a:pt x="138147" y="198924"/>
                    <a:pt x="155649" y="190634"/>
                    <a:pt x="174071" y="171291"/>
                  </a:cubicBezTo>
                  <a:lnTo>
                    <a:pt x="208143" y="207214"/>
                  </a:lnTo>
                  <a:cubicBezTo>
                    <a:pt x="181423" y="233465"/>
                    <a:pt x="151487" y="245900"/>
                    <a:pt x="116033" y="245900"/>
                  </a:cubicBezTo>
                  <a:close/>
                  <a:moveTo>
                    <a:pt x="54788" y="101765"/>
                  </a:moveTo>
                  <a:lnTo>
                    <a:pt x="161159" y="101765"/>
                  </a:lnTo>
                  <a:cubicBezTo>
                    <a:pt x="158864" y="65850"/>
                    <a:pt x="139981" y="45125"/>
                    <a:pt x="109125" y="45125"/>
                  </a:cubicBezTo>
                  <a:cubicBezTo>
                    <a:pt x="78729" y="45134"/>
                    <a:pt x="59394" y="65390"/>
                    <a:pt x="54788" y="101765"/>
                  </a:cubicBezTo>
                  <a:close/>
                </a:path>
              </a:pathLst>
            </a:custGeom>
            <a:grpFill/>
            <a:ln w="8374" cap="flat">
              <a:noFill/>
              <a:prstDash val="solid"/>
              <a:miter/>
            </a:ln>
          </p:spPr>
          <p:txBody>
            <a:bodyPr rtlCol="0" anchor="ctr"/>
            <a:lstStyle/>
            <a:p>
              <a:endParaRPr lang="de-DE"/>
            </a:p>
          </p:txBody>
        </p:sp>
        <p:sp>
          <p:nvSpPr>
            <p:cNvPr id="281" name="Freihandform: Form 289">
              <a:extLst>
                <a:ext uri="{FF2B5EF4-FFF2-40B4-BE49-F238E27FC236}">
                  <a16:creationId xmlns:a16="http://schemas.microsoft.com/office/drawing/2014/main" id="{4A88E5BF-5836-6D42-B2AB-2B1E947329F4}"/>
                </a:ext>
              </a:extLst>
            </p:cNvPr>
            <p:cNvSpPr/>
            <p:nvPr/>
          </p:nvSpPr>
          <p:spPr>
            <a:xfrm>
              <a:off x="8323756" y="3052365"/>
              <a:ext cx="201695" cy="240373"/>
            </a:xfrm>
            <a:custGeom>
              <a:avLst/>
              <a:gdLst>
                <a:gd name="connsiteX0" fmla="*/ 201696 w 201695"/>
                <a:gd name="connsiteY0" fmla="*/ 240365 h 240373"/>
                <a:gd name="connsiteX1" fmla="*/ 146890 w 201695"/>
                <a:gd name="connsiteY1" fmla="*/ 240365 h 240373"/>
                <a:gd name="connsiteX2" fmla="*/ 146890 w 201695"/>
                <a:gd name="connsiteY2" fmla="*/ 106362 h 240373"/>
                <a:gd name="connsiteX3" fmla="*/ 103607 w 201695"/>
                <a:gd name="connsiteY3" fmla="*/ 49262 h 240373"/>
                <a:gd name="connsiteX4" fmla="*/ 54798 w 201695"/>
                <a:gd name="connsiteY4" fmla="*/ 105910 h 240373"/>
                <a:gd name="connsiteX5" fmla="*/ 54798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4 w 201695"/>
                <a:gd name="connsiteY11" fmla="*/ 0 h 240373"/>
                <a:gd name="connsiteX12" fmla="*/ 201688 w 201695"/>
                <a:gd name="connsiteY12" fmla="*/ 94856 h 240373"/>
                <a:gd name="connsiteX13" fmla="*/ 201688 w 201695"/>
                <a:gd name="connsiteY13" fmla="*/ 240365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65"/>
                  </a:moveTo>
                  <a:lnTo>
                    <a:pt x="146890" y="240365"/>
                  </a:lnTo>
                  <a:lnTo>
                    <a:pt x="146890" y="106362"/>
                  </a:lnTo>
                  <a:cubicBezTo>
                    <a:pt x="146890" y="72290"/>
                    <a:pt x="136767" y="49262"/>
                    <a:pt x="103607" y="49262"/>
                  </a:cubicBezTo>
                  <a:cubicBezTo>
                    <a:pt x="65390" y="49262"/>
                    <a:pt x="54798" y="80579"/>
                    <a:pt x="54798" y="105910"/>
                  </a:cubicBezTo>
                  <a:lnTo>
                    <a:pt x="54798" y="240373"/>
                  </a:lnTo>
                  <a:lnTo>
                    <a:pt x="0" y="240373"/>
                  </a:lnTo>
                  <a:lnTo>
                    <a:pt x="0" y="5987"/>
                  </a:lnTo>
                  <a:lnTo>
                    <a:pt x="54337" y="5987"/>
                  </a:lnTo>
                  <a:lnTo>
                    <a:pt x="54337" y="34072"/>
                  </a:lnTo>
                  <a:lnTo>
                    <a:pt x="55249" y="34072"/>
                  </a:lnTo>
                  <a:cubicBezTo>
                    <a:pt x="69066" y="13348"/>
                    <a:pt x="93935" y="0"/>
                    <a:pt x="124324" y="0"/>
                  </a:cubicBezTo>
                  <a:cubicBezTo>
                    <a:pt x="177739" y="0"/>
                    <a:pt x="201688" y="39138"/>
                    <a:pt x="201688" y="94856"/>
                  </a:cubicBezTo>
                  <a:lnTo>
                    <a:pt x="201688" y="240365"/>
                  </a:lnTo>
                  <a:close/>
                </a:path>
              </a:pathLst>
            </a:custGeom>
            <a:grpFill/>
            <a:ln w="8374" cap="flat">
              <a:noFill/>
              <a:prstDash val="solid"/>
              <a:miter/>
            </a:ln>
          </p:spPr>
          <p:txBody>
            <a:bodyPr rtlCol="0" anchor="ctr"/>
            <a:lstStyle/>
            <a:p>
              <a:endParaRPr lang="de-DE"/>
            </a:p>
          </p:txBody>
        </p:sp>
        <p:sp>
          <p:nvSpPr>
            <p:cNvPr id="282" name="Freihandform: Form 290">
              <a:extLst>
                <a:ext uri="{FF2B5EF4-FFF2-40B4-BE49-F238E27FC236}">
                  <a16:creationId xmlns:a16="http://schemas.microsoft.com/office/drawing/2014/main" id="{5944FE77-2F90-2348-85ED-D2E0C848463A}"/>
                </a:ext>
              </a:extLst>
            </p:cNvPr>
            <p:cNvSpPr/>
            <p:nvPr/>
          </p:nvSpPr>
          <p:spPr>
            <a:xfrm>
              <a:off x="8741466" y="2935854"/>
              <a:ext cx="31309" cy="452200"/>
            </a:xfrm>
            <a:custGeom>
              <a:avLst/>
              <a:gdLst>
                <a:gd name="connsiteX0" fmla="*/ 31309 w 31309"/>
                <a:gd name="connsiteY0" fmla="*/ 452201 h 452200"/>
                <a:gd name="connsiteX1" fmla="*/ 0 w 31309"/>
                <a:gd name="connsiteY1" fmla="*/ 452201 h 452200"/>
                <a:gd name="connsiteX2" fmla="*/ 0 w 31309"/>
                <a:gd name="connsiteY2" fmla="*/ 0 h 452200"/>
                <a:gd name="connsiteX3" fmla="*/ 31309 w 31309"/>
                <a:gd name="connsiteY3" fmla="*/ 0 h 452200"/>
                <a:gd name="connsiteX4" fmla="*/ 31309 w 31309"/>
                <a:gd name="connsiteY4" fmla="*/ 452201 h 45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09" h="452200">
                  <a:moveTo>
                    <a:pt x="31309" y="452201"/>
                  </a:moveTo>
                  <a:lnTo>
                    <a:pt x="0" y="452201"/>
                  </a:lnTo>
                  <a:lnTo>
                    <a:pt x="0" y="0"/>
                  </a:lnTo>
                  <a:lnTo>
                    <a:pt x="31309" y="0"/>
                  </a:lnTo>
                  <a:lnTo>
                    <a:pt x="31309" y="452201"/>
                  </a:lnTo>
                  <a:close/>
                </a:path>
              </a:pathLst>
            </a:custGeom>
            <a:grpFill/>
            <a:ln w="8374" cap="flat">
              <a:noFill/>
              <a:prstDash val="solid"/>
              <a:miter/>
            </a:ln>
          </p:spPr>
          <p:txBody>
            <a:bodyPr rtlCol="0" anchor="ctr"/>
            <a:lstStyle/>
            <a:p>
              <a:endParaRPr lang="de-DE"/>
            </a:p>
          </p:txBody>
        </p:sp>
        <p:sp>
          <p:nvSpPr>
            <p:cNvPr id="283" name="Freihandform: Form 291">
              <a:extLst>
                <a:ext uri="{FF2B5EF4-FFF2-40B4-BE49-F238E27FC236}">
                  <a16:creationId xmlns:a16="http://schemas.microsoft.com/office/drawing/2014/main" id="{80B92F82-E6FF-3D47-8E3F-BA9DAC96F098}"/>
                </a:ext>
              </a:extLst>
            </p:cNvPr>
            <p:cNvSpPr/>
            <p:nvPr/>
          </p:nvSpPr>
          <p:spPr>
            <a:xfrm>
              <a:off x="8970820" y="2968545"/>
              <a:ext cx="398768" cy="324184"/>
            </a:xfrm>
            <a:custGeom>
              <a:avLst/>
              <a:gdLst>
                <a:gd name="connsiteX0" fmla="*/ 0 w 398768"/>
                <a:gd name="connsiteY0" fmla="*/ 0 h 324184"/>
                <a:gd name="connsiteX1" fmla="*/ 60323 w 398768"/>
                <a:gd name="connsiteY1" fmla="*/ 0 h 324184"/>
                <a:gd name="connsiteX2" fmla="*/ 113278 w 398768"/>
                <a:gd name="connsiteY2" fmla="*/ 234847 h 324184"/>
                <a:gd name="connsiteX3" fmla="*/ 114200 w 398768"/>
                <a:gd name="connsiteY3" fmla="*/ 234847 h 324184"/>
                <a:gd name="connsiteX4" fmla="*/ 169909 w 398768"/>
                <a:gd name="connsiteY4" fmla="*/ 0 h 324184"/>
                <a:gd name="connsiteX5" fmla="*/ 229773 w 398768"/>
                <a:gd name="connsiteY5" fmla="*/ 0 h 324184"/>
                <a:gd name="connsiteX6" fmla="*/ 286872 w 398768"/>
                <a:gd name="connsiteY6" fmla="*/ 234847 h 324184"/>
                <a:gd name="connsiteX7" fmla="*/ 287785 w 398768"/>
                <a:gd name="connsiteY7" fmla="*/ 234847 h 324184"/>
                <a:gd name="connsiteX8" fmla="*/ 339358 w 398768"/>
                <a:gd name="connsiteY8" fmla="*/ 0 h 324184"/>
                <a:gd name="connsiteX9" fmla="*/ 398768 w 398768"/>
                <a:gd name="connsiteY9" fmla="*/ 0 h 324184"/>
                <a:gd name="connsiteX10" fmla="*/ 317260 w 398768"/>
                <a:gd name="connsiteY10" fmla="*/ 324185 h 324184"/>
                <a:gd name="connsiteX11" fmla="*/ 257857 w 398768"/>
                <a:gd name="connsiteY11" fmla="*/ 324185 h 324184"/>
                <a:gd name="connsiteX12" fmla="*/ 199837 w 398768"/>
                <a:gd name="connsiteY12" fmla="*/ 86575 h 324184"/>
                <a:gd name="connsiteX13" fmla="*/ 198916 w 398768"/>
                <a:gd name="connsiteY13" fmla="*/ 86575 h 324184"/>
                <a:gd name="connsiteX14" fmla="*/ 140895 w 398768"/>
                <a:gd name="connsiteY14" fmla="*/ 324185 h 324184"/>
                <a:gd name="connsiteX15" fmla="*/ 81032 w 398768"/>
                <a:gd name="connsiteY15" fmla="*/ 324185 h 324184"/>
                <a:gd name="connsiteX16" fmla="*/ 0 w 398768"/>
                <a:gd name="connsiteY16" fmla="*/ 0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68" h="324184">
                  <a:moveTo>
                    <a:pt x="0" y="0"/>
                  </a:moveTo>
                  <a:lnTo>
                    <a:pt x="60323" y="0"/>
                  </a:lnTo>
                  <a:lnTo>
                    <a:pt x="113278" y="234847"/>
                  </a:lnTo>
                  <a:lnTo>
                    <a:pt x="114200" y="234847"/>
                  </a:lnTo>
                  <a:lnTo>
                    <a:pt x="169909" y="0"/>
                  </a:lnTo>
                  <a:lnTo>
                    <a:pt x="229773" y="0"/>
                  </a:lnTo>
                  <a:lnTo>
                    <a:pt x="286872" y="234847"/>
                  </a:lnTo>
                  <a:lnTo>
                    <a:pt x="287785" y="234847"/>
                  </a:lnTo>
                  <a:lnTo>
                    <a:pt x="339358" y="0"/>
                  </a:lnTo>
                  <a:lnTo>
                    <a:pt x="398768" y="0"/>
                  </a:lnTo>
                  <a:lnTo>
                    <a:pt x="317260" y="324185"/>
                  </a:lnTo>
                  <a:lnTo>
                    <a:pt x="257857" y="324185"/>
                  </a:lnTo>
                  <a:lnTo>
                    <a:pt x="199837" y="86575"/>
                  </a:lnTo>
                  <a:lnTo>
                    <a:pt x="198916" y="86575"/>
                  </a:lnTo>
                  <a:lnTo>
                    <a:pt x="140895" y="324185"/>
                  </a:lnTo>
                  <a:lnTo>
                    <a:pt x="81032" y="324185"/>
                  </a:lnTo>
                  <a:lnTo>
                    <a:pt x="0" y="0"/>
                  </a:lnTo>
                  <a:close/>
                </a:path>
              </a:pathLst>
            </a:custGeom>
            <a:grpFill/>
            <a:ln w="8374" cap="flat">
              <a:noFill/>
              <a:prstDash val="solid"/>
              <a:miter/>
            </a:ln>
          </p:spPr>
          <p:txBody>
            <a:bodyPr rtlCol="0" anchor="ctr"/>
            <a:lstStyle/>
            <a:p>
              <a:endParaRPr lang="de-DE"/>
            </a:p>
          </p:txBody>
        </p:sp>
        <p:sp>
          <p:nvSpPr>
            <p:cNvPr id="284" name="Freihandform: Form 292">
              <a:extLst>
                <a:ext uri="{FF2B5EF4-FFF2-40B4-BE49-F238E27FC236}">
                  <a16:creationId xmlns:a16="http://schemas.microsoft.com/office/drawing/2014/main" id="{64C4FFA3-F4AC-3F41-A5FB-2CB056B9C0FE}"/>
                </a:ext>
              </a:extLst>
            </p:cNvPr>
            <p:cNvSpPr/>
            <p:nvPr/>
          </p:nvSpPr>
          <p:spPr>
            <a:xfrm>
              <a:off x="9415753" y="2954268"/>
              <a:ext cx="69534" cy="338461"/>
            </a:xfrm>
            <a:custGeom>
              <a:avLst/>
              <a:gdLst>
                <a:gd name="connsiteX0" fmla="*/ 69534 w 69534"/>
                <a:gd name="connsiteY0" fmla="*/ 33160 h 338461"/>
                <a:gd name="connsiteX1" fmla="*/ 34533 w 69534"/>
                <a:gd name="connsiteY1" fmla="*/ 66311 h 338461"/>
                <a:gd name="connsiteX2" fmla="*/ 0 w 69534"/>
                <a:gd name="connsiteY2" fmla="*/ 33160 h 338461"/>
                <a:gd name="connsiteX3" fmla="*/ 34533 w 69534"/>
                <a:gd name="connsiteY3" fmla="*/ 0 h 338461"/>
                <a:gd name="connsiteX4" fmla="*/ 69534 w 69534"/>
                <a:gd name="connsiteY4" fmla="*/ 33160 h 338461"/>
                <a:gd name="connsiteX5" fmla="*/ 62165 w 69534"/>
                <a:gd name="connsiteY5" fmla="*/ 338462 h 338461"/>
                <a:gd name="connsiteX6" fmla="*/ 7369 w 69534"/>
                <a:gd name="connsiteY6" fmla="*/ 338462 h 338461"/>
                <a:gd name="connsiteX7" fmla="*/ 7369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76" y="66311"/>
                    <a:pt x="34533" y="66311"/>
                  </a:cubicBezTo>
                  <a:cubicBezTo>
                    <a:pt x="15650" y="66311"/>
                    <a:pt x="0" y="52503"/>
                    <a:pt x="0" y="33160"/>
                  </a:cubicBezTo>
                  <a:cubicBezTo>
                    <a:pt x="0" y="14277"/>
                    <a:pt x="15650" y="0"/>
                    <a:pt x="34533" y="0"/>
                  </a:cubicBezTo>
                  <a:cubicBezTo>
                    <a:pt x="53876" y="0"/>
                    <a:pt x="69534" y="14277"/>
                    <a:pt x="69534" y="33160"/>
                  </a:cubicBezTo>
                  <a:close/>
                  <a:moveTo>
                    <a:pt x="62165" y="338462"/>
                  </a:moveTo>
                  <a:lnTo>
                    <a:pt x="7369" y="338462"/>
                  </a:lnTo>
                  <a:lnTo>
                    <a:pt x="7369" y="104076"/>
                  </a:lnTo>
                  <a:lnTo>
                    <a:pt x="62165" y="104076"/>
                  </a:lnTo>
                  <a:lnTo>
                    <a:pt x="62165" y="338462"/>
                  </a:lnTo>
                  <a:close/>
                </a:path>
              </a:pathLst>
            </a:custGeom>
            <a:grpFill/>
            <a:ln w="8374" cap="flat">
              <a:noFill/>
              <a:prstDash val="solid"/>
              <a:miter/>
            </a:ln>
          </p:spPr>
          <p:txBody>
            <a:bodyPr rtlCol="0" anchor="ctr"/>
            <a:lstStyle/>
            <a:p>
              <a:endParaRPr lang="de-DE"/>
            </a:p>
          </p:txBody>
        </p:sp>
        <p:sp>
          <p:nvSpPr>
            <p:cNvPr id="285" name="Freihandform: Form 293">
              <a:extLst>
                <a:ext uri="{FF2B5EF4-FFF2-40B4-BE49-F238E27FC236}">
                  <a16:creationId xmlns:a16="http://schemas.microsoft.com/office/drawing/2014/main" id="{5B446D7B-E0C1-0F4F-8BD0-A125A1C87746}"/>
                </a:ext>
              </a:extLst>
            </p:cNvPr>
            <p:cNvSpPr/>
            <p:nvPr/>
          </p:nvSpPr>
          <p:spPr>
            <a:xfrm>
              <a:off x="9528805" y="2963018"/>
              <a:ext cx="227486" cy="335246"/>
            </a:xfrm>
            <a:custGeom>
              <a:avLst/>
              <a:gdLst>
                <a:gd name="connsiteX0" fmla="*/ 36383 w 227486"/>
                <a:gd name="connsiteY0" fmla="*/ 245900 h 335246"/>
                <a:gd name="connsiteX1" fmla="*/ 116971 w 227486"/>
                <a:gd name="connsiteY1" fmla="*/ 282283 h 335246"/>
                <a:gd name="connsiteX2" fmla="*/ 169466 w 227486"/>
                <a:gd name="connsiteY2" fmla="*/ 241755 h 335246"/>
                <a:gd name="connsiteX3" fmla="*/ 10601 w 227486"/>
                <a:gd name="connsiteY3" fmla="*/ 93944 h 335246"/>
                <a:gd name="connsiteX4" fmla="*/ 120656 w 227486"/>
                <a:gd name="connsiteY4" fmla="*/ 0 h 335246"/>
                <a:gd name="connsiteX5" fmla="*/ 225183 w 227486"/>
                <a:gd name="connsiteY5" fmla="*/ 39147 h 335246"/>
                <a:gd name="connsiteX6" fmla="*/ 188808 w 227486"/>
                <a:gd name="connsiteY6" fmla="*/ 83812 h 335246"/>
                <a:gd name="connsiteX7" fmla="*/ 117884 w 227486"/>
                <a:gd name="connsiteY7" fmla="*/ 52503 h 335246"/>
                <a:gd name="connsiteX8" fmla="*/ 68613 w 227486"/>
                <a:gd name="connsiteY8" fmla="*/ 88886 h 335246"/>
                <a:gd name="connsiteX9" fmla="*/ 227486 w 227486"/>
                <a:gd name="connsiteY9" fmla="*/ 237158 h 335246"/>
                <a:gd name="connsiteX10" fmla="*/ 115590 w 227486"/>
                <a:gd name="connsiteY10" fmla="*/ 335246 h 335246"/>
                <a:gd name="connsiteX11" fmla="*/ 0 w 227486"/>
                <a:gd name="connsiteY11" fmla="*/ 290573 h 335246"/>
                <a:gd name="connsiteX12" fmla="*/ 36383 w 227486"/>
                <a:gd name="connsiteY12" fmla="*/ 245900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86" h="335246">
                  <a:moveTo>
                    <a:pt x="36383" y="245900"/>
                  </a:moveTo>
                  <a:cubicBezTo>
                    <a:pt x="60323" y="268927"/>
                    <a:pt x="89799" y="282283"/>
                    <a:pt x="116971" y="282283"/>
                  </a:cubicBezTo>
                  <a:cubicBezTo>
                    <a:pt x="147359" y="282283"/>
                    <a:pt x="169466" y="265243"/>
                    <a:pt x="169466" y="241755"/>
                  </a:cubicBezTo>
                  <a:cubicBezTo>
                    <a:pt x="169466" y="179589"/>
                    <a:pt x="10601" y="198932"/>
                    <a:pt x="10601" y="93944"/>
                  </a:cubicBezTo>
                  <a:cubicBezTo>
                    <a:pt x="10601" y="38226"/>
                    <a:pt x="55727" y="0"/>
                    <a:pt x="120656" y="0"/>
                  </a:cubicBezTo>
                  <a:cubicBezTo>
                    <a:pt x="159342" y="0"/>
                    <a:pt x="195256" y="13356"/>
                    <a:pt x="225183" y="39147"/>
                  </a:cubicBezTo>
                  <a:lnTo>
                    <a:pt x="188808" y="83812"/>
                  </a:lnTo>
                  <a:cubicBezTo>
                    <a:pt x="165321" y="63087"/>
                    <a:pt x="141841" y="52503"/>
                    <a:pt x="117884" y="52503"/>
                  </a:cubicBezTo>
                  <a:cubicBezTo>
                    <a:pt x="89339" y="52503"/>
                    <a:pt x="68613" y="67692"/>
                    <a:pt x="68613" y="88886"/>
                  </a:cubicBezTo>
                  <a:cubicBezTo>
                    <a:pt x="68613" y="147359"/>
                    <a:pt x="227486" y="128024"/>
                    <a:pt x="227486" y="237158"/>
                  </a:cubicBezTo>
                  <a:cubicBezTo>
                    <a:pt x="227486" y="295639"/>
                    <a:pt x="182352" y="335246"/>
                    <a:pt x="115590" y="335246"/>
                  </a:cubicBezTo>
                  <a:cubicBezTo>
                    <a:pt x="72767" y="335246"/>
                    <a:pt x="30857" y="319127"/>
                    <a:pt x="0" y="290573"/>
                  </a:cubicBezTo>
                  <a:lnTo>
                    <a:pt x="36383" y="245900"/>
                  </a:lnTo>
                  <a:close/>
                </a:path>
              </a:pathLst>
            </a:custGeom>
            <a:grpFill/>
            <a:ln w="8374" cap="flat">
              <a:noFill/>
              <a:prstDash val="solid"/>
              <a:miter/>
            </a:ln>
          </p:spPr>
          <p:txBody>
            <a:bodyPr rtlCol="0" anchor="ctr"/>
            <a:lstStyle/>
            <a:p>
              <a:endParaRPr lang="de-DE"/>
            </a:p>
          </p:txBody>
        </p:sp>
        <p:sp>
          <p:nvSpPr>
            <p:cNvPr id="286" name="Freihandform: Form 294">
              <a:extLst>
                <a:ext uri="{FF2B5EF4-FFF2-40B4-BE49-F238E27FC236}">
                  <a16:creationId xmlns:a16="http://schemas.microsoft.com/office/drawing/2014/main" id="{F99A2B08-EB8E-3C4E-86A9-E0CD77BE4516}"/>
                </a:ext>
              </a:extLst>
            </p:cNvPr>
            <p:cNvSpPr/>
            <p:nvPr/>
          </p:nvSpPr>
          <p:spPr>
            <a:xfrm>
              <a:off x="9804959" y="3052356"/>
              <a:ext cx="225636" cy="245908"/>
            </a:xfrm>
            <a:custGeom>
              <a:avLst/>
              <a:gdLst>
                <a:gd name="connsiteX0" fmla="*/ 0 w 225636"/>
                <a:gd name="connsiteY0" fmla="*/ 122950 h 245908"/>
                <a:gd name="connsiteX1" fmla="*/ 113739 w 225636"/>
                <a:gd name="connsiteY1" fmla="*/ 0 h 245908"/>
                <a:gd name="connsiteX2" fmla="*/ 225636 w 225636"/>
                <a:gd name="connsiteY2" fmla="*/ 122950 h 245908"/>
                <a:gd name="connsiteX3" fmla="*/ 113739 w 225636"/>
                <a:gd name="connsiteY3" fmla="*/ 245908 h 245908"/>
                <a:gd name="connsiteX4" fmla="*/ 0 w 225636"/>
                <a:gd name="connsiteY4" fmla="*/ 122950 h 245908"/>
                <a:gd name="connsiteX5" fmla="*/ 171300 w 225636"/>
                <a:gd name="connsiteY5" fmla="*/ 123410 h 245908"/>
                <a:gd name="connsiteX6" fmla="*/ 112818 w 225636"/>
                <a:gd name="connsiteY6" fmla="*/ 49731 h 245908"/>
                <a:gd name="connsiteX7" fmla="*/ 54345 w 225636"/>
                <a:gd name="connsiteY7" fmla="*/ 122481 h 245908"/>
                <a:gd name="connsiteX8" fmla="*/ 113287 w 225636"/>
                <a:gd name="connsiteY8" fmla="*/ 196621 h 245908"/>
                <a:gd name="connsiteX9" fmla="*/ 171300 w 225636"/>
                <a:gd name="connsiteY9" fmla="*/ 123410 h 24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636" h="245908">
                  <a:moveTo>
                    <a:pt x="0" y="122950"/>
                  </a:moveTo>
                  <a:cubicBezTo>
                    <a:pt x="0" y="49270"/>
                    <a:pt x="45586" y="0"/>
                    <a:pt x="113739" y="0"/>
                  </a:cubicBezTo>
                  <a:cubicBezTo>
                    <a:pt x="181431" y="0"/>
                    <a:pt x="225636" y="48349"/>
                    <a:pt x="225636" y="122950"/>
                  </a:cubicBezTo>
                  <a:cubicBezTo>
                    <a:pt x="225636" y="196629"/>
                    <a:pt x="181884" y="245908"/>
                    <a:pt x="113739" y="245908"/>
                  </a:cubicBezTo>
                  <a:cubicBezTo>
                    <a:pt x="46047" y="245900"/>
                    <a:pt x="0" y="197090"/>
                    <a:pt x="0" y="122950"/>
                  </a:cubicBezTo>
                  <a:close/>
                  <a:moveTo>
                    <a:pt x="171300" y="123410"/>
                  </a:moveTo>
                  <a:cubicBezTo>
                    <a:pt x="171300" y="77824"/>
                    <a:pt x="148741" y="49731"/>
                    <a:pt x="112818" y="49731"/>
                  </a:cubicBezTo>
                  <a:cubicBezTo>
                    <a:pt x="76443" y="49731"/>
                    <a:pt x="54345" y="77816"/>
                    <a:pt x="54345" y="122481"/>
                  </a:cubicBezTo>
                  <a:cubicBezTo>
                    <a:pt x="54345" y="168067"/>
                    <a:pt x="76903" y="196621"/>
                    <a:pt x="113287" y="196621"/>
                  </a:cubicBezTo>
                  <a:cubicBezTo>
                    <a:pt x="149193" y="196629"/>
                    <a:pt x="171300" y="168536"/>
                    <a:pt x="171300" y="123410"/>
                  </a:cubicBezTo>
                  <a:close/>
                </a:path>
              </a:pathLst>
            </a:custGeom>
            <a:grpFill/>
            <a:ln w="8374" cap="flat">
              <a:noFill/>
              <a:prstDash val="solid"/>
              <a:miter/>
            </a:ln>
          </p:spPr>
          <p:txBody>
            <a:bodyPr rtlCol="0" anchor="ctr"/>
            <a:lstStyle/>
            <a:p>
              <a:endParaRPr lang="de-DE"/>
            </a:p>
          </p:txBody>
        </p:sp>
      </p:grpSp>
      <p:sp>
        <p:nvSpPr>
          <p:cNvPr id="287" name="Freihandform: Form 92">
            <a:extLst>
              <a:ext uri="{FF2B5EF4-FFF2-40B4-BE49-F238E27FC236}">
                <a16:creationId xmlns:a16="http://schemas.microsoft.com/office/drawing/2014/main" id="{7D8B89C2-03BA-BF41-B421-7D361A7B4853}"/>
              </a:ext>
            </a:extLst>
          </p:cNvPr>
          <p:cNvSpPr/>
          <p:nvPr userDrawn="1"/>
        </p:nvSpPr>
        <p:spPr>
          <a:xfrm>
            <a:off x="10272160"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248389113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20D0E9D-D5CF-4D6D-BEF6-B2B2ED8EDD59}"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C50F3C"/>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C50F3C"/>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C50F3C"/>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C50F3C"/>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C50F3C"/>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C50F3C"/>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24" name="Textplatzhalter 9">
            <a:extLst>
              <a:ext uri="{FF2B5EF4-FFF2-40B4-BE49-F238E27FC236}">
                <a16:creationId xmlns:a16="http://schemas.microsoft.com/office/drawing/2014/main" id="{48A61E00-2C71-4160-8106-B46A2E72025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76005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FF089020-3AC9-4836-B76D-BADA52069372}"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97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97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123" name="Grafik 3">
            <a:extLst>
              <a:ext uri="{FF2B5EF4-FFF2-40B4-BE49-F238E27FC236}">
                <a16:creationId xmlns:a16="http://schemas.microsoft.com/office/drawing/2014/main" id="{FF4D5521-B071-6745-B2F3-87EA82C9635E}"/>
              </a:ext>
            </a:extLst>
          </p:cNvPr>
          <p:cNvGrpSpPr/>
          <p:nvPr userDrawn="1"/>
        </p:nvGrpSpPr>
        <p:grpSpPr>
          <a:xfrm>
            <a:off x="510639" y="293688"/>
            <a:ext cx="2631832" cy="563562"/>
            <a:chOff x="4011188" y="1936931"/>
            <a:chExt cx="6776742" cy="1451124"/>
          </a:xfrm>
          <a:solidFill>
            <a:schemeClr val="tx1"/>
          </a:solidFill>
        </p:grpSpPr>
        <p:sp>
          <p:nvSpPr>
            <p:cNvPr id="124" name="Freihandform: Form 213">
              <a:extLst>
                <a:ext uri="{FF2B5EF4-FFF2-40B4-BE49-F238E27FC236}">
                  <a16:creationId xmlns:a16="http://schemas.microsoft.com/office/drawing/2014/main" id="{BBC0E53F-3775-A841-91AA-38C36E916E2F}"/>
                </a:ext>
              </a:extLst>
            </p:cNvPr>
            <p:cNvSpPr/>
            <p:nvPr/>
          </p:nvSpPr>
          <p:spPr>
            <a:xfrm>
              <a:off x="4034676" y="1955336"/>
              <a:ext cx="203537" cy="324184"/>
            </a:xfrm>
            <a:custGeom>
              <a:avLst/>
              <a:gdLst>
                <a:gd name="connsiteX0" fmla="*/ 203538 w 203537"/>
                <a:gd name="connsiteY0" fmla="*/ 52963 h 324184"/>
                <a:gd name="connsiteX1" fmla="*/ 57561 w 203537"/>
                <a:gd name="connsiteY1" fmla="*/ 52963 h 324184"/>
                <a:gd name="connsiteX2" fmla="*/ 57561 w 203537"/>
                <a:gd name="connsiteY2" fmla="*/ 133551 h 324184"/>
                <a:gd name="connsiteX3" fmla="*/ 166694 w 203537"/>
                <a:gd name="connsiteY3" fmla="*/ 133551 h 324184"/>
                <a:gd name="connsiteX4" fmla="*/ 166694 w 203537"/>
                <a:gd name="connsiteY4" fmla="*/ 186045 h 324184"/>
                <a:gd name="connsiteX5" fmla="*/ 57561 w 203537"/>
                <a:gd name="connsiteY5" fmla="*/ 186045 h 324184"/>
                <a:gd name="connsiteX6" fmla="*/ 57561 w 203537"/>
                <a:gd name="connsiteY6" fmla="*/ 324185 h 324184"/>
                <a:gd name="connsiteX7" fmla="*/ 0 w 203537"/>
                <a:gd name="connsiteY7" fmla="*/ 324185 h 324184"/>
                <a:gd name="connsiteX8" fmla="*/ 0 w 203537"/>
                <a:gd name="connsiteY8" fmla="*/ 0 h 324184"/>
                <a:gd name="connsiteX9" fmla="*/ 203538 w 203537"/>
                <a:gd name="connsiteY9" fmla="*/ 0 h 324184"/>
                <a:gd name="connsiteX10" fmla="*/ 203538 w 203537"/>
                <a:gd name="connsiteY10" fmla="*/ 52963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537" h="324184">
                  <a:moveTo>
                    <a:pt x="203538" y="52963"/>
                  </a:moveTo>
                  <a:lnTo>
                    <a:pt x="57561" y="52963"/>
                  </a:lnTo>
                  <a:lnTo>
                    <a:pt x="57561" y="133551"/>
                  </a:lnTo>
                  <a:lnTo>
                    <a:pt x="166694" y="133551"/>
                  </a:lnTo>
                  <a:lnTo>
                    <a:pt x="166694" y="186045"/>
                  </a:lnTo>
                  <a:lnTo>
                    <a:pt x="57561" y="186045"/>
                  </a:lnTo>
                  <a:lnTo>
                    <a:pt x="57561" y="324185"/>
                  </a:lnTo>
                  <a:lnTo>
                    <a:pt x="0" y="324185"/>
                  </a:lnTo>
                  <a:lnTo>
                    <a:pt x="0" y="0"/>
                  </a:lnTo>
                  <a:lnTo>
                    <a:pt x="203538" y="0"/>
                  </a:lnTo>
                  <a:lnTo>
                    <a:pt x="203538" y="52963"/>
                  </a:lnTo>
                  <a:close/>
                </a:path>
              </a:pathLst>
            </a:custGeom>
            <a:solidFill>
              <a:srgbClr val="041E42"/>
            </a:solidFill>
            <a:ln w="8374" cap="flat">
              <a:noFill/>
              <a:prstDash val="solid"/>
              <a:miter/>
            </a:ln>
          </p:spPr>
          <p:txBody>
            <a:bodyPr rtlCol="0" anchor="ctr"/>
            <a:lstStyle/>
            <a:p>
              <a:endParaRPr lang="de-DE"/>
            </a:p>
          </p:txBody>
        </p:sp>
        <p:sp>
          <p:nvSpPr>
            <p:cNvPr id="125" name="Freihandform: Form 214">
              <a:extLst>
                <a:ext uri="{FF2B5EF4-FFF2-40B4-BE49-F238E27FC236}">
                  <a16:creationId xmlns:a16="http://schemas.microsoft.com/office/drawing/2014/main" id="{ABBDBB9D-3FFE-8A48-9EF3-A0A275A6710B}"/>
                </a:ext>
              </a:extLst>
            </p:cNvPr>
            <p:cNvSpPr/>
            <p:nvPr/>
          </p:nvSpPr>
          <p:spPr>
            <a:xfrm>
              <a:off x="4269506" y="2039156"/>
              <a:ext cx="141832" cy="240364"/>
            </a:xfrm>
            <a:custGeom>
              <a:avLst/>
              <a:gdLst>
                <a:gd name="connsiteX0" fmla="*/ 141832 w 141832"/>
                <a:gd name="connsiteY0" fmla="*/ 5058 h 240364"/>
                <a:gd name="connsiteX1" fmla="*/ 133082 w 141832"/>
                <a:gd name="connsiteY1" fmla="*/ 61236 h 240364"/>
                <a:gd name="connsiteX2" fmla="*/ 102694 w 141832"/>
                <a:gd name="connsiteY2" fmla="*/ 53868 h 240364"/>
                <a:gd name="connsiteX3" fmla="*/ 54797 w 141832"/>
                <a:gd name="connsiteY3" fmla="*/ 120178 h 240364"/>
                <a:gd name="connsiteX4" fmla="*/ 54797 w 141832"/>
                <a:gd name="connsiteY4" fmla="*/ 240365 h 240364"/>
                <a:gd name="connsiteX5" fmla="*/ 0 w 141832"/>
                <a:gd name="connsiteY5" fmla="*/ 240365 h 240364"/>
                <a:gd name="connsiteX6" fmla="*/ 0 w 141832"/>
                <a:gd name="connsiteY6" fmla="*/ 5979 h 240364"/>
                <a:gd name="connsiteX7" fmla="*/ 53884 w 141832"/>
                <a:gd name="connsiteY7" fmla="*/ 5979 h 240364"/>
                <a:gd name="connsiteX8" fmla="*/ 53884 w 141832"/>
                <a:gd name="connsiteY8" fmla="*/ 35454 h 240364"/>
                <a:gd name="connsiteX9" fmla="*/ 54797 w 141832"/>
                <a:gd name="connsiteY9" fmla="*/ 35454 h 240364"/>
                <a:gd name="connsiteX10" fmla="*/ 116041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2" y="61236"/>
                  </a:lnTo>
                  <a:cubicBezTo>
                    <a:pt x="124800" y="56631"/>
                    <a:pt x="114668" y="53868"/>
                    <a:pt x="102694" y="53868"/>
                  </a:cubicBezTo>
                  <a:cubicBezTo>
                    <a:pt x="64929" y="53868"/>
                    <a:pt x="54797" y="84264"/>
                    <a:pt x="54797" y="120178"/>
                  </a:cubicBezTo>
                  <a:lnTo>
                    <a:pt x="54797" y="240365"/>
                  </a:lnTo>
                  <a:lnTo>
                    <a:pt x="0" y="240365"/>
                  </a:lnTo>
                  <a:lnTo>
                    <a:pt x="0" y="5979"/>
                  </a:lnTo>
                  <a:lnTo>
                    <a:pt x="53884" y="5979"/>
                  </a:lnTo>
                  <a:lnTo>
                    <a:pt x="53884" y="35454"/>
                  </a:lnTo>
                  <a:lnTo>
                    <a:pt x="54797" y="35454"/>
                  </a:lnTo>
                  <a:cubicBezTo>
                    <a:pt x="67232" y="13348"/>
                    <a:pt x="89338" y="0"/>
                    <a:pt x="116041" y="0"/>
                  </a:cubicBezTo>
                  <a:cubicBezTo>
                    <a:pt x="123871" y="-8"/>
                    <a:pt x="133543" y="1373"/>
                    <a:pt x="141832" y="5058"/>
                  </a:cubicBezTo>
                  <a:close/>
                </a:path>
              </a:pathLst>
            </a:custGeom>
            <a:solidFill>
              <a:srgbClr val="041E42"/>
            </a:solidFill>
            <a:ln w="8374" cap="flat">
              <a:noFill/>
              <a:prstDash val="solid"/>
              <a:miter/>
            </a:ln>
          </p:spPr>
          <p:txBody>
            <a:bodyPr rtlCol="0" anchor="ctr"/>
            <a:lstStyle/>
            <a:p>
              <a:endParaRPr lang="de-DE"/>
            </a:p>
          </p:txBody>
        </p:sp>
        <p:sp>
          <p:nvSpPr>
            <p:cNvPr id="126" name="Freihandform: Form 215">
              <a:extLst>
                <a:ext uri="{FF2B5EF4-FFF2-40B4-BE49-F238E27FC236}">
                  <a16:creationId xmlns:a16="http://schemas.microsoft.com/office/drawing/2014/main" id="{3B6212E7-380B-A948-BA31-FE2173B4FCA4}"/>
                </a:ext>
              </a:extLst>
            </p:cNvPr>
            <p:cNvSpPr/>
            <p:nvPr/>
          </p:nvSpPr>
          <p:spPr>
            <a:xfrm>
              <a:off x="4450268" y="1941059"/>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5 w 69542"/>
                <a:gd name="connsiteY5" fmla="*/ 338462 h 338461"/>
                <a:gd name="connsiteX6" fmla="*/ 7369 w 69542"/>
                <a:gd name="connsiteY6" fmla="*/ 338462 h 338461"/>
                <a:gd name="connsiteX7" fmla="*/ 7369 w 69542"/>
                <a:gd name="connsiteY7" fmla="*/ 104076 h 338461"/>
                <a:gd name="connsiteX8" fmla="*/ 62175 w 69542"/>
                <a:gd name="connsiteY8" fmla="*/ 104076 h 338461"/>
                <a:gd name="connsiteX9" fmla="*/ 62175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76" y="0"/>
                    <a:pt x="69543" y="14277"/>
                    <a:pt x="69543" y="33160"/>
                  </a:cubicBezTo>
                  <a:close/>
                  <a:moveTo>
                    <a:pt x="62175" y="338462"/>
                  </a:moveTo>
                  <a:lnTo>
                    <a:pt x="7369" y="338462"/>
                  </a:lnTo>
                  <a:lnTo>
                    <a:pt x="7369" y="104076"/>
                  </a:lnTo>
                  <a:lnTo>
                    <a:pt x="62175" y="104076"/>
                  </a:lnTo>
                  <a:lnTo>
                    <a:pt x="62175" y="338462"/>
                  </a:lnTo>
                  <a:close/>
                </a:path>
              </a:pathLst>
            </a:custGeom>
            <a:solidFill>
              <a:srgbClr val="041E42"/>
            </a:solidFill>
            <a:ln w="8374" cap="flat">
              <a:noFill/>
              <a:prstDash val="solid"/>
              <a:miter/>
            </a:ln>
          </p:spPr>
          <p:txBody>
            <a:bodyPr rtlCol="0" anchor="ctr"/>
            <a:lstStyle/>
            <a:p>
              <a:endParaRPr lang="de-DE"/>
            </a:p>
          </p:txBody>
        </p:sp>
        <p:sp>
          <p:nvSpPr>
            <p:cNvPr id="127" name="Freihandform: Form 216">
              <a:extLst>
                <a:ext uri="{FF2B5EF4-FFF2-40B4-BE49-F238E27FC236}">
                  <a16:creationId xmlns:a16="http://schemas.microsoft.com/office/drawing/2014/main" id="{FA8A5BEB-CB56-6D40-96B5-989006947976}"/>
                </a:ext>
              </a:extLst>
            </p:cNvPr>
            <p:cNvSpPr/>
            <p:nvPr/>
          </p:nvSpPr>
          <p:spPr>
            <a:xfrm>
              <a:off x="4570153" y="2039148"/>
              <a:ext cx="214138" cy="245899"/>
            </a:xfrm>
            <a:custGeom>
              <a:avLst/>
              <a:gdLst>
                <a:gd name="connsiteX0" fmla="*/ 116042 w 214138"/>
                <a:gd name="connsiteY0" fmla="*/ 245900 h 245899"/>
                <a:gd name="connsiteX1" fmla="*/ 0 w 214138"/>
                <a:gd name="connsiteY1" fmla="*/ 122489 h 245899"/>
                <a:gd name="connsiteX2" fmla="*/ 110063 w 214138"/>
                <a:gd name="connsiteY2" fmla="*/ 0 h 245899"/>
                <a:gd name="connsiteX3" fmla="*/ 214139 w 214138"/>
                <a:gd name="connsiteY3" fmla="*/ 119266 h 245899"/>
                <a:gd name="connsiteX4" fmla="*/ 213218 w 214138"/>
                <a:gd name="connsiteY4" fmla="*/ 141824 h 245899"/>
                <a:gd name="connsiteX5" fmla="*/ 55727 w 214138"/>
                <a:gd name="connsiteY5" fmla="*/ 141824 h 245899"/>
                <a:gd name="connsiteX6" fmla="*/ 116511 w 214138"/>
                <a:gd name="connsiteY6" fmla="*/ 198924 h 245899"/>
                <a:gd name="connsiteX7" fmla="*/ 174079 w 214138"/>
                <a:gd name="connsiteY7" fmla="*/ 171291 h 245899"/>
                <a:gd name="connsiteX8" fmla="*/ 208152 w 214138"/>
                <a:gd name="connsiteY8" fmla="*/ 207214 h 245899"/>
                <a:gd name="connsiteX9" fmla="*/ 116042 w 214138"/>
                <a:gd name="connsiteY9" fmla="*/ 245900 h 245899"/>
                <a:gd name="connsiteX10" fmla="*/ 54797 w 214138"/>
                <a:gd name="connsiteY10" fmla="*/ 101765 h 245899"/>
                <a:gd name="connsiteX11" fmla="*/ 161167 w 214138"/>
                <a:gd name="connsiteY11" fmla="*/ 101765 h 245899"/>
                <a:gd name="connsiteX12" fmla="*/ 109125 w 214138"/>
                <a:gd name="connsiteY12" fmla="*/ 45126 h 245899"/>
                <a:gd name="connsiteX13" fmla="*/ 54797 w 214138"/>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8" h="245899">
                  <a:moveTo>
                    <a:pt x="116042" y="245900"/>
                  </a:moveTo>
                  <a:cubicBezTo>
                    <a:pt x="46507" y="245900"/>
                    <a:pt x="0" y="196621"/>
                    <a:pt x="0" y="122489"/>
                  </a:cubicBezTo>
                  <a:cubicBezTo>
                    <a:pt x="0" y="49739"/>
                    <a:pt x="44673" y="0"/>
                    <a:pt x="110063" y="0"/>
                  </a:cubicBezTo>
                  <a:cubicBezTo>
                    <a:pt x="173150" y="0"/>
                    <a:pt x="214139" y="46968"/>
                    <a:pt x="214139" y="119266"/>
                  </a:cubicBezTo>
                  <a:cubicBezTo>
                    <a:pt x="214139" y="127095"/>
                    <a:pt x="213670" y="135385"/>
                    <a:pt x="213218" y="141824"/>
                  </a:cubicBezTo>
                  <a:lnTo>
                    <a:pt x="55727" y="141824"/>
                  </a:lnTo>
                  <a:cubicBezTo>
                    <a:pt x="61714" y="178208"/>
                    <a:pt x="83360" y="198924"/>
                    <a:pt x="116511" y="198924"/>
                  </a:cubicBezTo>
                  <a:cubicBezTo>
                    <a:pt x="138157" y="198924"/>
                    <a:pt x="155657" y="190634"/>
                    <a:pt x="174079" y="171291"/>
                  </a:cubicBezTo>
                  <a:lnTo>
                    <a:pt x="208152" y="207214"/>
                  </a:lnTo>
                  <a:cubicBezTo>
                    <a:pt x="181431" y="233465"/>
                    <a:pt x="151495" y="245900"/>
                    <a:pt x="116042" y="245900"/>
                  </a:cubicBezTo>
                  <a:close/>
                  <a:moveTo>
                    <a:pt x="54797" y="101765"/>
                  </a:moveTo>
                  <a:lnTo>
                    <a:pt x="161167" y="101765"/>
                  </a:lnTo>
                  <a:cubicBezTo>
                    <a:pt x="158864" y="65850"/>
                    <a:pt x="139982" y="45126"/>
                    <a:pt x="109125" y="45126"/>
                  </a:cubicBezTo>
                  <a:cubicBezTo>
                    <a:pt x="78746" y="45134"/>
                    <a:pt x="59402" y="65390"/>
                    <a:pt x="54797" y="101765"/>
                  </a:cubicBezTo>
                  <a:close/>
                </a:path>
              </a:pathLst>
            </a:custGeom>
            <a:solidFill>
              <a:srgbClr val="041E42"/>
            </a:solidFill>
            <a:ln w="8374" cap="flat">
              <a:noFill/>
              <a:prstDash val="solid"/>
              <a:miter/>
            </a:ln>
          </p:spPr>
          <p:txBody>
            <a:bodyPr rtlCol="0" anchor="ctr"/>
            <a:lstStyle/>
            <a:p>
              <a:endParaRPr lang="de-DE"/>
            </a:p>
          </p:txBody>
        </p:sp>
        <p:sp>
          <p:nvSpPr>
            <p:cNvPr id="128" name="Freihandform: Form 217">
              <a:extLst>
                <a:ext uri="{FF2B5EF4-FFF2-40B4-BE49-F238E27FC236}">
                  <a16:creationId xmlns:a16="http://schemas.microsoft.com/office/drawing/2014/main" id="{CCD05151-9893-CC4B-A748-4DC6D4396DC8}"/>
                </a:ext>
              </a:extLst>
            </p:cNvPr>
            <p:cNvSpPr/>
            <p:nvPr/>
          </p:nvSpPr>
          <p:spPr>
            <a:xfrm>
              <a:off x="4831929" y="1936931"/>
              <a:ext cx="219187" cy="348116"/>
            </a:xfrm>
            <a:custGeom>
              <a:avLst/>
              <a:gdLst>
                <a:gd name="connsiteX0" fmla="*/ 0 w 219187"/>
                <a:gd name="connsiteY0" fmla="*/ 224706 h 348116"/>
                <a:gd name="connsiteX1" fmla="*/ 95317 w 219187"/>
                <a:gd name="connsiteY1" fmla="*/ 102217 h 348116"/>
                <a:gd name="connsiteX2" fmla="*/ 163478 w 219187"/>
                <a:gd name="connsiteY2" fmla="*/ 133986 h 348116"/>
                <a:gd name="connsiteX3" fmla="*/ 164391 w 219187"/>
                <a:gd name="connsiteY3" fmla="*/ 133986 h 348116"/>
                <a:gd name="connsiteX4" fmla="*/ 164391 w 219187"/>
                <a:gd name="connsiteY4" fmla="*/ 13808 h 348116"/>
                <a:gd name="connsiteX5" fmla="*/ 219188 w 219187"/>
                <a:gd name="connsiteY5" fmla="*/ 0 h 348116"/>
                <a:gd name="connsiteX6" fmla="*/ 219188 w 219187"/>
                <a:gd name="connsiteY6" fmla="*/ 342590 h 348116"/>
                <a:gd name="connsiteX7" fmla="*/ 165773 w 219187"/>
                <a:gd name="connsiteY7" fmla="*/ 342590 h 348116"/>
                <a:gd name="connsiteX8" fmla="*/ 165773 w 219187"/>
                <a:gd name="connsiteY8" fmla="*/ 314957 h 348116"/>
                <a:gd name="connsiteX9" fmla="*/ 164851 w 219187"/>
                <a:gd name="connsiteY9" fmla="*/ 314957 h 348116"/>
                <a:gd name="connsiteX10" fmla="*/ 94404 w 219187"/>
                <a:gd name="connsiteY10" fmla="*/ 348117 h 348116"/>
                <a:gd name="connsiteX11" fmla="*/ 0 w 219187"/>
                <a:gd name="connsiteY11" fmla="*/ 224706 h 348116"/>
                <a:gd name="connsiteX12" fmla="*/ 54328 w 219187"/>
                <a:gd name="connsiteY12" fmla="*/ 224706 h 348116"/>
                <a:gd name="connsiteX13" fmla="*/ 108664 w 219187"/>
                <a:gd name="connsiteY13" fmla="*/ 299767 h 348116"/>
                <a:gd name="connsiteX14" fmla="*/ 164383 w 219187"/>
                <a:gd name="connsiteY14" fmla="*/ 268911 h 348116"/>
                <a:gd name="connsiteX15" fmla="*/ 164383 w 219187"/>
                <a:gd name="connsiteY15" fmla="*/ 183265 h 348116"/>
                <a:gd name="connsiteX16" fmla="*/ 108664 w 219187"/>
                <a:gd name="connsiteY16" fmla="*/ 151956 h 348116"/>
                <a:gd name="connsiteX17" fmla="*/ 54328 w 219187"/>
                <a:gd name="connsiteY17" fmla="*/ 224706 h 34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187" h="348116">
                  <a:moveTo>
                    <a:pt x="0" y="224706"/>
                  </a:moveTo>
                  <a:cubicBezTo>
                    <a:pt x="0" y="149185"/>
                    <a:pt x="38217" y="102217"/>
                    <a:pt x="95317" y="102217"/>
                  </a:cubicBezTo>
                  <a:cubicBezTo>
                    <a:pt x="124792" y="102217"/>
                    <a:pt x="147819" y="114643"/>
                    <a:pt x="163478" y="133986"/>
                  </a:cubicBezTo>
                  <a:lnTo>
                    <a:pt x="164391" y="133986"/>
                  </a:lnTo>
                  <a:lnTo>
                    <a:pt x="164391" y="13808"/>
                  </a:lnTo>
                  <a:lnTo>
                    <a:pt x="219188" y="0"/>
                  </a:lnTo>
                  <a:lnTo>
                    <a:pt x="219188" y="342590"/>
                  </a:lnTo>
                  <a:lnTo>
                    <a:pt x="165773" y="342590"/>
                  </a:lnTo>
                  <a:lnTo>
                    <a:pt x="165773" y="314957"/>
                  </a:lnTo>
                  <a:lnTo>
                    <a:pt x="164851" y="314957"/>
                  </a:lnTo>
                  <a:cubicBezTo>
                    <a:pt x="147819" y="335682"/>
                    <a:pt x="123410" y="348117"/>
                    <a:pt x="94404" y="348117"/>
                  </a:cubicBezTo>
                  <a:cubicBezTo>
                    <a:pt x="38677" y="348117"/>
                    <a:pt x="0" y="300689"/>
                    <a:pt x="0" y="224706"/>
                  </a:cubicBezTo>
                  <a:close/>
                  <a:moveTo>
                    <a:pt x="54328" y="224706"/>
                  </a:moveTo>
                  <a:cubicBezTo>
                    <a:pt x="54328" y="272595"/>
                    <a:pt x="74131" y="299767"/>
                    <a:pt x="108664" y="299767"/>
                  </a:cubicBezTo>
                  <a:cubicBezTo>
                    <a:pt x="129849" y="299767"/>
                    <a:pt x="147351" y="289635"/>
                    <a:pt x="164383" y="268911"/>
                  </a:cubicBezTo>
                  <a:lnTo>
                    <a:pt x="164383" y="183265"/>
                  </a:lnTo>
                  <a:cubicBezTo>
                    <a:pt x="148732" y="162088"/>
                    <a:pt x="130762" y="151956"/>
                    <a:pt x="108664" y="151956"/>
                  </a:cubicBezTo>
                  <a:cubicBezTo>
                    <a:pt x="73210" y="151956"/>
                    <a:pt x="54328" y="177739"/>
                    <a:pt x="54328" y="224706"/>
                  </a:cubicBezTo>
                  <a:close/>
                </a:path>
              </a:pathLst>
            </a:custGeom>
            <a:solidFill>
              <a:srgbClr val="041E42"/>
            </a:solidFill>
            <a:ln w="8374" cap="flat">
              <a:noFill/>
              <a:prstDash val="solid"/>
              <a:miter/>
            </a:ln>
          </p:spPr>
          <p:txBody>
            <a:bodyPr rtlCol="0" anchor="ctr"/>
            <a:lstStyle/>
            <a:p>
              <a:endParaRPr lang="de-DE"/>
            </a:p>
          </p:txBody>
        </p:sp>
        <p:sp>
          <p:nvSpPr>
            <p:cNvPr id="129" name="Freihandform: Form 218">
              <a:extLst>
                <a:ext uri="{FF2B5EF4-FFF2-40B4-BE49-F238E27FC236}">
                  <a16:creationId xmlns:a16="http://schemas.microsoft.com/office/drawing/2014/main" id="{1BAFAEF8-1C94-7C42-81CE-AE4E6CBFEAC1}"/>
                </a:ext>
              </a:extLst>
            </p:cNvPr>
            <p:cNvSpPr/>
            <p:nvPr/>
          </p:nvSpPr>
          <p:spPr>
            <a:xfrm>
              <a:off x="5122486" y="2039156"/>
              <a:ext cx="141832" cy="240364"/>
            </a:xfrm>
            <a:custGeom>
              <a:avLst/>
              <a:gdLst>
                <a:gd name="connsiteX0" fmla="*/ 141832 w 141832"/>
                <a:gd name="connsiteY0" fmla="*/ 5058 h 240364"/>
                <a:gd name="connsiteX1" fmla="*/ 133082 w 141832"/>
                <a:gd name="connsiteY1" fmla="*/ 61236 h 240364"/>
                <a:gd name="connsiteX2" fmla="*/ 102686 w 141832"/>
                <a:gd name="connsiteY2" fmla="*/ 53868 h 240364"/>
                <a:gd name="connsiteX3" fmla="*/ 54797 w 141832"/>
                <a:gd name="connsiteY3" fmla="*/ 120178 h 240364"/>
                <a:gd name="connsiteX4" fmla="*/ 54797 w 141832"/>
                <a:gd name="connsiteY4" fmla="*/ 240365 h 240364"/>
                <a:gd name="connsiteX5" fmla="*/ 0 w 141832"/>
                <a:gd name="connsiteY5" fmla="*/ 240365 h 240364"/>
                <a:gd name="connsiteX6" fmla="*/ 0 w 141832"/>
                <a:gd name="connsiteY6" fmla="*/ 5979 h 240364"/>
                <a:gd name="connsiteX7" fmla="*/ 53876 w 141832"/>
                <a:gd name="connsiteY7" fmla="*/ 5979 h 240364"/>
                <a:gd name="connsiteX8" fmla="*/ 53876 w 141832"/>
                <a:gd name="connsiteY8" fmla="*/ 35454 h 240364"/>
                <a:gd name="connsiteX9" fmla="*/ 54797 w 141832"/>
                <a:gd name="connsiteY9" fmla="*/ 35454 h 240364"/>
                <a:gd name="connsiteX10" fmla="*/ 116033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2" y="61236"/>
                  </a:lnTo>
                  <a:cubicBezTo>
                    <a:pt x="124792" y="56631"/>
                    <a:pt x="114660" y="53868"/>
                    <a:pt x="102686" y="53868"/>
                  </a:cubicBezTo>
                  <a:cubicBezTo>
                    <a:pt x="64929" y="53868"/>
                    <a:pt x="54797" y="84264"/>
                    <a:pt x="54797" y="120178"/>
                  </a:cubicBezTo>
                  <a:lnTo>
                    <a:pt x="54797" y="240365"/>
                  </a:lnTo>
                  <a:lnTo>
                    <a:pt x="0" y="240365"/>
                  </a:lnTo>
                  <a:lnTo>
                    <a:pt x="0" y="5979"/>
                  </a:lnTo>
                  <a:lnTo>
                    <a:pt x="53876" y="5979"/>
                  </a:lnTo>
                  <a:lnTo>
                    <a:pt x="53876" y="35454"/>
                  </a:lnTo>
                  <a:lnTo>
                    <a:pt x="54797" y="35454"/>
                  </a:lnTo>
                  <a:cubicBezTo>
                    <a:pt x="67224" y="13348"/>
                    <a:pt x="89330" y="0"/>
                    <a:pt x="116033" y="0"/>
                  </a:cubicBezTo>
                  <a:cubicBezTo>
                    <a:pt x="123871" y="-8"/>
                    <a:pt x="133543" y="1373"/>
                    <a:pt x="141832" y="5058"/>
                  </a:cubicBezTo>
                  <a:close/>
                </a:path>
              </a:pathLst>
            </a:custGeom>
            <a:solidFill>
              <a:srgbClr val="041E42"/>
            </a:solidFill>
            <a:ln w="8374" cap="flat">
              <a:noFill/>
              <a:prstDash val="solid"/>
              <a:miter/>
            </a:ln>
          </p:spPr>
          <p:txBody>
            <a:bodyPr rtlCol="0" anchor="ctr"/>
            <a:lstStyle/>
            <a:p>
              <a:endParaRPr lang="de-DE"/>
            </a:p>
          </p:txBody>
        </p:sp>
        <p:sp>
          <p:nvSpPr>
            <p:cNvPr id="130" name="Freihandform: Form 219">
              <a:extLst>
                <a:ext uri="{FF2B5EF4-FFF2-40B4-BE49-F238E27FC236}">
                  <a16:creationId xmlns:a16="http://schemas.microsoft.com/office/drawing/2014/main" id="{00515CC8-EBEB-E543-A5E2-525BDBE1C9C4}"/>
                </a:ext>
              </a:extLst>
            </p:cNvPr>
            <p:cNvSpPr/>
            <p:nvPr/>
          </p:nvSpPr>
          <p:spPr>
            <a:xfrm>
              <a:off x="5303239" y="1941059"/>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4 w 69542"/>
                <a:gd name="connsiteY5" fmla="*/ 338462 h 338461"/>
                <a:gd name="connsiteX6" fmla="*/ 7369 w 69542"/>
                <a:gd name="connsiteY6" fmla="*/ 338462 h 338461"/>
                <a:gd name="connsiteX7" fmla="*/ 7369 w 69542"/>
                <a:gd name="connsiteY7" fmla="*/ 104076 h 338461"/>
                <a:gd name="connsiteX8" fmla="*/ 62174 w 69542"/>
                <a:gd name="connsiteY8" fmla="*/ 104076 h 338461"/>
                <a:gd name="connsiteX9" fmla="*/ 62174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84" y="0"/>
                    <a:pt x="69543" y="14277"/>
                    <a:pt x="69543" y="33160"/>
                  </a:cubicBezTo>
                  <a:close/>
                  <a:moveTo>
                    <a:pt x="62174" y="338462"/>
                  </a:moveTo>
                  <a:lnTo>
                    <a:pt x="7369" y="338462"/>
                  </a:lnTo>
                  <a:lnTo>
                    <a:pt x="7369" y="104076"/>
                  </a:lnTo>
                  <a:lnTo>
                    <a:pt x="62174" y="104076"/>
                  </a:lnTo>
                  <a:lnTo>
                    <a:pt x="62174" y="338462"/>
                  </a:lnTo>
                  <a:close/>
                </a:path>
              </a:pathLst>
            </a:custGeom>
            <a:solidFill>
              <a:srgbClr val="041E42"/>
            </a:solidFill>
            <a:ln w="8374" cap="flat">
              <a:noFill/>
              <a:prstDash val="solid"/>
              <a:miter/>
            </a:ln>
          </p:spPr>
          <p:txBody>
            <a:bodyPr rtlCol="0" anchor="ctr"/>
            <a:lstStyle/>
            <a:p>
              <a:endParaRPr lang="de-DE"/>
            </a:p>
          </p:txBody>
        </p:sp>
        <p:sp>
          <p:nvSpPr>
            <p:cNvPr id="131" name="Freihandform: Form 220">
              <a:extLst>
                <a:ext uri="{FF2B5EF4-FFF2-40B4-BE49-F238E27FC236}">
                  <a16:creationId xmlns:a16="http://schemas.microsoft.com/office/drawing/2014/main" id="{AEE9879A-127B-694C-A008-BDCD0D133A6B}"/>
                </a:ext>
              </a:extLst>
            </p:cNvPr>
            <p:cNvSpPr/>
            <p:nvPr/>
          </p:nvSpPr>
          <p:spPr>
            <a:xfrm>
              <a:off x="5424179" y="2039156"/>
              <a:ext cx="197542" cy="245899"/>
            </a:xfrm>
            <a:custGeom>
              <a:avLst/>
              <a:gdLst>
                <a:gd name="connsiteX0" fmla="*/ 196169 w 197542"/>
                <a:gd name="connsiteY0" fmla="*/ 208135 h 245899"/>
                <a:gd name="connsiteX1" fmla="*/ 112358 w 197542"/>
                <a:gd name="connsiteY1" fmla="*/ 245900 h 245899"/>
                <a:gd name="connsiteX2" fmla="*/ 0 w 197542"/>
                <a:gd name="connsiteY2" fmla="*/ 123871 h 245899"/>
                <a:gd name="connsiteX3" fmla="*/ 113279 w 197542"/>
                <a:gd name="connsiteY3" fmla="*/ 0 h 245899"/>
                <a:gd name="connsiteX4" fmla="*/ 197542 w 197542"/>
                <a:gd name="connsiteY4" fmla="*/ 40059 h 245899"/>
                <a:gd name="connsiteX5" fmla="*/ 159777 w 197542"/>
                <a:gd name="connsiteY5" fmla="*/ 75974 h 245899"/>
                <a:gd name="connsiteX6" fmla="*/ 112809 w 197542"/>
                <a:gd name="connsiteY6" fmla="*/ 50192 h 245899"/>
                <a:gd name="connsiteX7" fmla="*/ 54789 w 197542"/>
                <a:gd name="connsiteY7" fmla="*/ 122942 h 245899"/>
                <a:gd name="connsiteX8" fmla="*/ 112349 w 197542"/>
                <a:gd name="connsiteY8" fmla="*/ 196161 h 245899"/>
                <a:gd name="connsiteX9" fmla="*/ 160699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8" y="245900"/>
                    <a:pt x="112358" y="245900"/>
                  </a:cubicBezTo>
                  <a:cubicBezTo>
                    <a:pt x="45134" y="245900"/>
                    <a:pt x="0" y="197551"/>
                    <a:pt x="0" y="123871"/>
                  </a:cubicBezTo>
                  <a:cubicBezTo>
                    <a:pt x="0" y="50192"/>
                    <a:pt x="45586" y="0"/>
                    <a:pt x="113279" y="0"/>
                  </a:cubicBezTo>
                  <a:cubicBezTo>
                    <a:pt x="148280" y="0"/>
                    <a:pt x="177286" y="13808"/>
                    <a:pt x="197542" y="40059"/>
                  </a:cubicBezTo>
                  <a:lnTo>
                    <a:pt x="159777" y="75974"/>
                  </a:lnTo>
                  <a:cubicBezTo>
                    <a:pt x="145969" y="58012"/>
                    <a:pt x="131231" y="50192"/>
                    <a:pt x="112809" y="50192"/>
                  </a:cubicBezTo>
                  <a:cubicBezTo>
                    <a:pt x="78277" y="50192"/>
                    <a:pt x="54789" y="78737"/>
                    <a:pt x="54789" y="122942"/>
                  </a:cubicBezTo>
                  <a:cubicBezTo>
                    <a:pt x="54789" y="166694"/>
                    <a:pt x="78277" y="196161"/>
                    <a:pt x="112349" y="196161"/>
                  </a:cubicBezTo>
                  <a:cubicBezTo>
                    <a:pt x="130771" y="196161"/>
                    <a:pt x="145509" y="187871"/>
                    <a:pt x="160699" y="170370"/>
                  </a:cubicBezTo>
                  <a:lnTo>
                    <a:pt x="196169" y="208135"/>
                  </a:lnTo>
                  <a:close/>
                </a:path>
              </a:pathLst>
            </a:custGeom>
            <a:solidFill>
              <a:srgbClr val="041E42"/>
            </a:solidFill>
            <a:ln w="8374" cap="flat">
              <a:noFill/>
              <a:prstDash val="solid"/>
              <a:miter/>
            </a:ln>
          </p:spPr>
          <p:txBody>
            <a:bodyPr rtlCol="0" anchor="ctr"/>
            <a:lstStyle/>
            <a:p>
              <a:endParaRPr lang="de-DE"/>
            </a:p>
          </p:txBody>
        </p:sp>
        <p:sp>
          <p:nvSpPr>
            <p:cNvPr id="132" name="Freihandform: Form 221">
              <a:extLst>
                <a:ext uri="{FF2B5EF4-FFF2-40B4-BE49-F238E27FC236}">
                  <a16:creationId xmlns:a16="http://schemas.microsoft.com/office/drawing/2014/main" id="{01D04F60-2F45-DF4A-846C-5BA8950B70A3}"/>
                </a:ext>
              </a:extLst>
            </p:cNvPr>
            <p:cNvSpPr/>
            <p:nvPr/>
          </p:nvSpPr>
          <p:spPr>
            <a:xfrm>
              <a:off x="5668731" y="1936931"/>
              <a:ext cx="201695" cy="342590"/>
            </a:xfrm>
            <a:custGeom>
              <a:avLst/>
              <a:gdLst>
                <a:gd name="connsiteX0" fmla="*/ 201695 w 201695"/>
                <a:gd name="connsiteY0" fmla="*/ 342590 h 342590"/>
                <a:gd name="connsiteX1" fmla="*/ 146898 w 201695"/>
                <a:gd name="connsiteY1" fmla="*/ 342590 h 342590"/>
                <a:gd name="connsiteX2" fmla="*/ 146898 w 201695"/>
                <a:gd name="connsiteY2" fmla="*/ 208587 h 342590"/>
                <a:gd name="connsiteX3" fmla="*/ 103607 w 201695"/>
                <a:gd name="connsiteY3" fmla="*/ 151487 h 342590"/>
                <a:gd name="connsiteX4" fmla="*/ 54797 w 201695"/>
                <a:gd name="connsiteY4" fmla="*/ 208135 h 342590"/>
                <a:gd name="connsiteX5" fmla="*/ 54797 w 201695"/>
                <a:gd name="connsiteY5" fmla="*/ 342590 h 342590"/>
                <a:gd name="connsiteX6" fmla="*/ 0 w 201695"/>
                <a:gd name="connsiteY6" fmla="*/ 342590 h 342590"/>
                <a:gd name="connsiteX7" fmla="*/ 0 w 201695"/>
                <a:gd name="connsiteY7" fmla="*/ 13808 h 342590"/>
                <a:gd name="connsiteX8" fmla="*/ 54797 w 201695"/>
                <a:gd name="connsiteY8" fmla="*/ 0 h 342590"/>
                <a:gd name="connsiteX9" fmla="*/ 54797 w 201695"/>
                <a:gd name="connsiteY9" fmla="*/ 136298 h 342590"/>
                <a:gd name="connsiteX10" fmla="*/ 55718 w 201695"/>
                <a:gd name="connsiteY10" fmla="*/ 136298 h 342590"/>
                <a:gd name="connsiteX11" fmla="*/ 124323 w 201695"/>
                <a:gd name="connsiteY11" fmla="*/ 102225 h 342590"/>
                <a:gd name="connsiteX12" fmla="*/ 201687 w 201695"/>
                <a:gd name="connsiteY12" fmla="*/ 197082 h 342590"/>
                <a:gd name="connsiteX13" fmla="*/ 201687 w 201695"/>
                <a:gd name="connsiteY13" fmla="*/ 342590 h 342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0">
                  <a:moveTo>
                    <a:pt x="201695" y="342590"/>
                  </a:moveTo>
                  <a:lnTo>
                    <a:pt x="146898" y="342590"/>
                  </a:lnTo>
                  <a:lnTo>
                    <a:pt x="146898" y="208587"/>
                  </a:lnTo>
                  <a:cubicBezTo>
                    <a:pt x="146898" y="174054"/>
                    <a:pt x="136297" y="151487"/>
                    <a:pt x="103607" y="151487"/>
                  </a:cubicBezTo>
                  <a:cubicBezTo>
                    <a:pt x="65850" y="151487"/>
                    <a:pt x="54797" y="181423"/>
                    <a:pt x="54797" y="208135"/>
                  </a:cubicBezTo>
                  <a:lnTo>
                    <a:pt x="54797" y="342590"/>
                  </a:lnTo>
                  <a:lnTo>
                    <a:pt x="0" y="342590"/>
                  </a:lnTo>
                  <a:lnTo>
                    <a:pt x="0" y="13808"/>
                  </a:lnTo>
                  <a:lnTo>
                    <a:pt x="54797" y="0"/>
                  </a:lnTo>
                  <a:lnTo>
                    <a:pt x="54797" y="136298"/>
                  </a:lnTo>
                  <a:lnTo>
                    <a:pt x="55718" y="136298"/>
                  </a:lnTo>
                  <a:cubicBezTo>
                    <a:pt x="69074" y="115573"/>
                    <a:pt x="93475" y="102225"/>
                    <a:pt x="124323" y="102225"/>
                  </a:cubicBezTo>
                  <a:cubicBezTo>
                    <a:pt x="178660" y="102225"/>
                    <a:pt x="201687" y="142745"/>
                    <a:pt x="201687" y="197082"/>
                  </a:cubicBezTo>
                  <a:lnTo>
                    <a:pt x="201687" y="342590"/>
                  </a:lnTo>
                  <a:close/>
                </a:path>
              </a:pathLst>
            </a:custGeom>
            <a:solidFill>
              <a:srgbClr val="041E42"/>
            </a:solidFill>
            <a:ln w="8374" cap="flat">
              <a:noFill/>
              <a:prstDash val="solid"/>
              <a:miter/>
            </a:ln>
          </p:spPr>
          <p:txBody>
            <a:bodyPr rtlCol="0" anchor="ctr"/>
            <a:lstStyle/>
            <a:p>
              <a:endParaRPr lang="de-DE"/>
            </a:p>
          </p:txBody>
        </p:sp>
        <p:sp>
          <p:nvSpPr>
            <p:cNvPr id="133" name="Freihandform: Form 222">
              <a:extLst>
                <a:ext uri="{FF2B5EF4-FFF2-40B4-BE49-F238E27FC236}">
                  <a16:creationId xmlns:a16="http://schemas.microsoft.com/office/drawing/2014/main" id="{683125DA-11AA-694D-9234-4F0C9EFD8683}"/>
                </a:ext>
              </a:extLst>
            </p:cNvPr>
            <p:cNvSpPr/>
            <p:nvPr/>
          </p:nvSpPr>
          <p:spPr>
            <a:xfrm>
              <a:off x="5933312" y="2109603"/>
              <a:ext cx="115120" cy="52033"/>
            </a:xfrm>
            <a:custGeom>
              <a:avLst/>
              <a:gdLst>
                <a:gd name="connsiteX0" fmla="*/ 115121 w 115120"/>
                <a:gd name="connsiteY0" fmla="*/ 52034 h 52033"/>
                <a:gd name="connsiteX1" fmla="*/ 0 w 115120"/>
                <a:gd name="connsiteY1" fmla="*/ 52034 h 52033"/>
                <a:gd name="connsiteX2" fmla="*/ 0 w 115120"/>
                <a:gd name="connsiteY2" fmla="*/ 0 h 52033"/>
                <a:gd name="connsiteX3" fmla="*/ 115121 w 115120"/>
                <a:gd name="connsiteY3" fmla="*/ 0 h 52033"/>
                <a:gd name="connsiteX4" fmla="*/ 115121 w 115120"/>
                <a:gd name="connsiteY4" fmla="*/ 52034 h 52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20" h="52033">
                  <a:moveTo>
                    <a:pt x="115121" y="52034"/>
                  </a:moveTo>
                  <a:lnTo>
                    <a:pt x="0" y="52034"/>
                  </a:lnTo>
                  <a:lnTo>
                    <a:pt x="0" y="0"/>
                  </a:lnTo>
                  <a:lnTo>
                    <a:pt x="115121" y="0"/>
                  </a:lnTo>
                  <a:lnTo>
                    <a:pt x="115121" y="52034"/>
                  </a:lnTo>
                  <a:close/>
                </a:path>
              </a:pathLst>
            </a:custGeom>
            <a:solidFill>
              <a:srgbClr val="041E42"/>
            </a:solidFill>
            <a:ln w="8374" cap="flat">
              <a:noFill/>
              <a:prstDash val="solid"/>
              <a:miter/>
            </a:ln>
          </p:spPr>
          <p:txBody>
            <a:bodyPr rtlCol="0" anchor="ctr"/>
            <a:lstStyle/>
            <a:p>
              <a:endParaRPr lang="de-DE"/>
            </a:p>
          </p:txBody>
        </p:sp>
        <p:sp>
          <p:nvSpPr>
            <p:cNvPr id="134" name="Freihandform: Form 223">
              <a:extLst>
                <a:ext uri="{FF2B5EF4-FFF2-40B4-BE49-F238E27FC236}">
                  <a16:creationId xmlns:a16="http://schemas.microsoft.com/office/drawing/2014/main" id="{B0535351-0DD8-D847-A81E-D438200F9F56}"/>
                </a:ext>
              </a:extLst>
            </p:cNvPr>
            <p:cNvSpPr/>
            <p:nvPr/>
          </p:nvSpPr>
          <p:spPr>
            <a:xfrm>
              <a:off x="6076636" y="1955336"/>
              <a:ext cx="302078" cy="324184"/>
            </a:xfrm>
            <a:custGeom>
              <a:avLst/>
              <a:gdLst>
                <a:gd name="connsiteX0" fmla="*/ 120647 w 302078"/>
                <a:gd name="connsiteY0" fmla="*/ 0 h 324184"/>
                <a:gd name="connsiteX1" fmla="*/ 181431 w 302078"/>
                <a:gd name="connsiteY1" fmla="*/ 0 h 324184"/>
                <a:gd name="connsiteX2" fmla="*/ 302079 w 302078"/>
                <a:gd name="connsiteY2" fmla="*/ 324185 h 324184"/>
                <a:gd name="connsiteX3" fmla="*/ 238991 w 302078"/>
                <a:gd name="connsiteY3" fmla="*/ 324185 h 324184"/>
                <a:gd name="connsiteX4" fmla="*/ 215503 w 302078"/>
                <a:gd name="connsiteY4" fmla="*/ 255111 h 324184"/>
                <a:gd name="connsiteX5" fmla="*/ 84732 w 302078"/>
                <a:gd name="connsiteY5" fmla="*/ 255111 h 324184"/>
                <a:gd name="connsiteX6" fmla="*/ 61244 w 302078"/>
                <a:gd name="connsiteY6" fmla="*/ 324185 h 324184"/>
                <a:gd name="connsiteX7" fmla="*/ 0 w 302078"/>
                <a:gd name="connsiteY7" fmla="*/ 324185 h 324184"/>
                <a:gd name="connsiteX8" fmla="*/ 120647 w 302078"/>
                <a:gd name="connsiteY8" fmla="*/ 0 h 324184"/>
                <a:gd name="connsiteX9" fmla="*/ 102686 w 302078"/>
                <a:gd name="connsiteY9" fmla="*/ 203538 h 324184"/>
                <a:gd name="connsiteX10" fmla="*/ 197542 w 302078"/>
                <a:gd name="connsiteY10" fmla="*/ 203538 h 324184"/>
                <a:gd name="connsiteX11" fmla="*/ 150575 w 302078"/>
                <a:gd name="connsiteY11" fmla="*/ 65859 h 324184"/>
                <a:gd name="connsiteX12" fmla="*/ 149654 w 302078"/>
                <a:gd name="connsiteY12" fmla="*/ 65859 h 324184"/>
                <a:gd name="connsiteX13" fmla="*/ 102686 w 302078"/>
                <a:gd name="connsiteY13" fmla="*/ 203538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2078" h="324184">
                  <a:moveTo>
                    <a:pt x="120647" y="0"/>
                  </a:moveTo>
                  <a:lnTo>
                    <a:pt x="181431" y="0"/>
                  </a:lnTo>
                  <a:lnTo>
                    <a:pt x="302079" y="324185"/>
                  </a:lnTo>
                  <a:lnTo>
                    <a:pt x="238991" y="324185"/>
                  </a:lnTo>
                  <a:lnTo>
                    <a:pt x="215503" y="255111"/>
                  </a:lnTo>
                  <a:lnTo>
                    <a:pt x="84732" y="255111"/>
                  </a:lnTo>
                  <a:lnTo>
                    <a:pt x="61244" y="324185"/>
                  </a:lnTo>
                  <a:lnTo>
                    <a:pt x="0" y="324185"/>
                  </a:lnTo>
                  <a:lnTo>
                    <a:pt x="120647" y="0"/>
                  </a:lnTo>
                  <a:close/>
                  <a:moveTo>
                    <a:pt x="102686" y="203538"/>
                  </a:moveTo>
                  <a:lnTo>
                    <a:pt x="197542" y="203538"/>
                  </a:lnTo>
                  <a:lnTo>
                    <a:pt x="150575" y="65859"/>
                  </a:lnTo>
                  <a:lnTo>
                    <a:pt x="149654" y="65859"/>
                  </a:lnTo>
                  <a:lnTo>
                    <a:pt x="102686" y="203538"/>
                  </a:lnTo>
                  <a:close/>
                </a:path>
              </a:pathLst>
            </a:custGeom>
            <a:solidFill>
              <a:srgbClr val="041E42"/>
            </a:solidFill>
            <a:ln w="8374" cap="flat">
              <a:noFill/>
              <a:prstDash val="solid"/>
              <a:miter/>
            </a:ln>
          </p:spPr>
          <p:txBody>
            <a:bodyPr rtlCol="0" anchor="ctr"/>
            <a:lstStyle/>
            <a:p>
              <a:endParaRPr lang="de-DE"/>
            </a:p>
          </p:txBody>
        </p:sp>
        <p:sp>
          <p:nvSpPr>
            <p:cNvPr id="135" name="Freihandform: Form 224">
              <a:extLst>
                <a:ext uri="{FF2B5EF4-FFF2-40B4-BE49-F238E27FC236}">
                  <a16:creationId xmlns:a16="http://schemas.microsoft.com/office/drawing/2014/main" id="{68DB16C0-1B4F-8A44-A787-1704117F6C05}"/>
                </a:ext>
              </a:extLst>
            </p:cNvPr>
            <p:cNvSpPr/>
            <p:nvPr/>
          </p:nvSpPr>
          <p:spPr>
            <a:xfrm>
              <a:off x="6426787" y="1937383"/>
              <a:ext cx="54797" cy="342137"/>
            </a:xfrm>
            <a:custGeom>
              <a:avLst/>
              <a:gdLst>
                <a:gd name="connsiteX0" fmla="*/ 54797 w 54797"/>
                <a:gd name="connsiteY0" fmla="*/ 342138 h 342137"/>
                <a:gd name="connsiteX1" fmla="*/ 0 w 54797"/>
                <a:gd name="connsiteY1" fmla="*/ 342138 h 342137"/>
                <a:gd name="connsiteX2" fmla="*/ 0 w 54797"/>
                <a:gd name="connsiteY2" fmla="*/ 12426 h 342137"/>
                <a:gd name="connsiteX3" fmla="*/ 54797 w 54797"/>
                <a:gd name="connsiteY3" fmla="*/ 0 h 342137"/>
                <a:gd name="connsiteX4" fmla="*/ 54797 w 54797"/>
                <a:gd name="connsiteY4" fmla="*/ 342138 h 342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97" h="342137">
                  <a:moveTo>
                    <a:pt x="54797" y="342138"/>
                  </a:moveTo>
                  <a:lnTo>
                    <a:pt x="0" y="342138"/>
                  </a:lnTo>
                  <a:lnTo>
                    <a:pt x="0" y="12426"/>
                  </a:lnTo>
                  <a:lnTo>
                    <a:pt x="54797" y="0"/>
                  </a:lnTo>
                  <a:lnTo>
                    <a:pt x="54797" y="342138"/>
                  </a:lnTo>
                  <a:close/>
                </a:path>
              </a:pathLst>
            </a:custGeom>
            <a:solidFill>
              <a:srgbClr val="041E42"/>
            </a:solidFill>
            <a:ln w="8374" cap="flat">
              <a:noFill/>
              <a:prstDash val="solid"/>
              <a:miter/>
            </a:ln>
          </p:spPr>
          <p:txBody>
            <a:bodyPr rtlCol="0" anchor="ctr"/>
            <a:lstStyle/>
            <a:p>
              <a:endParaRPr lang="de-DE"/>
            </a:p>
          </p:txBody>
        </p:sp>
        <p:sp>
          <p:nvSpPr>
            <p:cNvPr id="136" name="Freihandform: Form 225">
              <a:extLst>
                <a:ext uri="{FF2B5EF4-FFF2-40B4-BE49-F238E27FC236}">
                  <a16:creationId xmlns:a16="http://schemas.microsoft.com/office/drawing/2014/main" id="{656F1295-1E0B-5B49-B971-DBDF3083AA3A}"/>
                </a:ext>
              </a:extLst>
            </p:cNvPr>
            <p:cNvSpPr/>
            <p:nvPr/>
          </p:nvSpPr>
          <p:spPr>
            <a:xfrm>
              <a:off x="6541003" y="2039148"/>
              <a:ext cx="214130" cy="245899"/>
            </a:xfrm>
            <a:custGeom>
              <a:avLst/>
              <a:gdLst>
                <a:gd name="connsiteX0" fmla="*/ 116033 w 214130"/>
                <a:gd name="connsiteY0" fmla="*/ 245900 h 245899"/>
                <a:gd name="connsiteX1" fmla="*/ 0 w 214130"/>
                <a:gd name="connsiteY1" fmla="*/ 122489 h 245899"/>
                <a:gd name="connsiteX2" fmla="*/ 110055 w 214130"/>
                <a:gd name="connsiteY2" fmla="*/ 0 h 245899"/>
                <a:gd name="connsiteX3" fmla="*/ 214130 w 214130"/>
                <a:gd name="connsiteY3" fmla="*/ 119266 h 245899"/>
                <a:gd name="connsiteX4" fmla="*/ 213209 w 214130"/>
                <a:gd name="connsiteY4" fmla="*/ 141824 h 245899"/>
                <a:gd name="connsiteX5" fmla="*/ 55726 w 214130"/>
                <a:gd name="connsiteY5" fmla="*/ 141824 h 245899"/>
                <a:gd name="connsiteX6" fmla="*/ 116511 w 214130"/>
                <a:gd name="connsiteY6" fmla="*/ 198924 h 245899"/>
                <a:gd name="connsiteX7" fmla="*/ 174071 w 214130"/>
                <a:gd name="connsiteY7" fmla="*/ 171291 h 245899"/>
                <a:gd name="connsiteX8" fmla="*/ 208143 w 214130"/>
                <a:gd name="connsiteY8" fmla="*/ 207214 h 245899"/>
                <a:gd name="connsiteX9" fmla="*/ 116033 w 214130"/>
                <a:gd name="connsiteY9" fmla="*/ 245900 h 245899"/>
                <a:gd name="connsiteX10" fmla="*/ 54797 w 214130"/>
                <a:gd name="connsiteY10" fmla="*/ 101765 h 245899"/>
                <a:gd name="connsiteX11" fmla="*/ 161167 w 214130"/>
                <a:gd name="connsiteY11" fmla="*/ 101765 h 245899"/>
                <a:gd name="connsiteX12" fmla="*/ 109134 w 214130"/>
                <a:gd name="connsiteY12" fmla="*/ 45126 h 245899"/>
                <a:gd name="connsiteX13" fmla="*/ 54797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3" y="245900"/>
                  </a:moveTo>
                  <a:cubicBezTo>
                    <a:pt x="46499" y="245900"/>
                    <a:pt x="0" y="196621"/>
                    <a:pt x="0" y="122489"/>
                  </a:cubicBezTo>
                  <a:cubicBezTo>
                    <a:pt x="0" y="49739"/>
                    <a:pt x="44665" y="0"/>
                    <a:pt x="110055" y="0"/>
                  </a:cubicBezTo>
                  <a:cubicBezTo>
                    <a:pt x="173141" y="0"/>
                    <a:pt x="214130" y="46968"/>
                    <a:pt x="214130" y="119266"/>
                  </a:cubicBezTo>
                  <a:cubicBezTo>
                    <a:pt x="214130" y="127095"/>
                    <a:pt x="213670" y="135385"/>
                    <a:pt x="213209" y="141824"/>
                  </a:cubicBezTo>
                  <a:lnTo>
                    <a:pt x="55726" y="141824"/>
                  </a:lnTo>
                  <a:cubicBezTo>
                    <a:pt x="61714" y="178208"/>
                    <a:pt x="83351" y="198924"/>
                    <a:pt x="116511" y="198924"/>
                  </a:cubicBezTo>
                  <a:cubicBezTo>
                    <a:pt x="138148" y="198924"/>
                    <a:pt x="155649" y="190634"/>
                    <a:pt x="174071" y="171291"/>
                  </a:cubicBezTo>
                  <a:lnTo>
                    <a:pt x="208143" y="207214"/>
                  </a:lnTo>
                  <a:cubicBezTo>
                    <a:pt x="181431" y="233465"/>
                    <a:pt x="151487" y="245900"/>
                    <a:pt x="116033" y="245900"/>
                  </a:cubicBezTo>
                  <a:close/>
                  <a:moveTo>
                    <a:pt x="54797" y="101765"/>
                  </a:moveTo>
                  <a:lnTo>
                    <a:pt x="161167" y="101765"/>
                  </a:lnTo>
                  <a:cubicBezTo>
                    <a:pt x="158872" y="65850"/>
                    <a:pt x="139990" y="45126"/>
                    <a:pt x="109134" y="45126"/>
                  </a:cubicBezTo>
                  <a:cubicBezTo>
                    <a:pt x="78737" y="45134"/>
                    <a:pt x="59394" y="65390"/>
                    <a:pt x="54797" y="101765"/>
                  </a:cubicBezTo>
                  <a:close/>
                </a:path>
              </a:pathLst>
            </a:custGeom>
            <a:solidFill>
              <a:srgbClr val="041E42"/>
            </a:solidFill>
            <a:ln w="8374" cap="flat">
              <a:noFill/>
              <a:prstDash val="solid"/>
              <a:miter/>
            </a:ln>
          </p:spPr>
          <p:txBody>
            <a:bodyPr rtlCol="0" anchor="ctr"/>
            <a:lstStyle/>
            <a:p>
              <a:endParaRPr lang="de-DE"/>
            </a:p>
          </p:txBody>
        </p:sp>
        <p:sp>
          <p:nvSpPr>
            <p:cNvPr id="137" name="Freihandform: Form 226">
              <a:extLst>
                <a:ext uri="{FF2B5EF4-FFF2-40B4-BE49-F238E27FC236}">
                  <a16:creationId xmlns:a16="http://schemas.microsoft.com/office/drawing/2014/main" id="{A485CFF1-1C69-3E4C-B626-FEFD5E39BC3B}"/>
                </a:ext>
              </a:extLst>
            </p:cNvPr>
            <p:cNvSpPr/>
            <p:nvPr/>
          </p:nvSpPr>
          <p:spPr>
            <a:xfrm>
              <a:off x="6784224" y="2045127"/>
              <a:ext cx="224245" cy="234394"/>
            </a:xfrm>
            <a:custGeom>
              <a:avLst/>
              <a:gdLst>
                <a:gd name="connsiteX0" fmla="*/ 224245 w 224245"/>
                <a:gd name="connsiteY0" fmla="*/ 234395 h 234394"/>
                <a:gd name="connsiteX1" fmla="*/ 161619 w 224245"/>
                <a:gd name="connsiteY1" fmla="*/ 234395 h 234394"/>
                <a:gd name="connsiteX2" fmla="*/ 111427 w 224245"/>
                <a:gd name="connsiteY2" fmla="*/ 153346 h 234394"/>
                <a:gd name="connsiteX3" fmla="*/ 110515 w 224245"/>
                <a:gd name="connsiteY3" fmla="*/ 153346 h 234394"/>
                <a:gd name="connsiteX4" fmla="*/ 61697 w 224245"/>
                <a:gd name="connsiteY4" fmla="*/ 234395 h 234394"/>
                <a:gd name="connsiteX5" fmla="*/ 0 w 224245"/>
                <a:gd name="connsiteY5" fmla="*/ 234395 h 234394"/>
                <a:gd name="connsiteX6" fmla="*/ 80119 w 224245"/>
                <a:gd name="connsiteY6" fmla="*/ 112826 h 234394"/>
                <a:gd name="connsiteX7" fmla="*/ 5979 w 224245"/>
                <a:gd name="connsiteY7" fmla="*/ 0 h 234394"/>
                <a:gd name="connsiteX8" fmla="*/ 67684 w 224245"/>
                <a:gd name="connsiteY8" fmla="*/ 0 h 234394"/>
                <a:gd name="connsiteX9" fmla="*/ 111888 w 224245"/>
                <a:gd name="connsiteY9" fmla="*/ 71837 h 234394"/>
                <a:gd name="connsiteX10" fmla="*/ 112801 w 224245"/>
                <a:gd name="connsiteY10" fmla="*/ 71837 h 234394"/>
                <a:gd name="connsiteX11" fmla="*/ 156553 w 224245"/>
                <a:gd name="connsiteY11" fmla="*/ 0 h 234394"/>
                <a:gd name="connsiteX12" fmla="*/ 217337 w 224245"/>
                <a:gd name="connsiteY12" fmla="*/ 0 h 234394"/>
                <a:gd name="connsiteX13" fmla="*/ 143657 w 224245"/>
                <a:gd name="connsiteY13" fmla="*/ 111897 h 234394"/>
                <a:gd name="connsiteX14" fmla="*/ 224245 w 224245"/>
                <a:gd name="connsiteY14" fmla="*/ 234395 h 234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4245" h="234394">
                  <a:moveTo>
                    <a:pt x="224245" y="234395"/>
                  </a:moveTo>
                  <a:lnTo>
                    <a:pt x="161619" y="234395"/>
                  </a:lnTo>
                  <a:lnTo>
                    <a:pt x="111427" y="153346"/>
                  </a:lnTo>
                  <a:lnTo>
                    <a:pt x="110515" y="153346"/>
                  </a:lnTo>
                  <a:lnTo>
                    <a:pt x="61697" y="234395"/>
                  </a:lnTo>
                  <a:lnTo>
                    <a:pt x="0" y="234395"/>
                  </a:lnTo>
                  <a:lnTo>
                    <a:pt x="80119" y="112826"/>
                  </a:lnTo>
                  <a:lnTo>
                    <a:pt x="5979" y="0"/>
                  </a:lnTo>
                  <a:lnTo>
                    <a:pt x="67684" y="0"/>
                  </a:lnTo>
                  <a:lnTo>
                    <a:pt x="111888" y="71837"/>
                  </a:lnTo>
                  <a:lnTo>
                    <a:pt x="112801" y="71837"/>
                  </a:lnTo>
                  <a:lnTo>
                    <a:pt x="156553" y="0"/>
                  </a:lnTo>
                  <a:lnTo>
                    <a:pt x="217337" y="0"/>
                  </a:lnTo>
                  <a:lnTo>
                    <a:pt x="143657" y="111897"/>
                  </a:lnTo>
                  <a:lnTo>
                    <a:pt x="224245" y="234395"/>
                  </a:lnTo>
                  <a:close/>
                </a:path>
              </a:pathLst>
            </a:custGeom>
            <a:solidFill>
              <a:srgbClr val="041E42"/>
            </a:solidFill>
            <a:ln w="8374" cap="flat">
              <a:noFill/>
              <a:prstDash val="solid"/>
              <a:miter/>
            </a:ln>
          </p:spPr>
          <p:txBody>
            <a:bodyPr rtlCol="0" anchor="ctr"/>
            <a:lstStyle/>
            <a:p>
              <a:endParaRPr lang="de-DE"/>
            </a:p>
          </p:txBody>
        </p:sp>
        <p:sp>
          <p:nvSpPr>
            <p:cNvPr id="138" name="Freihandform: Form 227">
              <a:extLst>
                <a:ext uri="{FF2B5EF4-FFF2-40B4-BE49-F238E27FC236}">
                  <a16:creationId xmlns:a16="http://schemas.microsoft.com/office/drawing/2014/main" id="{F1E90169-E8AA-A447-A1B0-429B0DBB0E6F}"/>
                </a:ext>
              </a:extLst>
            </p:cNvPr>
            <p:cNvSpPr/>
            <p:nvPr/>
          </p:nvSpPr>
          <p:spPr>
            <a:xfrm>
              <a:off x="7037149" y="2039148"/>
              <a:ext cx="198924" cy="245899"/>
            </a:xfrm>
            <a:custGeom>
              <a:avLst/>
              <a:gdLst>
                <a:gd name="connsiteX0" fmla="*/ 100835 w 198924"/>
                <a:gd name="connsiteY0" fmla="*/ 94856 h 245899"/>
                <a:gd name="connsiteX1" fmla="*/ 145039 w 198924"/>
                <a:gd name="connsiteY1" fmla="*/ 99922 h 245899"/>
                <a:gd name="connsiteX2" fmla="*/ 145039 w 198924"/>
                <a:gd name="connsiteY2" fmla="*/ 91633 h 245899"/>
                <a:gd name="connsiteX3" fmla="*/ 93466 w 198924"/>
                <a:gd name="connsiteY3" fmla="*/ 46047 h 245899"/>
                <a:gd name="connsiteX4" fmla="*/ 34064 w 198924"/>
                <a:gd name="connsiteY4" fmla="*/ 59402 h 245899"/>
                <a:gd name="connsiteX5" fmla="*/ 22090 w 198924"/>
                <a:gd name="connsiteY5" fmla="*/ 13356 h 245899"/>
                <a:gd name="connsiteX6" fmla="*/ 98993 w 198924"/>
                <a:gd name="connsiteY6" fmla="*/ 0 h 245899"/>
                <a:gd name="connsiteX7" fmla="*/ 198924 w 198924"/>
                <a:gd name="connsiteY7" fmla="*/ 90712 h 245899"/>
                <a:gd name="connsiteX8" fmla="*/ 198924 w 198924"/>
                <a:gd name="connsiteY8" fmla="*/ 240373 h 245899"/>
                <a:gd name="connsiteX9" fmla="*/ 146882 w 198924"/>
                <a:gd name="connsiteY9" fmla="*/ 240373 h 245899"/>
                <a:gd name="connsiteX10" fmla="*/ 146882 w 198924"/>
                <a:gd name="connsiteY10" fmla="*/ 215504 h 245899"/>
                <a:gd name="connsiteX11" fmla="*/ 145969 w 198924"/>
                <a:gd name="connsiteY11" fmla="*/ 215504 h 245899"/>
                <a:gd name="connsiteX12" fmla="*/ 77356 w 198924"/>
                <a:gd name="connsiteY12" fmla="*/ 245900 h 245899"/>
                <a:gd name="connsiteX13" fmla="*/ 0 w 198924"/>
                <a:gd name="connsiteY13" fmla="*/ 171299 h 245899"/>
                <a:gd name="connsiteX14" fmla="*/ 100835 w 198924"/>
                <a:gd name="connsiteY14" fmla="*/ 94856 h 245899"/>
                <a:gd name="connsiteX15" fmla="*/ 91624 w 198924"/>
                <a:gd name="connsiteY15" fmla="*/ 204919 h 245899"/>
                <a:gd name="connsiteX16" fmla="*/ 145039 w 198924"/>
                <a:gd name="connsiteY16" fmla="*/ 176834 h 245899"/>
                <a:gd name="connsiteX17" fmla="*/ 145039 w 198924"/>
                <a:gd name="connsiteY17" fmla="*/ 135845 h 245899"/>
                <a:gd name="connsiteX18" fmla="*/ 106823 w 198924"/>
                <a:gd name="connsiteY18" fmla="*/ 131240 h 245899"/>
                <a:gd name="connsiteX19" fmla="*/ 52486 w 198924"/>
                <a:gd name="connsiteY19" fmla="*/ 169918 h 245899"/>
                <a:gd name="connsiteX20" fmla="*/ 91624 w 198924"/>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4" h="245899">
                  <a:moveTo>
                    <a:pt x="100835" y="94856"/>
                  </a:moveTo>
                  <a:cubicBezTo>
                    <a:pt x="116025" y="94856"/>
                    <a:pt x="129850" y="95778"/>
                    <a:pt x="145039" y="99922"/>
                  </a:cubicBezTo>
                  <a:lnTo>
                    <a:pt x="145039" y="91633"/>
                  </a:lnTo>
                  <a:cubicBezTo>
                    <a:pt x="145039" y="61705"/>
                    <a:pt x="127539" y="46047"/>
                    <a:pt x="93466" y="46047"/>
                  </a:cubicBezTo>
                  <a:cubicBezTo>
                    <a:pt x="74584" y="46047"/>
                    <a:pt x="53407" y="50652"/>
                    <a:pt x="34064" y="59402"/>
                  </a:cubicBezTo>
                  <a:lnTo>
                    <a:pt x="22090" y="13356"/>
                  </a:lnTo>
                  <a:cubicBezTo>
                    <a:pt x="43727" y="5066"/>
                    <a:pt x="72281" y="0"/>
                    <a:pt x="98993" y="0"/>
                  </a:cubicBezTo>
                  <a:cubicBezTo>
                    <a:pt x="164844" y="0"/>
                    <a:pt x="198924" y="30857"/>
                    <a:pt x="198924" y="90712"/>
                  </a:cubicBezTo>
                  <a:lnTo>
                    <a:pt x="198924" y="240373"/>
                  </a:lnTo>
                  <a:lnTo>
                    <a:pt x="146882" y="240373"/>
                  </a:lnTo>
                  <a:lnTo>
                    <a:pt x="146882" y="215504"/>
                  </a:lnTo>
                  <a:lnTo>
                    <a:pt x="145969" y="215504"/>
                  </a:lnTo>
                  <a:cubicBezTo>
                    <a:pt x="125705" y="236228"/>
                    <a:pt x="104528" y="245900"/>
                    <a:pt x="77356" y="245900"/>
                  </a:cubicBezTo>
                  <a:cubicBezTo>
                    <a:pt x="30388" y="245900"/>
                    <a:pt x="0" y="216885"/>
                    <a:pt x="0" y="171299"/>
                  </a:cubicBezTo>
                  <a:cubicBezTo>
                    <a:pt x="-8" y="121568"/>
                    <a:pt x="35446" y="94856"/>
                    <a:pt x="100835" y="94856"/>
                  </a:cubicBezTo>
                  <a:close/>
                  <a:moveTo>
                    <a:pt x="91624" y="204919"/>
                  </a:moveTo>
                  <a:cubicBezTo>
                    <a:pt x="111420" y="204919"/>
                    <a:pt x="129842" y="195248"/>
                    <a:pt x="145039" y="176834"/>
                  </a:cubicBezTo>
                  <a:lnTo>
                    <a:pt x="145039" y="135845"/>
                  </a:lnTo>
                  <a:cubicBezTo>
                    <a:pt x="132144" y="132621"/>
                    <a:pt x="118789" y="131240"/>
                    <a:pt x="106823" y="131240"/>
                  </a:cubicBezTo>
                  <a:cubicBezTo>
                    <a:pt x="72289" y="131240"/>
                    <a:pt x="52486" y="145048"/>
                    <a:pt x="52486" y="169918"/>
                  </a:cubicBezTo>
                  <a:cubicBezTo>
                    <a:pt x="52478" y="191563"/>
                    <a:pt x="67684" y="204919"/>
                    <a:pt x="91624" y="204919"/>
                  </a:cubicBezTo>
                  <a:close/>
                </a:path>
              </a:pathLst>
            </a:custGeom>
            <a:solidFill>
              <a:srgbClr val="041E42"/>
            </a:solidFill>
            <a:ln w="8374" cap="flat">
              <a:noFill/>
              <a:prstDash val="solid"/>
              <a:miter/>
            </a:ln>
          </p:spPr>
          <p:txBody>
            <a:bodyPr rtlCol="0" anchor="ctr"/>
            <a:lstStyle/>
            <a:p>
              <a:endParaRPr lang="de-DE"/>
            </a:p>
          </p:txBody>
        </p:sp>
        <p:sp>
          <p:nvSpPr>
            <p:cNvPr id="139" name="Freihandform: Form 228">
              <a:extLst>
                <a:ext uri="{FF2B5EF4-FFF2-40B4-BE49-F238E27FC236}">
                  <a16:creationId xmlns:a16="http://schemas.microsoft.com/office/drawing/2014/main" id="{8FAEB966-F243-A346-A62E-37414532C60F}"/>
                </a:ext>
              </a:extLst>
            </p:cNvPr>
            <p:cNvSpPr/>
            <p:nvPr/>
          </p:nvSpPr>
          <p:spPr>
            <a:xfrm>
              <a:off x="7305540" y="2039148"/>
              <a:ext cx="201695" cy="240373"/>
            </a:xfrm>
            <a:custGeom>
              <a:avLst/>
              <a:gdLst>
                <a:gd name="connsiteX0" fmla="*/ 201696 w 201695"/>
                <a:gd name="connsiteY0" fmla="*/ 240373 h 240373"/>
                <a:gd name="connsiteX1" fmla="*/ 146890 w 201695"/>
                <a:gd name="connsiteY1" fmla="*/ 240373 h 240373"/>
                <a:gd name="connsiteX2" fmla="*/ 146890 w 201695"/>
                <a:gd name="connsiteY2" fmla="*/ 106370 h 240373"/>
                <a:gd name="connsiteX3" fmla="*/ 103607 w 201695"/>
                <a:gd name="connsiteY3" fmla="*/ 49270 h 240373"/>
                <a:gd name="connsiteX4" fmla="*/ 54797 w 201695"/>
                <a:gd name="connsiteY4" fmla="*/ 105918 h 240373"/>
                <a:gd name="connsiteX5" fmla="*/ 54797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3 w 201695"/>
                <a:gd name="connsiteY11" fmla="*/ 0 h 240373"/>
                <a:gd name="connsiteX12" fmla="*/ 201687 w 201695"/>
                <a:gd name="connsiteY12" fmla="*/ 94856 h 240373"/>
                <a:gd name="connsiteX13" fmla="*/ 201687 w 201695"/>
                <a:gd name="connsiteY13" fmla="*/ 240373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73"/>
                  </a:moveTo>
                  <a:lnTo>
                    <a:pt x="146890" y="240373"/>
                  </a:lnTo>
                  <a:lnTo>
                    <a:pt x="146890" y="106370"/>
                  </a:lnTo>
                  <a:cubicBezTo>
                    <a:pt x="146890" y="72298"/>
                    <a:pt x="136767" y="49270"/>
                    <a:pt x="103607" y="49270"/>
                  </a:cubicBezTo>
                  <a:cubicBezTo>
                    <a:pt x="65390" y="49270"/>
                    <a:pt x="54797" y="80588"/>
                    <a:pt x="54797" y="105918"/>
                  </a:cubicBezTo>
                  <a:lnTo>
                    <a:pt x="54797" y="240373"/>
                  </a:lnTo>
                  <a:lnTo>
                    <a:pt x="0" y="240373"/>
                  </a:lnTo>
                  <a:lnTo>
                    <a:pt x="0" y="5987"/>
                  </a:lnTo>
                  <a:lnTo>
                    <a:pt x="54337" y="5987"/>
                  </a:lnTo>
                  <a:lnTo>
                    <a:pt x="54337" y="34072"/>
                  </a:lnTo>
                  <a:lnTo>
                    <a:pt x="55249" y="34072"/>
                  </a:lnTo>
                  <a:cubicBezTo>
                    <a:pt x="69066" y="13348"/>
                    <a:pt x="93935" y="0"/>
                    <a:pt x="124323" y="0"/>
                  </a:cubicBezTo>
                  <a:cubicBezTo>
                    <a:pt x="177739" y="0"/>
                    <a:pt x="201687" y="39138"/>
                    <a:pt x="201687" y="94856"/>
                  </a:cubicBezTo>
                  <a:lnTo>
                    <a:pt x="201687" y="240373"/>
                  </a:lnTo>
                  <a:close/>
                </a:path>
              </a:pathLst>
            </a:custGeom>
            <a:solidFill>
              <a:srgbClr val="041E42"/>
            </a:solidFill>
            <a:ln w="8374" cap="flat">
              <a:noFill/>
              <a:prstDash val="solid"/>
              <a:miter/>
            </a:ln>
          </p:spPr>
          <p:txBody>
            <a:bodyPr rtlCol="0" anchor="ctr"/>
            <a:lstStyle/>
            <a:p>
              <a:endParaRPr lang="de-DE"/>
            </a:p>
          </p:txBody>
        </p:sp>
        <p:sp>
          <p:nvSpPr>
            <p:cNvPr id="140" name="Freihandform: Form 229">
              <a:extLst>
                <a:ext uri="{FF2B5EF4-FFF2-40B4-BE49-F238E27FC236}">
                  <a16:creationId xmlns:a16="http://schemas.microsoft.com/office/drawing/2014/main" id="{5E22E732-045A-8643-8330-C6DFE927D380}"/>
                </a:ext>
              </a:extLst>
            </p:cNvPr>
            <p:cNvSpPr/>
            <p:nvPr/>
          </p:nvSpPr>
          <p:spPr>
            <a:xfrm>
              <a:off x="7565198" y="1936931"/>
              <a:ext cx="219195" cy="348116"/>
            </a:xfrm>
            <a:custGeom>
              <a:avLst/>
              <a:gdLst>
                <a:gd name="connsiteX0" fmla="*/ 0 w 219195"/>
                <a:gd name="connsiteY0" fmla="*/ 224706 h 348116"/>
                <a:gd name="connsiteX1" fmla="*/ 95325 w 219195"/>
                <a:gd name="connsiteY1" fmla="*/ 102217 h 348116"/>
                <a:gd name="connsiteX2" fmla="*/ 163478 w 219195"/>
                <a:gd name="connsiteY2" fmla="*/ 133986 h 348116"/>
                <a:gd name="connsiteX3" fmla="*/ 164399 w 219195"/>
                <a:gd name="connsiteY3" fmla="*/ 133986 h 348116"/>
                <a:gd name="connsiteX4" fmla="*/ 164399 w 219195"/>
                <a:gd name="connsiteY4" fmla="*/ 13808 h 348116"/>
                <a:gd name="connsiteX5" fmla="*/ 219196 w 219195"/>
                <a:gd name="connsiteY5" fmla="*/ 0 h 348116"/>
                <a:gd name="connsiteX6" fmla="*/ 219196 w 219195"/>
                <a:gd name="connsiteY6" fmla="*/ 342590 h 348116"/>
                <a:gd name="connsiteX7" fmla="*/ 165781 w 219195"/>
                <a:gd name="connsiteY7" fmla="*/ 342590 h 348116"/>
                <a:gd name="connsiteX8" fmla="*/ 165781 w 219195"/>
                <a:gd name="connsiteY8" fmla="*/ 314957 h 348116"/>
                <a:gd name="connsiteX9" fmla="*/ 164859 w 219195"/>
                <a:gd name="connsiteY9" fmla="*/ 314957 h 348116"/>
                <a:gd name="connsiteX10" fmla="*/ 94404 w 219195"/>
                <a:gd name="connsiteY10" fmla="*/ 348117 h 348116"/>
                <a:gd name="connsiteX11" fmla="*/ 0 w 219195"/>
                <a:gd name="connsiteY11" fmla="*/ 224706 h 348116"/>
                <a:gd name="connsiteX12" fmla="*/ 54336 w 219195"/>
                <a:gd name="connsiteY12" fmla="*/ 224706 h 348116"/>
                <a:gd name="connsiteX13" fmla="*/ 108673 w 219195"/>
                <a:gd name="connsiteY13" fmla="*/ 299767 h 348116"/>
                <a:gd name="connsiteX14" fmla="*/ 164391 w 219195"/>
                <a:gd name="connsiteY14" fmla="*/ 268911 h 348116"/>
                <a:gd name="connsiteX15" fmla="*/ 164391 w 219195"/>
                <a:gd name="connsiteY15" fmla="*/ 183265 h 348116"/>
                <a:gd name="connsiteX16" fmla="*/ 108673 w 219195"/>
                <a:gd name="connsiteY16" fmla="*/ 151956 h 348116"/>
                <a:gd name="connsiteX17" fmla="*/ 54336 w 219195"/>
                <a:gd name="connsiteY17" fmla="*/ 224706 h 348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195" h="348116">
                  <a:moveTo>
                    <a:pt x="0" y="224706"/>
                  </a:moveTo>
                  <a:cubicBezTo>
                    <a:pt x="0" y="149185"/>
                    <a:pt x="38217" y="102217"/>
                    <a:pt x="95325" y="102217"/>
                  </a:cubicBezTo>
                  <a:cubicBezTo>
                    <a:pt x="124800" y="102217"/>
                    <a:pt x="147828" y="114643"/>
                    <a:pt x="163478" y="133986"/>
                  </a:cubicBezTo>
                  <a:lnTo>
                    <a:pt x="164399" y="133986"/>
                  </a:lnTo>
                  <a:lnTo>
                    <a:pt x="164399" y="13808"/>
                  </a:lnTo>
                  <a:lnTo>
                    <a:pt x="219196" y="0"/>
                  </a:lnTo>
                  <a:lnTo>
                    <a:pt x="219196" y="342590"/>
                  </a:lnTo>
                  <a:lnTo>
                    <a:pt x="165781" y="342590"/>
                  </a:lnTo>
                  <a:lnTo>
                    <a:pt x="165781" y="314957"/>
                  </a:lnTo>
                  <a:lnTo>
                    <a:pt x="164859" y="314957"/>
                  </a:lnTo>
                  <a:cubicBezTo>
                    <a:pt x="147828" y="335682"/>
                    <a:pt x="123418" y="348117"/>
                    <a:pt x="94404" y="348117"/>
                  </a:cubicBezTo>
                  <a:cubicBezTo>
                    <a:pt x="38686" y="348117"/>
                    <a:pt x="0" y="300689"/>
                    <a:pt x="0" y="224706"/>
                  </a:cubicBezTo>
                  <a:close/>
                  <a:moveTo>
                    <a:pt x="54336" y="224706"/>
                  </a:moveTo>
                  <a:cubicBezTo>
                    <a:pt x="54336" y="272595"/>
                    <a:pt x="74140" y="299767"/>
                    <a:pt x="108673" y="299767"/>
                  </a:cubicBezTo>
                  <a:cubicBezTo>
                    <a:pt x="129850" y="299767"/>
                    <a:pt x="147351" y="289635"/>
                    <a:pt x="164391" y="268911"/>
                  </a:cubicBezTo>
                  <a:lnTo>
                    <a:pt x="164391" y="183265"/>
                  </a:lnTo>
                  <a:cubicBezTo>
                    <a:pt x="148733" y="162088"/>
                    <a:pt x="130771" y="151956"/>
                    <a:pt x="108673" y="151956"/>
                  </a:cubicBezTo>
                  <a:cubicBezTo>
                    <a:pt x="73219" y="151956"/>
                    <a:pt x="54336" y="177739"/>
                    <a:pt x="54336" y="224706"/>
                  </a:cubicBezTo>
                  <a:close/>
                </a:path>
              </a:pathLst>
            </a:custGeom>
            <a:solidFill>
              <a:srgbClr val="041E42"/>
            </a:solidFill>
            <a:ln w="8374" cap="flat">
              <a:noFill/>
              <a:prstDash val="solid"/>
              <a:miter/>
            </a:ln>
          </p:spPr>
          <p:txBody>
            <a:bodyPr rtlCol="0" anchor="ctr"/>
            <a:lstStyle/>
            <a:p>
              <a:endParaRPr lang="de-DE"/>
            </a:p>
          </p:txBody>
        </p:sp>
        <p:sp>
          <p:nvSpPr>
            <p:cNvPr id="141" name="Freihandform: Form 230">
              <a:extLst>
                <a:ext uri="{FF2B5EF4-FFF2-40B4-BE49-F238E27FC236}">
                  <a16:creationId xmlns:a16="http://schemas.microsoft.com/office/drawing/2014/main" id="{0BD6CEA8-7F66-E442-AF6E-9892F710FEB4}"/>
                </a:ext>
              </a:extLst>
            </p:cNvPr>
            <p:cNvSpPr/>
            <p:nvPr/>
          </p:nvSpPr>
          <p:spPr>
            <a:xfrm>
              <a:off x="7843881" y="2039148"/>
              <a:ext cx="214130" cy="245899"/>
            </a:xfrm>
            <a:custGeom>
              <a:avLst/>
              <a:gdLst>
                <a:gd name="connsiteX0" fmla="*/ 116034 w 214130"/>
                <a:gd name="connsiteY0" fmla="*/ 245900 h 245899"/>
                <a:gd name="connsiteX1" fmla="*/ 0 w 214130"/>
                <a:gd name="connsiteY1" fmla="*/ 122489 h 245899"/>
                <a:gd name="connsiteX2" fmla="*/ 110055 w 214130"/>
                <a:gd name="connsiteY2" fmla="*/ 0 h 245899"/>
                <a:gd name="connsiteX3" fmla="*/ 214131 w 214130"/>
                <a:gd name="connsiteY3" fmla="*/ 119266 h 245899"/>
                <a:gd name="connsiteX4" fmla="*/ 213210 w 214130"/>
                <a:gd name="connsiteY4" fmla="*/ 141824 h 245899"/>
                <a:gd name="connsiteX5" fmla="*/ 55719 w 214130"/>
                <a:gd name="connsiteY5" fmla="*/ 141824 h 245899"/>
                <a:gd name="connsiteX6" fmla="*/ 116511 w 214130"/>
                <a:gd name="connsiteY6" fmla="*/ 198924 h 245899"/>
                <a:gd name="connsiteX7" fmla="*/ 174072 w 214130"/>
                <a:gd name="connsiteY7" fmla="*/ 171291 h 245899"/>
                <a:gd name="connsiteX8" fmla="*/ 208144 w 214130"/>
                <a:gd name="connsiteY8" fmla="*/ 207214 h 245899"/>
                <a:gd name="connsiteX9" fmla="*/ 116034 w 214130"/>
                <a:gd name="connsiteY9" fmla="*/ 245900 h 245899"/>
                <a:gd name="connsiteX10" fmla="*/ 54789 w 214130"/>
                <a:gd name="connsiteY10" fmla="*/ 101765 h 245899"/>
                <a:gd name="connsiteX11" fmla="*/ 161160 w 214130"/>
                <a:gd name="connsiteY11" fmla="*/ 101765 h 245899"/>
                <a:gd name="connsiteX12" fmla="*/ 109125 w 214130"/>
                <a:gd name="connsiteY12" fmla="*/ 45126 h 245899"/>
                <a:gd name="connsiteX13" fmla="*/ 54789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4" y="245900"/>
                  </a:moveTo>
                  <a:cubicBezTo>
                    <a:pt x="46499" y="245900"/>
                    <a:pt x="0" y="196621"/>
                    <a:pt x="0" y="122489"/>
                  </a:cubicBezTo>
                  <a:cubicBezTo>
                    <a:pt x="0" y="49739"/>
                    <a:pt x="44665" y="0"/>
                    <a:pt x="110055" y="0"/>
                  </a:cubicBezTo>
                  <a:cubicBezTo>
                    <a:pt x="173141" y="0"/>
                    <a:pt x="214131" y="46968"/>
                    <a:pt x="214131" y="119266"/>
                  </a:cubicBezTo>
                  <a:cubicBezTo>
                    <a:pt x="214131" y="127095"/>
                    <a:pt x="213671" y="135385"/>
                    <a:pt x="213210" y="141824"/>
                  </a:cubicBezTo>
                  <a:lnTo>
                    <a:pt x="55719" y="141824"/>
                  </a:lnTo>
                  <a:cubicBezTo>
                    <a:pt x="61714" y="178208"/>
                    <a:pt x="83351" y="198924"/>
                    <a:pt x="116511" y="198924"/>
                  </a:cubicBezTo>
                  <a:cubicBezTo>
                    <a:pt x="138148" y="198924"/>
                    <a:pt x="155649" y="190634"/>
                    <a:pt x="174072" y="171291"/>
                  </a:cubicBezTo>
                  <a:lnTo>
                    <a:pt x="208144" y="207214"/>
                  </a:lnTo>
                  <a:cubicBezTo>
                    <a:pt x="181423" y="233465"/>
                    <a:pt x="151496" y="245900"/>
                    <a:pt x="116034" y="245900"/>
                  </a:cubicBezTo>
                  <a:close/>
                  <a:moveTo>
                    <a:pt x="54789" y="101765"/>
                  </a:moveTo>
                  <a:lnTo>
                    <a:pt x="161160" y="101765"/>
                  </a:lnTo>
                  <a:cubicBezTo>
                    <a:pt x="158857" y="65850"/>
                    <a:pt x="139982" y="45126"/>
                    <a:pt x="109125" y="45126"/>
                  </a:cubicBezTo>
                  <a:cubicBezTo>
                    <a:pt x="78738" y="45134"/>
                    <a:pt x="59394" y="65390"/>
                    <a:pt x="54789" y="101765"/>
                  </a:cubicBezTo>
                  <a:close/>
                </a:path>
              </a:pathLst>
            </a:custGeom>
            <a:solidFill>
              <a:srgbClr val="041E42"/>
            </a:solidFill>
            <a:ln w="8374" cap="flat">
              <a:noFill/>
              <a:prstDash val="solid"/>
              <a:miter/>
            </a:ln>
          </p:spPr>
          <p:txBody>
            <a:bodyPr rtlCol="0" anchor="ctr"/>
            <a:lstStyle/>
            <a:p>
              <a:endParaRPr lang="de-DE"/>
            </a:p>
          </p:txBody>
        </p:sp>
        <p:sp>
          <p:nvSpPr>
            <p:cNvPr id="142" name="Freihandform: Form 231">
              <a:extLst>
                <a:ext uri="{FF2B5EF4-FFF2-40B4-BE49-F238E27FC236}">
                  <a16:creationId xmlns:a16="http://schemas.microsoft.com/office/drawing/2014/main" id="{329309F8-12B5-A441-AB69-0BA8B4BF886B}"/>
                </a:ext>
              </a:extLst>
            </p:cNvPr>
            <p:cNvSpPr/>
            <p:nvPr/>
          </p:nvSpPr>
          <p:spPr>
            <a:xfrm>
              <a:off x="8117849" y="2039156"/>
              <a:ext cx="141832" cy="240364"/>
            </a:xfrm>
            <a:custGeom>
              <a:avLst/>
              <a:gdLst>
                <a:gd name="connsiteX0" fmla="*/ 141832 w 141832"/>
                <a:gd name="connsiteY0" fmla="*/ 5058 h 240364"/>
                <a:gd name="connsiteX1" fmla="*/ 133083 w 141832"/>
                <a:gd name="connsiteY1" fmla="*/ 61236 h 240364"/>
                <a:gd name="connsiteX2" fmla="*/ 102686 w 141832"/>
                <a:gd name="connsiteY2" fmla="*/ 53868 h 240364"/>
                <a:gd name="connsiteX3" fmla="*/ 54798 w 141832"/>
                <a:gd name="connsiteY3" fmla="*/ 120178 h 240364"/>
                <a:gd name="connsiteX4" fmla="*/ 54798 w 141832"/>
                <a:gd name="connsiteY4" fmla="*/ 240365 h 240364"/>
                <a:gd name="connsiteX5" fmla="*/ 0 w 141832"/>
                <a:gd name="connsiteY5" fmla="*/ 240365 h 240364"/>
                <a:gd name="connsiteX6" fmla="*/ 0 w 141832"/>
                <a:gd name="connsiteY6" fmla="*/ 5979 h 240364"/>
                <a:gd name="connsiteX7" fmla="*/ 53876 w 141832"/>
                <a:gd name="connsiteY7" fmla="*/ 5979 h 240364"/>
                <a:gd name="connsiteX8" fmla="*/ 53876 w 141832"/>
                <a:gd name="connsiteY8" fmla="*/ 35454 h 240364"/>
                <a:gd name="connsiteX9" fmla="*/ 54798 w 141832"/>
                <a:gd name="connsiteY9" fmla="*/ 35454 h 240364"/>
                <a:gd name="connsiteX10" fmla="*/ 116042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3" y="61236"/>
                  </a:lnTo>
                  <a:cubicBezTo>
                    <a:pt x="124801" y="56631"/>
                    <a:pt x="114668" y="53868"/>
                    <a:pt x="102686" y="53868"/>
                  </a:cubicBezTo>
                  <a:cubicBezTo>
                    <a:pt x="64929" y="53868"/>
                    <a:pt x="54798" y="84264"/>
                    <a:pt x="54798" y="120178"/>
                  </a:cubicBezTo>
                  <a:lnTo>
                    <a:pt x="54798" y="240365"/>
                  </a:lnTo>
                  <a:lnTo>
                    <a:pt x="0" y="240365"/>
                  </a:lnTo>
                  <a:lnTo>
                    <a:pt x="0" y="5979"/>
                  </a:lnTo>
                  <a:lnTo>
                    <a:pt x="53876" y="5979"/>
                  </a:lnTo>
                  <a:lnTo>
                    <a:pt x="53876" y="35454"/>
                  </a:lnTo>
                  <a:lnTo>
                    <a:pt x="54798" y="35454"/>
                  </a:lnTo>
                  <a:cubicBezTo>
                    <a:pt x="67224" y="13348"/>
                    <a:pt x="89330" y="0"/>
                    <a:pt x="116042" y="0"/>
                  </a:cubicBezTo>
                  <a:cubicBezTo>
                    <a:pt x="123871" y="-8"/>
                    <a:pt x="133534" y="1373"/>
                    <a:pt x="141832" y="5058"/>
                  </a:cubicBezTo>
                  <a:close/>
                </a:path>
              </a:pathLst>
            </a:custGeom>
            <a:solidFill>
              <a:srgbClr val="041E42"/>
            </a:solidFill>
            <a:ln w="8374" cap="flat">
              <a:noFill/>
              <a:prstDash val="solid"/>
              <a:miter/>
            </a:ln>
          </p:spPr>
          <p:txBody>
            <a:bodyPr rtlCol="0" anchor="ctr"/>
            <a:lstStyle/>
            <a:p>
              <a:endParaRPr lang="de-DE"/>
            </a:p>
          </p:txBody>
        </p:sp>
        <p:sp>
          <p:nvSpPr>
            <p:cNvPr id="143" name="Freihandform: Form 232">
              <a:extLst>
                <a:ext uri="{FF2B5EF4-FFF2-40B4-BE49-F238E27FC236}">
                  <a16:creationId xmlns:a16="http://schemas.microsoft.com/office/drawing/2014/main" id="{48873B97-8E1A-8244-875E-2CF774CB313A}"/>
                </a:ext>
              </a:extLst>
            </p:cNvPr>
            <p:cNvSpPr/>
            <p:nvPr/>
          </p:nvSpPr>
          <p:spPr>
            <a:xfrm>
              <a:off x="8293771" y="2109603"/>
              <a:ext cx="115119" cy="52033"/>
            </a:xfrm>
            <a:custGeom>
              <a:avLst/>
              <a:gdLst>
                <a:gd name="connsiteX0" fmla="*/ 115120 w 115119"/>
                <a:gd name="connsiteY0" fmla="*/ 52034 h 52033"/>
                <a:gd name="connsiteX1" fmla="*/ 0 w 115119"/>
                <a:gd name="connsiteY1" fmla="*/ 52034 h 52033"/>
                <a:gd name="connsiteX2" fmla="*/ 0 w 115119"/>
                <a:gd name="connsiteY2" fmla="*/ 0 h 52033"/>
                <a:gd name="connsiteX3" fmla="*/ 115120 w 115119"/>
                <a:gd name="connsiteY3" fmla="*/ 0 h 52033"/>
                <a:gd name="connsiteX4" fmla="*/ 115120 w 115119"/>
                <a:gd name="connsiteY4" fmla="*/ 52034 h 52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9" h="52033">
                  <a:moveTo>
                    <a:pt x="115120" y="52034"/>
                  </a:moveTo>
                  <a:lnTo>
                    <a:pt x="0" y="52034"/>
                  </a:lnTo>
                  <a:lnTo>
                    <a:pt x="0" y="0"/>
                  </a:lnTo>
                  <a:lnTo>
                    <a:pt x="115120" y="0"/>
                  </a:lnTo>
                  <a:lnTo>
                    <a:pt x="115120" y="52034"/>
                  </a:lnTo>
                  <a:close/>
                </a:path>
              </a:pathLst>
            </a:custGeom>
            <a:solidFill>
              <a:srgbClr val="041E42"/>
            </a:solidFill>
            <a:ln w="8374" cap="flat">
              <a:noFill/>
              <a:prstDash val="solid"/>
              <a:miter/>
            </a:ln>
          </p:spPr>
          <p:txBody>
            <a:bodyPr rtlCol="0" anchor="ctr"/>
            <a:lstStyle/>
            <a:p>
              <a:endParaRPr lang="de-DE"/>
            </a:p>
          </p:txBody>
        </p:sp>
        <p:sp>
          <p:nvSpPr>
            <p:cNvPr id="144" name="Freihandform: Form 233">
              <a:extLst>
                <a:ext uri="{FF2B5EF4-FFF2-40B4-BE49-F238E27FC236}">
                  <a16:creationId xmlns:a16="http://schemas.microsoft.com/office/drawing/2014/main" id="{32FD167B-F8F7-6C4A-8A51-3D5D46863CFB}"/>
                </a:ext>
              </a:extLst>
            </p:cNvPr>
            <p:cNvSpPr/>
            <p:nvPr/>
          </p:nvSpPr>
          <p:spPr>
            <a:xfrm>
              <a:off x="8478811" y="1955336"/>
              <a:ext cx="253268" cy="329711"/>
            </a:xfrm>
            <a:custGeom>
              <a:avLst/>
              <a:gdLst>
                <a:gd name="connsiteX0" fmla="*/ 253268 w 253268"/>
                <a:gd name="connsiteY0" fmla="*/ 195708 h 329711"/>
                <a:gd name="connsiteX1" fmla="*/ 126174 w 253268"/>
                <a:gd name="connsiteY1" fmla="*/ 329712 h 329711"/>
                <a:gd name="connsiteX2" fmla="*/ 0 w 253268"/>
                <a:gd name="connsiteY2" fmla="*/ 195708 h 329711"/>
                <a:gd name="connsiteX3" fmla="*/ 0 w 253268"/>
                <a:gd name="connsiteY3" fmla="*/ 0 h 329711"/>
                <a:gd name="connsiteX4" fmla="*/ 58941 w 253268"/>
                <a:gd name="connsiteY4" fmla="*/ 0 h 329711"/>
                <a:gd name="connsiteX5" fmla="*/ 58941 w 253268"/>
                <a:gd name="connsiteY5" fmla="*/ 192485 h 329711"/>
                <a:gd name="connsiteX6" fmla="*/ 128016 w 253268"/>
                <a:gd name="connsiteY6" fmla="*/ 274446 h 329711"/>
                <a:gd name="connsiteX7" fmla="*/ 194795 w 253268"/>
                <a:gd name="connsiteY7" fmla="*/ 192485 h 329711"/>
                <a:gd name="connsiteX8" fmla="*/ 194795 w 253268"/>
                <a:gd name="connsiteY8" fmla="*/ 0 h 329711"/>
                <a:gd name="connsiteX9" fmla="*/ 253268 w 253268"/>
                <a:gd name="connsiteY9" fmla="*/ 0 h 329711"/>
                <a:gd name="connsiteX10" fmla="*/ 253268 w 253268"/>
                <a:gd name="connsiteY10" fmla="*/ 195708 h 329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3268" h="329711">
                  <a:moveTo>
                    <a:pt x="253268" y="195708"/>
                  </a:moveTo>
                  <a:cubicBezTo>
                    <a:pt x="253268" y="273993"/>
                    <a:pt x="213209" y="329712"/>
                    <a:pt x="126174" y="329712"/>
                  </a:cubicBezTo>
                  <a:cubicBezTo>
                    <a:pt x="39599" y="329712"/>
                    <a:pt x="0" y="274446"/>
                    <a:pt x="0" y="195708"/>
                  </a:cubicBezTo>
                  <a:lnTo>
                    <a:pt x="0" y="0"/>
                  </a:lnTo>
                  <a:lnTo>
                    <a:pt x="58941" y="0"/>
                  </a:lnTo>
                  <a:lnTo>
                    <a:pt x="58941" y="192485"/>
                  </a:lnTo>
                  <a:cubicBezTo>
                    <a:pt x="58941" y="241294"/>
                    <a:pt x="80127" y="274446"/>
                    <a:pt x="128016" y="274446"/>
                  </a:cubicBezTo>
                  <a:cubicBezTo>
                    <a:pt x="175913" y="274446"/>
                    <a:pt x="194795" y="241755"/>
                    <a:pt x="194795" y="192485"/>
                  </a:cubicBezTo>
                  <a:lnTo>
                    <a:pt x="194795" y="0"/>
                  </a:lnTo>
                  <a:lnTo>
                    <a:pt x="253268" y="0"/>
                  </a:lnTo>
                  <a:lnTo>
                    <a:pt x="253268" y="195708"/>
                  </a:lnTo>
                  <a:close/>
                </a:path>
              </a:pathLst>
            </a:custGeom>
            <a:solidFill>
              <a:srgbClr val="041E42"/>
            </a:solidFill>
            <a:ln w="8374" cap="flat">
              <a:noFill/>
              <a:prstDash val="solid"/>
              <a:miter/>
            </a:ln>
          </p:spPr>
          <p:txBody>
            <a:bodyPr rtlCol="0" anchor="ctr"/>
            <a:lstStyle/>
            <a:p>
              <a:endParaRPr lang="de-DE"/>
            </a:p>
          </p:txBody>
        </p:sp>
        <p:sp>
          <p:nvSpPr>
            <p:cNvPr id="145" name="Freihandform: Form 234">
              <a:extLst>
                <a:ext uri="{FF2B5EF4-FFF2-40B4-BE49-F238E27FC236}">
                  <a16:creationId xmlns:a16="http://schemas.microsoft.com/office/drawing/2014/main" id="{10F88329-92DE-934D-95C4-E98DA00CDDAB}"/>
                </a:ext>
              </a:extLst>
            </p:cNvPr>
            <p:cNvSpPr/>
            <p:nvPr/>
          </p:nvSpPr>
          <p:spPr>
            <a:xfrm>
              <a:off x="8804838" y="2039148"/>
              <a:ext cx="201695" cy="240373"/>
            </a:xfrm>
            <a:custGeom>
              <a:avLst/>
              <a:gdLst>
                <a:gd name="connsiteX0" fmla="*/ 201696 w 201695"/>
                <a:gd name="connsiteY0" fmla="*/ 240373 h 240373"/>
                <a:gd name="connsiteX1" fmla="*/ 146898 w 201695"/>
                <a:gd name="connsiteY1" fmla="*/ 240373 h 240373"/>
                <a:gd name="connsiteX2" fmla="*/ 146898 w 201695"/>
                <a:gd name="connsiteY2" fmla="*/ 106370 h 240373"/>
                <a:gd name="connsiteX3" fmla="*/ 103607 w 201695"/>
                <a:gd name="connsiteY3" fmla="*/ 49270 h 240373"/>
                <a:gd name="connsiteX4" fmla="*/ 54798 w 201695"/>
                <a:gd name="connsiteY4" fmla="*/ 105918 h 240373"/>
                <a:gd name="connsiteX5" fmla="*/ 54798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4 w 201695"/>
                <a:gd name="connsiteY11" fmla="*/ 0 h 240373"/>
                <a:gd name="connsiteX12" fmla="*/ 201688 w 201695"/>
                <a:gd name="connsiteY12" fmla="*/ 94856 h 240373"/>
                <a:gd name="connsiteX13" fmla="*/ 201688 w 201695"/>
                <a:gd name="connsiteY13" fmla="*/ 240373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73"/>
                  </a:moveTo>
                  <a:lnTo>
                    <a:pt x="146898" y="240373"/>
                  </a:lnTo>
                  <a:lnTo>
                    <a:pt x="146898" y="106370"/>
                  </a:lnTo>
                  <a:cubicBezTo>
                    <a:pt x="146898" y="72298"/>
                    <a:pt x="136767" y="49270"/>
                    <a:pt x="103607" y="49270"/>
                  </a:cubicBezTo>
                  <a:cubicBezTo>
                    <a:pt x="65390" y="49270"/>
                    <a:pt x="54798" y="80588"/>
                    <a:pt x="54798" y="105918"/>
                  </a:cubicBezTo>
                  <a:lnTo>
                    <a:pt x="54798" y="240373"/>
                  </a:lnTo>
                  <a:lnTo>
                    <a:pt x="0" y="240373"/>
                  </a:lnTo>
                  <a:lnTo>
                    <a:pt x="0" y="5987"/>
                  </a:lnTo>
                  <a:lnTo>
                    <a:pt x="54337" y="5987"/>
                  </a:lnTo>
                  <a:lnTo>
                    <a:pt x="54337" y="34072"/>
                  </a:lnTo>
                  <a:lnTo>
                    <a:pt x="55249" y="34072"/>
                  </a:lnTo>
                  <a:cubicBezTo>
                    <a:pt x="69066" y="13348"/>
                    <a:pt x="93935" y="0"/>
                    <a:pt x="124324" y="0"/>
                  </a:cubicBezTo>
                  <a:cubicBezTo>
                    <a:pt x="177739" y="0"/>
                    <a:pt x="201688" y="39138"/>
                    <a:pt x="201688" y="94856"/>
                  </a:cubicBezTo>
                  <a:lnTo>
                    <a:pt x="201688" y="240373"/>
                  </a:lnTo>
                  <a:close/>
                </a:path>
              </a:pathLst>
            </a:custGeom>
            <a:solidFill>
              <a:srgbClr val="041E42"/>
            </a:solidFill>
            <a:ln w="8374" cap="flat">
              <a:noFill/>
              <a:prstDash val="solid"/>
              <a:miter/>
            </a:ln>
          </p:spPr>
          <p:txBody>
            <a:bodyPr rtlCol="0" anchor="ctr"/>
            <a:lstStyle/>
            <a:p>
              <a:endParaRPr lang="de-DE"/>
            </a:p>
          </p:txBody>
        </p:sp>
        <p:sp>
          <p:nvSpPr>
            <p:cNvPr id="146" name="Freihandform: Form 235">
              <a:extLst>
                <a:ext uri="{FF2B5EF4-FFF2-40B4-BE49-F238E27FC236}">
                  <a16:creationId xmlns:a16="http://schemas.microsoft.com/office/drawing/2014/main" id="{1CC0DBBC-A5C7-264A-9CD7-4974E83F8E5F}"/>
                </a:ext>
              </a:extLst>
            </p:cNvPr>
            <p:cNvSpPr/>
            <p:nvPr/>
          </p:nvSpPr>
          <p:spPr>
            <a:xfrm>
              <a:off x="9068273" y="1941059"/>
              <a:ext cx="69534" cy="338461"/>
            </a:xfrm>
            <a:custGeom>
              <a:avLst/>
              <a:gdLst>
                <a:gd name="connsiteX0" fmla="*/ 69534 w 69534"/>
                <a:gd name="connsiteY0" fmla="*/ 33160 h 338461"/>
                <a:gd name="connsiteX1" fmla="*/ 34532 w 69534"/>
                <a:gd name="connsiteY1" fmla="*/ 66311 h 338461"/>
                <a:gd name="connsiteX2" fmla="*/ 0 w 69534"/>
                <a:gd name="connsiteY2" fmla="*/ 33160 h 338461"/>
                <a:gd name="connsiteX3" fmla="*/ 34532 w 69534"/>
                <a:gd name="connsiteY3" fmla="*/ 0 h 338461"/>
                <a:gd name="connsiteX4" fmla="*/ 69534 w 69534"/>
                <a:gd name="connsiteY4" fmla="*/ 33160 h 338461"/>
                <a:gd name="connsiteX5" fmla="*/ 62165 w 69534"/>
                <a:gd name="connsiteY5" fmla="*/ 338462 h 338461"/>
                <a:gd name="connsiteX6" fmla="*/ 7368 w 69534"/>
                <a:gd name="connsiteY6" fmla="*/ 338462 h 338461"/>
                <a:gd name="connsiteX7" fmla="*/ 7368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76" y="66311"/>
                    <a:pt x="34532" y="66311"/>
                  </a:cubicBezTo>
                  <a:cubicBezTo>
                    <a:pt x="15649" y="66311"/>
                    <a:pt x="0" y="52503"/>
                    <a:pt x="0" y="33160"/>
                  </a:cubicBezTo>
                  <a:cubicBezTo>
                    <a:pt x="0" y="14277"/>
                    <a:pt x="15649" y="0"/>
                    <a:pt x="34532" y="0"/>
                  </a:cubicBezTo>
                  <a:cubicBezTo>
                    <a:pt x="53876" y="0"/>
                    <a:pt x="69534" y="14277"/>
                    <a:pt x="69534" y="33160"/>
                  </a:cubicBezTo>
                  <a:close/>
                  <a:moveTo>
                    <a:pt x="62165" y="338462"/>
                  </a:moveTo>
                  <a:lnTo>
                    <a:pt x="7368" y="338462"/>
                  </a:lnTo>
                  <a:lnTo>
                    <a:pt x="7368" y="104076"/>
                  </a:lnTo>
                  <a:lnTo>
                    <a:pt x="62165" y="104076"/>
                  </a:lnTo>
                  <a:lnTo>
                    <a:pt x="62165" y="338462"/>
                  </a:lnTo>
                  <a:close/>
                </a:path>
              </a:pathLst>
            </a:custGeom>
            <a:solidFill>
              <a:srgbClr val="041E42"/>
            </a:solidFill>
            <a:ln w="8374" cap="flat">
              <a:noFill/>
              <a:prstDash val="solid"/>
              <a:miter/>
            </a:ln>
          </p:spPr>
          <p:txBody>
            <a:bodyPr rtlCol="0" anchor="ctr"/>
            <a:lstStyle/>
            <a:p>
              <a:endParaRPr lang="de-DE"/>
            </a:p>
          </p:txBody>
        </p:sp>
        <p:sp>
          <p:nvSpPr>
            <p:cNvPr id="147" name="Freihandform: Form 236">
              <a:extLst>
                <a:ext uri="{FF2B5EF4-FFF2-40B4-BE49-F238E27FC236}">
                  <a16:creationId xmlns:a16="http://schemas.microsoft.com/office/drawing/2014/main" id="{EB794457-22A1-BE4C-B475-9F7A68694BE7}"/>
                </a:ext>
              </a:extLst>
            </p:cNvPr>
            <p:cNvSpPr/>
            <p:nvPr/>
          </p:nvSpPr>
          <p:spPr>
            <a:xfrm>
              <a:off x="9176921" y="2045135"/>
              <a:ext cx="227478" cy="234386"/>
            </a:xfrm>
            <a:custGeom>
              <a:avLst/>
              <a:gdLst>
                <a:gd name="connsiteX0" fmla="*/ 227478 w 227478"/>
                <a:gd name="connsiteY0" fmla="*/ 0 h 234386"/>
                <a:gd name="connsiteX1" fmla="*/ 142284 w 227478"/>
                <a:gd name="connsiteY1" fmla="*/ 234386 h 234386"/>
                <a:gd name="connsiteX2" fmla="*/ 85185 w 227478"/>
                <a:gd name="connsiteY2" fmla="*/ 234386 h 234386"/>
                <a:gd name="connsiteX3" fmla="*/ 0 w 227478"/>
                <a:gd name="connsiteY3" fmla="*/ 0 h 234386"/>
                <a:gd name="connsiteX4" fmla="*/ 60323 w 227478"/>
                <a:gd name="connsiteY4" fmla="*/ 0 h 234386"/>
                <a:gd name="connsiteX5" fmla="*/ 114199 w 227478"/>
                <a:gd name="connsiteY5" fmla="*/ 170387 h 234386"/>
                <a:gd name="connsiteX6" fmla="*/ 115120 w 227478"/>
                <a:gd name="connsiteY6" fmla="*/ 170387 h 234386"/>
                <a:gd name="connsiteX7" fmla="*/ 168997 w 227478"/>
                <a:gd name="connsiteY7" fmla="*/ 0 h 234386"/>
                <a:gd name="connsiteX8" fmla="*/ 227478 w 227478"/>
                <a:gd name="connsiteY8" fmla="*/ 0 h 23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7478" h="234386">
                  <a:moveTo>
                    <a:pt x="227478" y="0"/>
                  </a:moveTo>
                  <a:lnTo>
                    <a:pt x="142284" y="234386"/>
                  </a:lnTo>
                  <a:lnTo>
                    <a:pt x="85185" y="234386"/>
                  </a:lnTo>
                  <a:lnTo>
                    <a:pt x="0" y="0"/>
                  </a:lnTo>
                  <a:lnTo>
                    <a:pt x="60323" y="0"/>
                  </a:lnTo>
                  <a:lnTo>
                    <a:pt x="114199" y="170387"/>
                  </a:lnTo>
                  <a:lnTo>
                    <a:pt x="115120" y="170387"/>
                  </a:lnTo>
                  <a:lnTo>
                    <a:pt x="168997" y="0"/>
                  </a:lnTo>
                  <a:lnTo>
                    <a:pt x="227478" y="0"/>
                  </a:lnTo>
                  <a:close/>
                </a:path>
              </a:pathLst>
            </a:custGeom>
            <a:solidFill>
              <a:srgbClr val="041E42"/>
            </a:solidFill>
            <a:ln w="8374" cap="flat">
              <a:noFill/>
              <a:prstDash val="solid"/>
              <a:miter/>
            </a:ln>
          </p:spPr>
          <p:txBody>
            <a:bodyPr rtlCol="0" anchor="ctr"/>
            <a:lstStyle/>
            <a:p>
              <a:endParaRPr lang="de-DE"/>
            </a:p>
          </p:txBody>
        </p:sp>
        <p:sp>
          <p:nvSpPr>
            <p:cNvPr id="148" name="Freihandform: Form 237">
              <a:extLst>
                <a:ext uri="{FF2B5EF4-FFF2-40B4-BE49-F238E27FC236}">
                  <a16:creationId xmlns:a16="http://schemas.microsoft.com/office/drawing/2014/main" id="{B95D9230-C37B-2C4B-A3B2-A21D37E6F321}"/>
                </a:ext>
              </a:extLst>
            </p:cNvPr>
            <p:cNvSpPr/>
            <p:nvPr/>
          </p:nvSpPr>
          <p:spPr>
            <a:xfrm>
              <a:off x="9429904" y="2039148"/>
              <a:ext cx="214130" cy="245899"/>
            </a:xfrm>
            <a:custGeom>
              <a:avLst/>
              <a:gdLst>
                <a:gd name="connsiteX0" fmla="*/ 116034 w 214130"/>
                <a:gd name="connsiteY0" fmla="*/ 245900 h 245899"/>
                <a:gd name="connsiteX1" fmla="*/ 0 w 214130"/>
                <a:gd name="connsiteY1" fmla="*/ 122489 h 245899"/>
                <a:gd name="connsiteX2" fmla="*/ 110055 w 214130"/>
                <a:gd name="connsiteY2" fmla="*/ 0 h 245899"/>
                <a:gd name="connsiteX3" fmla="*/ 214131 w 214130"/>
                <a:gd name="connsiteY3" fmla="*/ 119266 h 245899"/>
                <a:gd name="connsiteX4" fmla="*/ 213210 w 214130"/>
                <a:gd name="connsiteY4" fmla="*/ 141824 h 245899"/>
                <a:gd name="connsiteX5" fmla="*/ 55727 w 214130"/>
                <a:gd name="connsiteY5" fmla="*/ 141824 h 245899"/>
                <a:gd name="connsiteX6" fmla="*/ 116511 w 214130"/>
                <a:gd name="connsiteY6" fmla="*/ 198924 h 245899"/>
                <a:gd name="connsiteX7" fmla="*/ 174072 w 214130"/>
                <a:gd name="connsiteY7" fmla="*/ 171291 h 245899"/>
                <a:gd name="connsiteX8" fmla="*/ 208144 w 214130"/>
                <a:gd name="connsiteY8" fmla="*/ 207214 h 245899"/>
                <a:gd name="connsiteX9" fmla="*/ 116034 w 214130"/>
                <a:gd name="connsiteY9" fmla="*/ 245900 h 245899"/>
                <a:gd name="connsiteX10" fmla="*/ 54798 w 214130"/>
                <a:gd name="connsiteY10" fmla="*/ 101765 h 245899"/>
                <a:gd name="connsiteX11" fmla="*/ 161168 w 214130"/>
                <a:gd name="connsiteY11" fmla="*/ 101765 h 245899"/>
                <a:gd name="connsiteX12" fmla="*/ 109134 w 214130"/>
                <a:gd name="connsiteY12" fmla="*/ 45126 h 245899"/>
                <a:gd name="connsiteX13" fmla="*/ 54798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4" y="245900"/>
                  </a:moveTo>
                  <a:cubicBezTo>
                    <a:pt x="46500" y="245900"/>
                    <a:pt x="0" y="196621"/>
                    <a:pt x="0" y="122489"/>
                  </a:cubicBezTo>
                  <a:cubicBezTo>
                    <a:pt x="0" y="49739"/>
                    <a:pt x="44666" y="0"/>
                    <a:pt x="110055" y="0"/>
                  </a:cubicBezTo>
                  <a:cubicBezTo>
                    <a:pt x="173141" y="0"/>
                    <a:pt x="214131" y="46968"/>
                    <a:pt x="214131" y="119266"/>
                  </a:cubicBezTo>
                  <a:cubicBezTo>
                    <a:pt x="214131" y="127095"/>
                    <a:pt x="213671" y="135385"/>
                    <a:pt x="213210" y="141824"/>
                  </a:cubicBezTo>
                  <a:lnTo>
                    <a:pt x="55727" y="141824"/>
                  </a:lnTo>
                  <a:cubicBezTo>
                    <a:pt x="61714" y="178208"/>
                    <a:pt x="83352" y="198924"/>
                    <a:pt x="116511" y="198924"/>
                  </a:cubicBezTo>
                  <a:cubicBezTo>
                    <a:pt x="138148" y="198924"/>
                    <a:pt x="155649" y="190634"/>
                    <a:pt x="174072" y="171291"/>
                  </a:cubicBezTo>
                  <a:lnTo>
                    <a:pt x="208144" y="207214"/>
                  </a:lnTo>
                  <a:cubicBezTo>
                    <a:pt x="181431" y="233465"/>
                    <a:pt x="151488" y="245900"/>
                    <a:pt x="116034" y="245900"/>
                  </a:cubicBezTo>
                  <a:close/>
                  <a:moveTo>
                    <a:pt x="54798" y="101765"/>
                  </a:moveTo>
                  <a:lnTo>
                    <a:pt x="161168" y="101765"/>
                  </a:lnTo>
                  <a:cubicBezTo>
                    <a:pt x="158873" y="65850"/>
                    <a:pt x="139990" y="45126"/>
                    <a:pt x="109134" y="45126"/>
                  </a:cubicBezTo>
                  <a:cubicBezTo>
                    <a:pt x="78738" y="45134"/>
                    <a:pt x="59394" y="65390"/>
                    <a:pt x="54798" y="101765"/>
                  </a:cubicBezTo>
                  <a:close/>
                </a:path>
              </a:pathLst>
            </a:custGeom>
            <a:solidFill>
              <a:srgbClr val="041E42"/>
            </a:solidFill>
            <a:ln w="8374" cap="flat">
              <a:noFill/>
              <a:prstDash val="solid"/>
              <a:miter/>
            </a:ln>
          </p:spPr>
          <p:txBody>
            <a:bodyPr rtlCol="0" anchor="ctr"/>
            <a:lstStyle/>
            <a:p>
              <a:endParaRPr lang="de-DE"/>
            </a:p>
          </p:txBody>
        </p:sp>
        <p:sp>
          <p:nvSpPr>
            <p:cNvPr id="149" name="Freihandform: Form 238">
              <a:extLst>
                <a:ext uri="{FF2B5EF4-FFF2-40B4-BE49-F238E27FC236}">
                  <a16:creationId xmlns:a16="http://schemas.microsoft.com/office/drawing/2014/main" id="{DE0B70AE-FCF5-0C4D-B4C8-8088E78B45FA}"/>
                </a:ext>
              </a:extLst>
            </p:cNvPr>
            <p:cNvSpPr/>
            <p:nvPr/>
          </p:nvSpPr>
          <p:spPr>
            <a:xfrm>
              <a:off x="9703872" y="2039156"/>
              <a:ext cx="141832" cy="240364"/>
            </a:xfrm>
            <a:custGeom>
              <a:avLst/>
              <a:gdLst>
                <a:gd name="connsiteX0" fmla="*/ 141832 w 141832"/>
                <a:gd name="connsiteY0" fmla="*/ 5058 h 240364"/>
                <a:gd name="connsiteX1" fmla="*/ 133083 w 141832"/>
                <a:gd name="connsiteY1" fmla="*/ 61236 h 240364"/>
                <a:gd name="connsiteX2" fmla="*/ 102694 w 141832"/>
                <a:gd name="connsiteY2" fmla="*/ 53868 h 240364"/>
                <a:gd name="connsiteX3" fmla="*/ 54798 w 141832"/>
                <a:gd name="connsiteY3" fmla="*/ 120178 h 240364"/>
                <a:gd name="connsiteX4" fmla="*/ 54798 w 141832"/>
                <a:gd name="connsiteY4" fmla="*/ 240365 h 240364"/>
                <a:gd name="connsiteX5" fmla="*/ 0 w 141832"/>
                <a:gd name="connsiteY5" fmla="*/ 240365 h 240364"/>
                <a:gd name="connsiteX6" fmla="*/ 0 w 141832"/>
                <a:gd name="connsiteY6" fmla="*/ 5979 h 240364"/>
                <a:gd name="connsiteX7" fmla="*/ 53877 w 141832"/>
                <a:gd name="connsiteY7" fmla="*/ 5979 h 240364"/>
                <a:gd name="connsiteX8" fmla="*/ 53877 w 141832"/>
                <a:gd name="connsiteY8" fmla="*/ 35454 h 240364"/>
                <a:gd name="connsiteX9" fmla="*/ 54798 w 141832"/>
                <a:gd name="connsiteY9" fmla="*/ 35454 h 240364"/>
                <a:gd name="connsiteX10" fmla="*/ 116042 w 141832"/>
                <a:gd name="connsiteY10" fmla="*/ 0 h 240364"/>
                <a:gd name="connsiteX11" fmla="*/ 141832 w 141832"/>
                <a:gd name="connsiteY11" fmla="*/ 5058 h 240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4">
                  <a:moveTo>
                    <a:pt x="141832" y="5058"/>
                  </a:moveTo>
                  <a:lnTo>
                    <a:pt x="133083" y="61236"/>
                  </a:lnTo>
                  <a:cubicBezTo>
                    <a:pt x="124793" y="56631"/>
                    <a:pt x="114669" y="53868"/>
                    <a:pt x="102694" y="53868"/>
                  </a:cubicBezTo>
                  <a:cubicBezTo>
                    <a:pt x="64929" y="53868"/>
                    <a:pt x="54798" y="84264"/>
                    <a:pt x="54798" y="120178"/>
                  </a:cubicBezTo>
                  <a:lnTo>
                    <a:pt x="54798" y="240365"/>
                  </a:lnTo>
                  <a:lnTo>
                    <a:pt x="0" y="240365"/>
                  </a:lnTo>
                  <a:lnTo>
                    <a:pt x="0" y="5979"/>
                  </a:lnTo>
                  <a:lnTo>
                    <a:pt x="53877" y="5979"/>
                  </a:lnTo>
                  <a:lnTo>
                    <a:pt x="53877" y="35454"/>
                  </a:lnTo>
                  <a:lnTo>
                    <a:pt x="54798" y="35454"/>
                  </a:lnTo>
                  <a:cubicBezTo>
                    <a:pt x="67224" y="13348"/>
                    <a:pt x="89331" y="0"/>
                    <a:pt x="116042" y="0"/>
                  </a:cubicBezTo>
                  <a:cubicBezTo>
                    <a:pt x="123872" y="-8"/>
                    <a:pt x="133543" y="1373"/>
                    <a:pt x="141832" y="5058"/>
                  </a:cubicBezTo>
                  <a:close/>
                </a:path>
              </a:pathLst>
            </a:custGeom>
            <a:solidFill>
              <a:srgbClr val="041E42"/>
            </a:solidFill>
            <a:ln w="8374" cap="flat">
              <a:noFill/>
              <a:prstDash val="solid"/>
              <a:miter/>
            </a:ln>
          </p:spPr>
          <p:txBody>
            <a:bodyPr rtlCol="0" anchor="ctr"/>
            <a:lstStyle/>
            <a:p>
              <a:endParaRPr lang="de-DE"/>
            </a:p>
          </p:txBody>
        </p:sp>
        <p:sp>
          <p:nvSpPr>
            <p:cNvPr id="150" name="Freihandform: Form 239">
              <a:extLst>
                <a:ext uri="{FF2B5EF4-FFF2-40B4-BE49-F238E27FC236}">
                  <a16:creationId xmlns:a16="http://schemas.microsoft.com/office/drawing/2014/main" id="{A2ECCE8A-4A84-5B4C-8422-0B55E2E066C8}"/>
                </a:ext>
              </a:extLst>
            </p:cNvPr>
            <p:cNvSpPr/>
            <p:nvPr/>
          </p:nvSpPr>
          <p:spPr>
            <a:xfrm>
              <a:off x="9871287" y="2039148"/>
              <a:ext cx="180510" cy="245891"/>
            </a:xfrm>
            <a:custGeom>
              <a:avLst/>
              <a:gdLst>
                <a:gd name="connsiteX0" fmla="*/ 26234 w 180510"/>
                <a:gd name="connsiteY0" fmla="*/ 174063 h 245891"/>
                <a:gd name="connsiteX1" fmla="*/ 92545 w 180510"/>
                <a:gd name="connsiteY1" fmla="*/ 200314 h 245891"/>
                <a:gd name="connsiteX2" fmla="*/ 127078 w 180510"/>
                <a:gd name="connsiteY2" fmla="*/ 176826 h 245891"/>
                <a:gd name="connsiteX3" fmla="*/ 9664 w 180510"/>
                <a:gd name="connsiteY3" fmla="*/ 72750 h 245891"/>
                <a:gd name="connsiteX4" fmla="*/ 98080 w 180510"/>
                <a:gd name="connsiteY4" fmla="*/ 0 h 245891"/>
                <a:gd name="connsiteX5" fmla="*/ 179128 w 180510"/>
                <a:gd name="connsiteY5" fmla="*/ 24401 h 245891"/>
                <a:gd name="connsiteX6" fmla="*/ 153338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1 w 180510"/>
                <a:gd name="connsiteY10" fmla="*/ 245892 h 245891"/>
                <a:gd name="connsiteX11" fmla="*/ 0 w 180510"/>
                <a:gd name="connsiteY11" fmla="*/ 217337 h 245891"/>
                <a:gd name="connsiteX12" fmla="*/ 26234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4" y="174063"/>
                  </a:moveTo>
                  <a:cubicBezTo>
                    <a:pt x="49261" y="191563"/>
                    <a:pt x="71821" y="200314"/>
                    <a:pt x="92545" y="200314"/>
                  </a:cubicBezTo>
                  <a:cubicBezTo>
                    <a:pt x="112810" y="200314"/>
                    <a:pt x="127078" y="191103"/>
                    <a:pt x="127078" y="176826"/>
                  </a:cubicBezTo>
                  <a:cubicBezTo>
                    <a:pt x="127078" y="136766"/>
                    <a:pt x="9664" y="151035"/>
                    <a:pt x="9664" y="72750"/>
                  </a:cubicBezTo>
                  <a:cubicBezTo>
                    <a:pt x="9664" y="29467"/>
                    <a:pt x="45578" y="0"/>
                    <a:pt x="98080" y="0"/>
                  </a:cubicBezTo>
                  <a:cubicBezTo>
                    <a:pt x="126166" y="0"/>
                    <a:pt x="154259" y="8282"/>
                    <a:pt x="179128" y="24401"/>
                  </a:cubicBezTo>
                  <a:lnTo>
                    <a:pt x="153338" y="67223"/>
                  </a:lnTo>
                  <a:cubicBezTo>
                    <a:pt x="133082" y="53415"/>
                    <a:pt x="115121" y="46499"/>
                    <a:pt x="97159" y="46499"/>
                  </a:cubicBezTo>
                  <a:cubicBezTo>
                    <a:pt x="76895" y="46499"/>
                    <a:pt x="63539" y="55249"/>
                    <a:pt x="63539" y="68145"/>
                  </a:cubicBezTo>
                  <a:cubicBezTo>
                    <a:pt x="63539" y="106362"/>
                    <a:pt x="180510" y="93014"/>
                    <a:pt x="180510" y="171751"/>
                  </a:cubicBezTo>
                  <a:cubicBezTo>
                    <a:pt x="180510" y="215956"/>
                    <a:pt x="144127" y="245892"/>
                    <a:pt x="90251" y="245892"/>
                  </a:cubicBezTo>
                  <a:cubicBezTo>
                    <a:pt x="58941" y="245892"/>
                    <a:pt x="27172" y="236220"/>
                    <a:pt x="0" y="217337"/>
                  </a:cubicBezTo>
                  <a:lnTo>
                    <a:pt x="26234" y="174063"/>
                  </a:lnTo>
                  <a:close/>
                </a:path>
              </a:pathLst>
            </a:custGeom>
            <a:solidFill>
              <a:srgbClr val="041E42"/>
            </a:solidFill>
            <a:ln w="8374" cap="flat">
              <a:noFill/>
              <a:prstDash val="solid"/>
              <a:miter/>
            </a:ln>
          </p:spPr>
          <p:txBody>
            <a:bodyPr rtlCol="0" anchor="ctr"/>
            <a:lstStyle/>
            <a:p>
              <a:endParaRPr lang="de-DE"/>
            </a:p>
          </p:txBody>
        </p:sp>
        <p:sp>
          <p:nvSpPr>
            <p:cNvPr id="151" name="Freihandform: Form 240">
              <a:extLst>
                <a:ext uri="{FF2B5EF4-FFF2-40B4-BE49-F238E27FC236}">
                  <a16:creationId xmlns:a16="http://schemas.microsoft.com/office/drawing/2014/main" id="{F8D9B2EC-07D7-2F47-A272-2D881486AA4F}"/>
                </a:ext>
              </a:extLst>
            </p:cNvPr>
            <p:cNvSpPr/>
            <p:nvPr/>
          </p:nvSpPr>
          <p:spPr>
            <a:xfrm>
              <a:off x="10103018" y="1941059"/>
              <a:ext cx="69535" cy="338461"/>
            </a:xfrm>
            <a:custGeom>
              <a:avLst/>
              <a:gdLst>
                <a:gd name="connsiteX0" fmla="*/ 69535 w 69535"/>
                <a:gd name="connsiteY0" fmla="*/ 33160 h 338461"/>
                <a:gd name="connsiteX1" fmla="*/ 34533 w 69535"/>
                <a:gd name="connsiteY1" fmla="*/ 66311 h 338461"/>
                <a:gd name="connsiteX2" fmla="*/ 0 w 69535"/>
                <a:gd name="connsiteY2" fmla="*/ 33160 h 338461"/>
                <a:gd name="connsiteX3" fmla="*/ 34533 w 69535"/>
                <a:gd name="connsiteY3" fmla="*/ 0 h 338461"/>
                <a:gd name="connsiteX4" fmla="*/ 69535 w 69535"/>
                <a:gd name="connsiteY4" fmla="*/ 33160 h 338461"/>
                <a:gd name="connsiteX5" fmla="*/ 62166 w 69535"/>
                <a:gd name="connsiteY5" fmla="*/ 338462 h 338461"/>
                <a:gd name="connsiteX6" fmla="*/ 7369 w 69535"/>
                <a:gd name="connsiteY6" fmla="*/ 338462 h 338461"/>
                <a:gd name="connsiteX7" fmla="*/ 7369 w 69535"/>
                <a:gd name="connsiteY7" fmla="*/ 104076 h 338461"/>
                <a:gd name="connsiteX8" fmla="*/ 62166 w 69535"/>
                <a:gd name="connsiteY8" fmla="*/ 104076 h 338461"/>
                <a:gd name="connsiteX9" fmla="*/ 62166 w 69535"/>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5" h="338461">
                  <a:moveTo>
                    <a:pt x="69535" y="33160"/>
                  </a:moveTo>
                  <a:cubicBezTo>
                    <a:pt x="69535" y="52503"/>
                    <a:pt x="53877" y="66311"/>
                    <a:pt x="34533" y="66311"/>
                  </a:cubicBezTo>
                  <a:cubicBezTo>
                    <a:pt x="15650" y="66311"/>
                    <a:pt x="0" y="52503"/>
                    <a:pt x="0" y="33160"/>
                  </a:cubicBezTo>
                  <a:cubicBezTo>
                    <a:pt x="0" y="14277"/>
                    <a:pt x="15650" y="0"/>
                    <a:pt x="34533" y="0"/>
                  </a:cubicBezTo>
                  <a:cubicBezTo>
                    <a:pt x="53877" y="0"/>
                    <a:pt x="69535" y="14277"/>
                    <a:pt x="69535" y="33160"/>
                  </a:cubicBezTo>
                  <a:close/>
                  <a:moveTo>
                    <a:pt x="62166" y="338462"/>
                  </a:moveTo>
                  <a:lnTo>
                    <a:pt x="7369" y="338462"/>
                  </a:lnTo>
                  <a:lnTo>
                    <a:pt x="7369" y="104076"/>
                  </a:lnTo>
                  <a:lnTo>
                    <a:pt x="62166" y="104076"/>
                  </a:lnTo>
                  <a:lnTo>
                    <a:pt x="62166" y="338462"/>
                  </a:lnTo>
                  <a:close/>
                </a:path>
              </a:pathLst>
            </a:custGeom>
            <a:solidFill>
              <a:srgbClr val="041E42"/>
            </a:solidFill>
            <a:ln w="8374" cap="flat">
              <a:noFill/>
              <a:prstDash val="solid"/>
              <a:miter/>
            </a:ln>
          </p:spPr>
          <p:txBody>
            <a:bodyPr rtlCol="0" anchor="ctr"/>
            <a:lstStyle/>
            <a:p>
              <a:endParaRPr lang="de-DE"/>
            </a:p>
          </p:txBody>
        </p:sp>
        <p:sp>
          <p:nvSpPr>
            <p:cNvPr id="152" name="Freihandform: Form 241">
              <a:extLst>
                <a:ext uri="{FF2B5EF4-FFF2-40B4-BE49-F238E27FC236}">
                  <a16:creationId xmlns:a16="http://schemas.microsoft.com/office/drawing/2014/main" id="{D5C1A5CB-FA99-E943-BF6F-5FE08E2CD5D0}"/>
                </a:ext>
              </a:extLst>
            </p:cNvPr>
            <p:cNvSpPr/>
            <p:nvPr/>
          </p:nvSpPr>
          <p:spPr>
            <a:xfrm>
              <a:off x="10211675" y="1969144"/>
              <a:ext cx="145977" cy="315903"/>
            </a:xfrm>
            <a:custGeom>
              <a:avLst/>
              <a:gdLst>
                <a:gd name="connsiteX0" fmla="*/ 145977 w 145977"/>
                <a:gd name="connsiteY0" fmla="*/ 260185 h 315903"/>
                <a:gd name="connsiteX1" fmla="*/ 145977 w 145977"/>
                <a:gd name="connsiteY1" fmla="*/ 307153 h 315903"/>
                <a:gd name="connsiteX2" fmla="*/ 99922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3 w 145977"/>
                <a:gd name="connsiteY15" fmla="*/ 268006 h 315903"/>
                <a:gd name="connsiteX16" fmla="*/ 145977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7" y="260185"/>
                  </a:moveTo>
                  <a:lnTo>
                    <a:pt x="145977" y="307153"/>
                  </a:lnTo>
                  <a:cubicBezTo>
                    <a:pt x="134003" y="312680"/>
                    <a:pt x="116041" y="315903"/>
                    <a:pt x="99922"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19" y="268006"/>
                    <a:pt x="115573" y="268006"/>
                  </a:cubicBezTo>
                  <a:cubicBezTo>
                    <a:pt x="125713" y="268015"/>
                    <a:pt x="136757" y="264791"/>
                    <a:pt x="145977" y="260185"/>
                  </a:cubicBezTo>
                  <a:close/>
                </a:path>
              </a:pathLst>
            </a:custGeom>
            <a:solidFill>
              <a:srgbClr val="041E42"/>
            </a:solidFill>
            <a:ln w="8374" cap="flat">
              <a:noFill/>
              <a:prstDash val="solid"/>
              <a:miter/>
            </a:ln>
          </p:spPr>
          <p:txBody>
            <a:bodyPr rtlCol="0" anchor="ctr"/>
            <a:lstStyle/>
            <a:p>
              <a:endParaRPr lang="de-DE"/>
            </a:p>
          </p:txBody>
        </p:sp>
        <p:sp>
          <p:nvSpPr>
            <p:cNvPr id="153" name="Freihandform: Form 242">
              <a:extLst>
                <a:ext uri="{FF2B5EF4-FFF2-40B4-BE49-F238E27FC236}">
                  <a16:creationId xmlns:a16="http://schemas.microsoft.com/office/drawing/2014/main" id="{FAC0887C-5541-FF45-9F5C-21B69C101ECA}"/>
                </a:ext>
              </a:extLst>
            </p:cNvPr>
            <p:cNvSpPr/>
            <p:nvPr/>
          </p:nvSpPr>
          <p:spPr>
            <a:xfrm>
              <a:off x="10400449" y="1944744"/>
              <a:ext cx="198923" cy="340304"/>
            </a:xfrm>
            <a:custGeom>
              <a:avLst/>
              <a:gdLst>
                <a:gd name="connsiteX0" fmla="*/ 100835 w 198923"/>
                <a:gd name="connsiteY0" fmla="*/ 189261 h 340304"/>
                <a:gd name="connsiteX1" fmla="*/ 145040 w 198923"/>
                <a:gd name="connsiteY1" fmla="*/ 194327 h 340304"/>
                <a:gd name="connsiteX2" fmla="*/ 145040 w 198923"/>
                <a:gd name="connsiteY2" fmla="*/ 186037 h 340304"/>
                <a:gd name="connsiteX3" fmla="*/ 93466 w 198923"/>
                <a:gd name="connsiteY3" fmla="*/ 140451 h 340304"/>
                <a:gd name="connsiteX4" fmla="*/ 34064 w 198923"/>
                <a:gd name="connsiteY4" fmla="*/ 153807 h 340304"/>
                <a:gd name="connsiteX5" fmla="*/ 22090 w 198923"/>
                <a:gd name="connsiteY5" fmla="*/ 107760 h 340304"/>
                <a:gd name="connsiteX6" fmla="*/ 98993 w 198923"/>
                <a:gd name="connsiteY6" fmla="*/ 94404 h 340304"/>
                <a:gd name="connsiteX7" fmla="*/ 198924 w 198923"/>
                <a:gd name="connsiteY7" fmla="*/ 185116 h 340304"/>
                <a:gd name="connsiteX8" fmla="*/ 198924 w 198923"/>
                <a:gd name="connsiteY8" fmla="*/ 334778 h 340304"/>
                <a:gd name="connsiteX9" fmla="*/ 146882 w 198923"/>
                <a:gd name="connsiteY9" fmla="*/ 334778 h 340304"/>
                <a:gd name="connsiteX10" fmla="*/ 146882 w 198923"/>
                <a:gd name="connsiteY10" fmla="*/ 309908 h 340304"/>
                <a:gd name="connsiteX11" fmla="*/ 145969 w 198923"/>
                <a:gd name="connsiteY11" fmla="*/ 309908 h 340304"/>
                <a:gd name="connsiteX12" fmla="*/ 77356 w 198923"/>
                <a:gd name="connsiteY12" fmla="*/ 340304 h 340304"/>
                <a:gd name="connsiteX13" fmla="*/ 0 w 198923"/>
                <a:gd name="connsiteY13" fmla="*/ 265703 h 340304"/>
                <a:gd name="connsiteX14" fmla="*/ 100835 w 198923"/>
                <a:gd name="connsiteY14" fmla="*/ 189261 h 340304"/>
                <a:gd name="connsiteX15" fmla="*/ 56170 w 198923"/>
                <a:gd name="connsiteY15" fmla="*/ 64008 h 340304"/>
                <a:gd name="connsiteX16" fmla="*/ 23480 w 198923"/>
                <a:gd name="connsiteY16" fmla="*/ 32238 h 340304"/>
                <a:gd name="connsiteX17" fmla="*/ 56170 w 198923"/>
                <a:gd name="connsiteY17" fmla="*/ 0 h 340304"/>
                <a:gd name="connsiteX18" fmla="*/ 88861 w 198923"/>
                <a:gd name="connsiteY18" fmla="*/ 32238 h 340304"/>
                <a:gd name="connsiteX19" fmla="*/ 56170 w 198923"/>
                <a:gd name="connsiteY19" fmla="*/ 64008 h 340304"/>
                <a:gd name="connsiteX20" fmla="*/ 91624 w 198923"/>
                <a:gd name="connsiteY20" fmla="*/ 299324 h 340304"/>
                <a:gd name="connsiteX21" fmla="*/ 145040 w 198923"/>
                <a:gd name="connsiteY21" fmla="*/ 271238 h 340304"/>
                <a:gd name="connsiteX22" fmla="*/ 145040 w 198923"/>
                <a:gd name="connsiteY22" fmla="*/ 230250 h 340304"/>
                <a:gd name="connsiteX23" fmla="*/ 106823 w 198923"/>
                <a:gd name="connsiteY23" fmla="*/ 225644 h 340304"/>
                <a:gd name="connsiteX24" fmla="*/ 52486 w 198923"/>
                <a:gd name="connsiteY24" fmla="*/ 264322 h 340304"/>
                <a:gd name="connsiteX25" fmla="*/ 91624 w 198923"/>
                <a:gd name="connsiteY25" fmla="*/ 299324 h 340304"/>
                <a:gd name="connsiteX26" fmla="*/ 151948 w 198923"/>
                <a:gd name="connsiteY26" fmla="*/ 64008 h 340304"/>
                <a:gd name="connsiteX27" fmla="*/ 119258 w 198923"/>
                <a:gd name="connsiteY27" fmla="*/ 32238 h 340304"/>
                <a:gd name="connsiteX28" fmla="*/ 151948 w 198923"/>
                <a:gd name="connsiteY28" fmla="*/ 0 h 340304"/>
                <a:gd name="connsiteX29" fmla="*/ 184639 w 198923"/>
                <a:gd name="connsiteY29" fmla="*/ 32238 h 340304"/>
                <a:gd name="connsiteX30" fmla="*/ 151948 w 198923"/>
                <a:gd name="connsiteY30" fmla="*/ 64008 h 340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98923" h="340304">
                  <a:moveTo>
                    <a:pt x="100835" y="189261"/>
                  </a:moveTo>
                  <a:cubicBezTo>
                    <a:pt x="116026" y="189261"/>
                    <a:pt x="129851" y="190182"/>
                    <a:pt x="145040" y="194327"/>
                  </a:cubicBezTo>
                  <a:lnTo>
                    <a:pt x="145040" y="186037"/>
                  </a:lnTo>
                  <a:cubicBezTo>
                    <a:pt x="145040" y="156109"/>
                    <a:pt x="127539" y="140451"/>
                    <a:pt x="93466" y="140451"/>
                  </a:cubicBezTo>
                  <a:cubicBezTo>
                    <a:pt x="74584" y="140451"/>
                    <a:pt x="53407" y="145056"/>
                    <a:pt x="34064" y="153807"/>
                  </a:cubicBezTo>
                  <a:lnTo>
                    <a:pt x="22090" y="107760"/>
                  </a:lnTo>
                  <a:cubicBezTo>
                    <a:pt x="43727" y="99470"/>
                    <a:pt x="72282" y="94404"/>
                    <a:pt x="98993" y="94404"/>
                  </a:cubicBezTo>
                  <a:cubicBezTo>
                    <a:pt x="164844" y="94404"/>
                    <a:pt x="198924" y="125261"/>
                    <a:pt x="198924" y="185116"/>
                  </a:cubicBezTo>
                  <a:lnTo>
                    <a:pt x="198924" y="334778"/>
                  </a:lnTo>
                  <a:lnTo>
                    <a:pt x="146882" y="334778"/>
                  </a:lnTo>
                  <a:lnTo>
                    <a:pt x="146882" y="309908"/>
                  </a:lnTo>
                  <a:lnTo>
                    <a:pt x="145969" y="309908"/>
                  </a:lnTo>
                  <a:cubicBezTo>
                    <a:pt x="125705" y="330633"/>
                    <a:pt x="104528" y="340304"/>
                    <a:pt x="77356" y="340304"/>
                  </a:cubicBezTo>
                  <a:cubicBezTo>
                    <a:pt x="30388" y="340304"/>
                    <a:pt x="0" y="311290"/>
                    <a:pt x="0" y="265703"/>
                  </a:cubicBezTo>
                  <a:cubicBezTo>
                    <a:pt x="-8" y="215973"/>
                    <a:pt x="35446" y="189261"/>
                    <a:pt x="100835" y="189261"/>
                  </a:cubicBezTo>
                  <a:close/>
                  <a:moveTo>
                    <a:pt x="56170" y="64008"/>
                  </a:moveTo>
                  <a:cubicBezTo>
                    <a:pt x="38670" y="64008"/>
                    <a:pt x="23480" y="49270"/>
                    <a:pt x="23480" y="32238"/>
                  </a:cubicBezTo>
                  <a:cubicBezTo>
                    <a:pt x="23480" y="15198"/>
                    <a:pt x="38670" y="0"/>
                    <a:pt x="56170" y="0"/>
                  </a:cubicBezTo>
                  <a:cubicBezTo>
                    <a:pt x="73671" y="0"/>
                    <a:pt x="88861" y="15190"/>
                    <a:pt x="88861" y="32238"/>
                  </a:cubicBezTo>
                  <a:cubicBezTo>
                    <a:pt x="88861" y="49270"/>
                    <a:pt x="73671" y="64008"/>
                    <a:pt x="56170" y="64008"/>
                  </a:cubicBezTo>
                  <a:close/>
                  <a:moveTo>
                    <a:pt x="91624" y="299324"/>
                  </a:moveTo>
                  <a:cubicBezTo>
                    <a:pt x="111420" y="299324"/>
                    <a:pt x="129841" y="289652"/>
                    <a:pt x="145040" y="271238"/>
                  </a:cubicBezTo>
                  <a:lnTo>
                    <a:pt x="145040" y="230250"/>
                  </a:lnTo>
                  <a:cubicBezTo>
                    <a:pt x="132144" y="227026"/>
                    <a:pt x="118789" y="225644"/>
                    <a:pt x="106823" y="225644"/>
                  </a:cubicBezTo>
                  <a:cubicBezTo>
                    <a:pt x="72290" y="225644"/>
                    <a:pt x="52486" y="239452"/>
                    <a:pt x="52486" y="264322"/>
                  </a:cubicBezTo>
                  <a:cubicBezTo>
                    <a:pt x="52477" y="285968"/>
                    <a:pt x="67684" y="299324"/>
                    <a:pt x="91624" y="299324"/>
                  </a:cubicBezTo>
                  <a:close/>
                  <a:moveTo>
                    <a:pt x="151948" y="64008"/>
                  </a:moveTo>
                  <a:cubicBezTo>
                    <a:pt x="134447" y="64008"/>
                    <a:pt x="119258" y="49270"/>
                    <a:pt x="119258" y="32238"/>
                  </a:cubicBezTo>
                  <a:cubicBezTo>
                    <a:pt x="119258" y="15198"/>
                    <a:pt x="134447" y="0"/>
                    <a:pt x="151948" y="0"/>
                  </a:cubicBezTo>
                  <a:cubicBezTo>
                    <a:pt x="169448" y="0"/>
                    <a:pt x="184639" y="15190"/>
                    <a:pt x="184639" y="32238"/>
                  </a:cubicBezTo>
                  <a:cubicBezTo>
                    <a:pt x="184647" y="49270"/>
                    <a:pt x="169448" y="64008"/>
                    <a:pt x="151948" y="64008"/>
                  </a:cubicBezTo>
                  <a:close/>
                </a:path>
              </a:pathLst>
            </a:custGeom>
            <a:solidFill>
              <a:srgbClr val="041E42"/>
            </a:solidFill>
            <a:ln w="8374" cap="flat">
              <a:noFill/>
              <a:prstDash val="solid"/>
              <a:miter/>
            </a:ln>
          </p:spPr>
          <p:txBody>
            <a:bodyPr rtlCol="0" anchor="ctr"/>
            <a:lstStyle/>
            <a:p>
              <a:endParaRPr lang="de-DE"/>
            </a:p>
          </p:txBody>
        </p:sp>
        <p:sp>
          <p:nvSpPr>
            <p:cNvPr id="154" name="Freihandform: Form 243">
              <a:extLst>
                <a:ext uri="{FF2B5EF4-FFF2-40B4-BE49-F238E27FC236}">
                  <a16:creationId xmlns:a16="http://schemas.microsoft.com/office/drawing/2014/main" id="{CEB3EB81-D1C4-D044-AF1C-A8DEBD1A5204}"/>
                </a:ext>
              </a:extLst>
            </p:cNvPr>
            <p:cNvSpPr/>
            <p:nvPr/>
          </p:nvSpPr>
          <p:spPr>
            <a:xfrm>
              <a:off x="10641954" y="1969144"/>
              <a:ext cx="145977" cy="315903"/>
            </a:xfrm>
            <a:custGeom>
              <a:avLst/>
              <a:gdLst>
                <a:gd name="connsiteX0" fmla="*/ 145977 w 145977"/>
                <a:gd name="connsiteY0" fmla="*/ 260185 h 315903"/>
                <a:gd name="connsiteX1" fmla="*/ 145977 w 145977"/>
                <a:gd name="connsiteY1" fmla="*/ 307153 h 315903"/>
                <a:gd name="connsiteX2" fmla="*/ 99922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3 w 145977"/>
                <a:gd name="connsiteY15" fmla="*/ 268006 h 315903"/>
                <a:gd name="connsiteX16" fmla="*/ 145977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7" y="260185"/>
                  </a:moveTo>
                  <a:lnTo>
                    <a:pt x="145977" y="307153"/>
                  </a:lnTo>
                  <a:cubicBezTo>
                    <a:pt x="134003" y="312680"/>
                    <a:pt x="116041" y="315903"/>
                    <a:pt x="99922"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19" y="268006"/>
                    <a:pt x="115573" y="268006"/>
                  </a:cubicBezTo>
                  <a:cubicBezTo>
                    <a:pt x="125713" y="268015"/>
                    <a:pt x="136767" y="264791"/>
                    <a:pt x="145977" y="260185"/>
                  </a:cubicBezTo>
                  <a:close/>
                </a:path>
              </a:pathLst>
            </a:custGeom>
            <a:solidFill>
              <a:srgbClr val="041E42"/>
            </a:solidFill>
            <a:ln w="8374" cap="flat">
              <a:noFill/>
              <a:prstDash val="solid"/>
              <a:miter/>
            </a:ln>
          </p:spPr>
          <p:txBody>
            <a:bodyPr rtlCol="0" anchor="ctr"/>
            <a:lstStyle/>
            <a:p>
              <a:endParaRPr lang="de-DE"/>
            </a:p>
          </p:txBody>
        </p:sp>
        <p:sp>
          <p:nvSpPr>
            <p:cNvPr id="155" name="Freihandform: Form 244">
              <a:extLst>
                <a:ext uri="{FF2B5EF4-FFF2-40B4-BE49-F238E27FC236}">
                  <a16:creationId xmlns:a16="http://schemas.microsoft.com/office/drawing/2014/main" id="{0F085344-7F64-BC41-B7A2-F0B1CFC073CE}"/>
                </a:ext>
              </a:extLst>
            </p:cNvPr>
            <p:cNvSpPr/>
            <p:nvPr/>
          </p:nvSpPr>
          <p:spPr>
            <a:xfrm>
              <a:off x="4034676" y="2461949"/>
              <a:ext cx="203537" cy="324184"/>
            </a:xfrm>
            <a:custGeom>
              <a:avLst/>
              <a:gdLst>
                <a:gd name="connsiteX0" fmla="*/ 203538 w 203537"/>
                <a:gd name="connsiteY0" fmla="*/ 52955 h 324184"/>
                <a:gd name="connsiteX1" fmla="*/ 57561 w 203537"/>
                <a:gd name="connsiteY1" fmla="*/ 52955 h 324184"/>
                <a:gd name="connsiteX2" fmla="*/ 57561 w 203537"/>
                <a:gd name="connsiteY2" fmla="*/ 133543 h 324184"/>
                <a:gd name="connsiteX3" fmla="*/ 166694 w 203537"/>
                <a:gd name="connsiteY3" fmla="*/ 133543 h 324184"/>
                <a:gd name="connsiteX4" fmla="*/ 166694 w 203537"/>
                <a:gd name="connsiteY4" fmla="*/ 186037 h 324184"/>
                <a:gd name="connsiteX5" fmla="*/ 57561 w 203537"/>
                <a:gd name="connsiteY5" fmla="*/ 186037 h 324184"/>
                <a:gd name="connsiteX6" fmla="*/ 57561 w 203537"/>
                <a:gd name="connsiteY6" fmla="*/ 324185 h 324184"/>
                <a:gd name="connsiteX7" fmla="*/ 0 w 203537"/>
                <a:gd name="connsiteY7" fmla="*/ 324185 h 324184"/>
                <a:gd name="connsiteX8" fmla="*/ 0 w 203537"/>
                <a:gd name="connsiteY8" fmla="*/ 0 h 324184"/>
                <a:gd name="connsiteX9" fmla="*/ 203538 w 203537"/>
                <a:gd name="connsiteY9" fmla="*/ 0 h 324184"/>
                <a:gd name="connsiteX10" fmla="*/ 203538 w 203537"/>
                <a:gd name="connsiteY10" fmla="*/ 52955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3537" h="324184">
                  <a:moveTo>
                    <a:pt x="203538" y="52955"/>
                  </a:moveTo>
                  <a:lnTo>
                    <a:pt x="57561" y="52955"/>
                  </a:lnTo>
                  <a:lnTo>
                    <a:pt x="57561" y="133543"/>
                  </a:lnTo>
                  <a:lnTo>
                    <a:pt x="166694" y="133543"/>
                  </a:lnTo>
                  <a:lnTo>
                    <a:pt x="166694" y="186037"/>
                  </a:lnTo>
                  <a:lnTo>
                    <a:pt x="57561" y="186037"/>
                  </a:lnTo>
                  <a:lnTo>
                    <a:pt x="57561" y="324185"/>
                  </a:lnTo>
                  <a:lnTo>
                    <a:pt x="0" y="324185"/>
                  </a:lnTo>
                  <a:lnTo>
                    <a:pt x="0" y="0"/>
                  </a:lnTo>
                  <a:lnTo>
                    <a:pt x="203538" y="0"/>
                  </a:lnTo>
                  <a:lnTo>
                    <a:pt x="203538" y="52955"/>
                  </a:lnTo>
                  <a:close/>
                </a:path>
              </a:pathLst>
            </a:custGeom>
            <a:grpFill/>
            <a:ln w="8374" cap="flat">
              <a:noFill/>
              <a:prstDash val="solid"/>
              <a:miter/>
            </a:ln>
          </p:spPr>
          <p:txBody>
            <a:bodyPr rtlCol="0" anchor="ctr"/>
            <a:lstStyle/>
            <a:p>
              <a:endParaRPr lang="de-DE"/>
            </a:p>
          </p:txBody>
        </p:sp>
        <p:sp>
          <p:nvSpPr>
            <p:cNvPr id="156" name="Freihandform: Form 245">
              <a:extLst>
                <a:ext uri="{FF2B5EF4-FFF2-40B4-BE49-F238E27FC236}">
                  <a16:creationId xmlns:a16="http://schemas.microsoft.com/office/drawing/2014/main" id="{E329E034-02D6-8E4E-B8DF-04E61F43DE7C}"/>
                </a:ext>
              </a:extLst>
            </p:cNvPr>
            <p:cNvSpPr/>
            <p:nvPr/>
          </p:nvSpPr>
          <p:spPr>
            <a:xfrm>
              <a:off x="4248564" y="2545752"/>
              <a:ext cx="198923" cy="245899"/>
            </a:xfrm>
            <a:custGeom>
              <a:avLst/>
              <a:gdLst>
                <a:gd name="connsiteX0" fmla="*/ 100835 w 198923"/>
                <a:gd name="connsiteY0" fmla="*/ 94856 h 245899"/>
                <a:gd name="connsiteX1" fmla="*/ 145039 w 198923"/>
                <a:gd name="connsiteY1" fmla="*/ 99922 h 245899"/>
                <a:gd name="connsiteX2" fmla="*/ 145039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90 w 198923"/>
                <a:gd name="connsiteY9" fmla="*/ 240373 h 245899"/>
                <a:gd name="connsiteX10" fmla="*/ 146890 w 198923"/>
                <a:gd name="connsiteY10" fmla="*/ 215504 h 245899"/>
                <a:gd name="connsiteX11" fmla="*/ 145969 w 198923"/>
                <a:gd name="connsiteY11" fmla="*/ 215504 h 245899"/>
                <a:gd name="connsiteX12" fmla="*/ 77355 w 198923"/>
                <a:gd name="connsiteY12" fmla="*/ 245900 h 245899"/>
                <a:gd name="connsiteX13" fmla="*/ 0 w 198923"/>
                <a:gd name="connsiteY13" fmla="*/ 171299 h 245899"/>
                <a:gd name="connsiteX14" fmla="*/ 100835 w 198923"/>
                <a:gd name="connsiteY14" fmla="*/ 94856 h 245899"/>
                <a:gd name="connsiteX15" fmla="*/ 91624 w 198923"/>
                <a:gd name="connsiteY15" fmla="*/ 204919 h 245899"/>
                <a:gd name="connsiteX16" fmla="*/ 145039 w 198923"/>
                <a:gd name="connsiteY16" fmla="*/ 176834 h 245899"/>
                <a:gd name="connsiteX17" fmla="*/ 145039 w 198923"/>
                <a:gd name="connsiteY17" fmla="*/ 135845 h 245899"/>
                <a:gd name="connsiteX18" fmla="*/ 106822 w 198923"/>
                <a:gd name="connsiteY18" fmla="*/ 131240 h 245899"/>
                <a:gd name="connsiteX19" fmla="*/ 52494 w 198923"/>
                <a:gd name="connsiteY19" fmla="*/ 169918 h 245899"/>
                <a:gd name="connsiteX20" fmla="*/ 91624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33" y="94856"/>
                    <a:pt x="129849" y="95778"/>
                    <a:pt x="145039" y="99922"/>
                  </a:cubicBezTo>
                  <a:lnTo>
                    <a:pt x="145039" y="91633"/>
                  </a:lnTo>
                  <a:cubicBezTo>
                    <a:pt x="145039" y="61705"/>
                    <a:pt x="127547" y="46047"/>
                    <a:pt x="93466" y="46047"/>
                  </a:cubicBezTo>
                  <a:cubicBezTo>
                    <a:pt x="74592" y="46047"/>
                    <a:pt x="53407" y="50652"/>
                    <a:pt x="34064" y="59402"/>
                  </a:cubicBezTo>
                  <a:lnTo>
                    <a:pt x="22090" y="13356"/>
                  </a:lnTo>
                  <a:cubicBezTo>
                    <a:pt x="43735" y="5066"/>
                    <a:pt x="72281" y="0"/>
                    <a:pt x="98993" y="0"/>
                  </a:cubicBezTo>
                  <a:cubicBezTo>
                    <a:pt x="164843" y="0"/>
                    <a:pt x="198924" y="30857"/>
                    <a:pt x="198924" y="90711"/>
                  </a:cubicBezTo>
                  <a:lnTo>
                    <a:pt x="198924" y="240373"/>
                  </a:lnTo>
                  <a:lnTo>
                    <a:pt x="146890" y="240373"/>
                  </a:lnTo>
                  <a:lnTo>
                    <a:pt x="146890" y="215504"/>
                  </a:lnTo>
                  <a:lnTo>
                    <a:pt x="145969" y="215504"/>
                  </a:lnTo>
                  <a:cubicBezTo>
                    <a:pt x="125705" y="236228"/>
                    <a:pt x="104528" y="245900"/>
                    <a:pt x="77355" y="245900"/>
                  </a:cubicBezTo>
                  <a:cubicBezTo>
                    <a:pt x="30396" y="245900"/>
                    <a:pt x="0" y="216885"/>
                    <a:pt x="0" y="171299"/>
                  </a:cubicBezTo>
                  <a:cubicBezTo>
                    <a:pt x="-9" y="121568"/>
                    <a:pt x="35445" y="94856"/>
                    <a:pt x="100835" y="94856"/>
                  </a:cubicBezTo>
                  <a:close/>
                  <a:moveTo>
                    <a:pt x="91624" y="204919"/>
                  </a:moveTo>
                  <a:cubicBezTo>
                    <a:pt x="111427" y="204919"/>
                    <a:pt x="129841" y="195248"/>
                    <a:pt x="145039" y="176834"/>
                  </a:cubicBezTo>
                  <a:lnTo>
                    <a:pt x="145039" y="135845"/>
                  </a:lnTo>
                  <a:cubicBezTo>
                    <a:pt x="132152" y="132621"/>
                    <a:pt x="118796" y="131240"/>
                    <a:pt x="106822" y="131240"/>
                  </a:cubicBezTo>
                  <a:cubicBezTo>
                    <a:pt x="72289" y="131240"/>
                    <a:pt x="52494" y="145048"/>
                    <a:pt x="52494" y="169918"/>
                  </a:cubicBezTo>
                  <a:cubicBezTo>
                    <a:pt x="52494" y="191563"/>
                    <a:pt x="67684" y="204919"/>
                    <a:pt x="91624" y="204919"/>
                  </a:cubicBezTo>
                  <a:close/>
                </a:path>
              </a:pathLst>
            </a:custGeom>
            <a:grpFill/>
            <a:ln w="8374" cap="flat">
              <a:noFill/>
              <a:prstDash val="solid"/>
              <a:miter/>
            </a:ln>
          </p:spPr>
          <p:txBody>
            <a:bodyPr rtlCol="0" anchor="ctr"/>
            <a:lstStyle/>
            <a:p>
              <a:endParaRPr lang="de-DE"/>
            </a:p>
          </p:txBody>
        </p:sp>
        <p:sp>
          <p:nvSpPr>
            <p:cNvPr id="157" name="Freihandform: Form 246">
              <a:extLst>
                <a:ext uri="{FF2B5EF4-FFF2-40B4-BE49-F238E27FC236}">
                  <a16:creationId xmlns:a16="http://schemas.microsoft.com/office/drawing/2014/main" id="{A32F911F-8DE3-CA4E-A53E-F107EE54ADA3}"/>
                </a:ext>
              </a:extLst>
            </p:cNvPr>
            <p:cNvSpPr/>
            <p:nvPr/>
          </p:nvSpPr>
          <p:spPr>
            <a:xfrm>
              <a:off x="4504663" y="2545760"/>
              <a:ext cx="197542" cy="245899"/>
            </a:xfrm>
            <a:custGeom>
              <a:avLst/>
              <a:gdLst>
                <a:gd name="connsiteX0" fmla="*/ 196169 w 197542"/>
                <a:gd name="connsiteY0" fmla="*/ 208135 h 245899"/>
                <a:gd name="connsiteX1" fmla="*/ 112357 w 197542"/>
                <a:gd name="connsiteY1" fmla="*/ 245900 h 245899"/>
                <a:gd name="connsiteX2" fmla="*/ 0 w 197542"/>
                <a:gd name="connsiteY2" fmla="*/ 123871 h 245899"/>
                <a:gd name="connsiteX3" fmla="*/ 113279 w 197542"/>
                <a:gd name="connsiteY3" fmla="*/ 0 h 245899"/>
                <a:gd name="connsiteX4" fmla="*/ 197542 w 197542"/>
                <a:gd name="connsiteY4" fmla="*/ 40059 h 245899"/>
                <a:gd name="connsiteX5" fmla="*/ 159777 w 197542"/>
                <a:gd name="connsiteY5" fmla="*/ 75974 h 245899"/>
                <a:gd name="connsiteX6" fmla="*/ 112809 w 197542"/>
                <a:gd name="connsiteY6" fmla="*/ 50191 h 245899"/>
                <a:gd name="connsiteX7" fmla="*/ 54788 w 197542"/>
                <a:gd name="connsiteY7" fmla="*/ 122942 h 245899"/>
                <a:gd name="connsiteX8" fmla="*/ 112349 w 197542"/>
                <a:gd name="connsiteY8" fmla="*/ 196161 h 245899"/>
                <a:gd name="connsiteX9" fmla="*/ 160698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7" y="245900"/>
                    <a:pt x="112357" y="245900"/>
                  </a:cubicBezTo>
                  <a:cubicBezTo>
                    <a:pt x="45134" y="245900"/>
                    <a:pt x="0" y="197551"/>
                    <a:pt x="0" y="123871"/>
                  </a:cubicBezTo>
                  <a:cubicBezTo>
                    <a:pt x="0" y="50191"/>
                    <a:pt x="45586" y="0"/>
                    <a:pt x="113279" y="0"/>
                  </a:cubicBezTo>
                  <a:cubicBezTo>
                    <a:pt x="148280" y="0"/>
                    <a:pt x="177286" y="13808"/>
                    <a:pt x="197542" y="40059"/>
                  </a:cubicBezTo>
                  <a:lnTo>
                    <a:pt x="159777" y="75974"/>
                  </a:lnTo>
                  <a:cubicBezTo>
                    <a:pt x="145969" y="58012"/>
                    <a:pt x="131231" y="50191"/>
                    <a:pt x="112809" y="50191"/>
                  </a:cubicBezTo>
                  <a:cubicBezTo>
                    <a:pt x="78276" y="50191"/>
                    <a:pt x="54788" y="78737"/>
                    <a:pt x="54788" y="122942"/>
                  </a:cubicBezTo>
                  <a:cubicBezTo>
                    <a:pt x="54788" y="166694"/>
                    <a:pt x="78276" y="196161"/>
                    <a:pt x="112349" y="196161"/>
                  </a:cubicBezTo>
                  <a:cubicBezTo>
                    <a:pt x="130771" y="196161"/>
                    <a:pt x="145509" y="187871"/>
                    <a:pt x="160698" y="170370"/>
                  </a:cubicBezTo>
                  <a:lnTo>
                    <a:pt x="196169" y="208135"/>
                  </a:lnTo>
                  <a:close/>
                </a:path>
              </a:pathLst>
            </a:custGeom>
            <a:grpFill/>
            <a:ln w="8374" cap="flat">
              <a:noFill/>
              <a:prstDash val="solid"/>
              <a:miter/>
            </a:ln>
          </p:spPr>
          <p:txBody>
            <a:bodyPr rtlCol="0" anchor="ctr"/>
            <a:lstStyle/>
            <a:p>
              <a:endParaRPr lang="de-DE"/>
            </a:p>
          </p:txBody>
        </p:sp>
        <p:sp>
          <p:nvSpPr>
            <p:cNvPr id="158" name="Freihandform: Form 247">
              <a:extLst>
                <a:ext uri="{FF2B5EF4-FFF2-40B4-BE49-F238E27FC236}">
                  <a16:creationId xmlns:a16="http://schemas.microsoft.com/office/drawing/2014/main" id="{02DEC2DE-6F39-2E43-A81F-878F069A5605}"/>
                </a:ext>
              </a:extLst>
            </p:cNvPr>
            <p:cNvSpPr/>
            <p:nvPr/>
          </p:nvSpPr>
          <p:spPr>
            <a:xfrm>
              <a:off x="4749206" y="2443535"/>
              <a:ext cx="201695" cy="342598"/>
            </a:xfrm>
            <a:custGeom>
              <a:avLst/>
              <a:gdLst>
                <a:gd name="connsiteX0" fmla="*/ 201696 w 201695"/>
                <a:gd name="connsiteY0" fmla="*/ 342590 h 342598"/>
                <a:gd name="connsiteX1" fmla="*/ 146899 w 201695"/>
                <a:gd name="connsiteY1" fmla="*/ 342590 h 342598"/>
                <a:gd name="connsiteX2" fmla="*/ 146899 w 201695"/>
                <a:gd name="connsiteY2" fmla="*/ 208587 h 342598"/>
                <a:gd name="connsiteX3" fmla="*/ 103607 w 201695"/>
                <a:gd name="connsiteY3" fmla="*/ 151487 h 342598"/>
                <a:gd name="connsiteX4" fmla="*/ 54797 w 201695"/>
                <a:gd name="connsiteY4" fmla="*/ 208135 h 342598"/>
                <a:gd name="connsiteX5" fmla="*/ 54797 w 201695"/>
                <a:gd name="connsiteY5" fmla="*/ 342599 h 342598"/>
                <a:gd name="connsiteX6" fmla="*/ 0 w 201695"/>
                <a:gd name="connsiteY6" fmla="*/ 342599 h 342598"/>
                <a:gd name="connsiteX7" fmla="*/ 0 w 201695"/>
                <a:gd name="connsiteY7" fmla="*/ 13808 h 342598"/>
                <a:gd name="connsiteX8" fmla="*/ 54797 w 201695"/>
                <a:gd name="connsiteY8" fmla="*/ 0 h 342598"/>
                <a:gd name="connsiteX9" fmla="*/ 54797 w 201695"/>
                <a:gd name="connsiteY9" fmla="*/ 136298 h 342598"/>
                <a:gd name="connsiteX10" fmla="*/ 55718 w 201695"/>
                <a:gd name="connsiteY10" fmla="*/ 136298 h 342598"/>
                <a:gd name="connsiteX11" fmla="*/ 124323 w 201695"/>
                <a:gd name="connsiteY11" fmla="*/ 102225 h 342598"/>
                <a:gd name="connsiteX12" fmla="*/ 201687 w 201695"/>
                <a:gd name="connsiteY12" fmla="*/ 197082 h 342598"/>
                <a:gd name="connsiteX13" fmla="*/ 201687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6" y="342590"/>
                  </a:moveTo>
                  <a:lnTo>
                    <a:pt x="146899" y="342590"/>
                  </a:lnTo>
                  <a:lnTo>
                    <a:pt x="146899" y="208587"/>
                  </a:lnTo>
                  <a:cubicBezTo>
                    <a:pt x="146899" y="174054"/>
                    <a:pt x="136298" y="151487"/>
                    <a:pt x="103607" y="151487"/>
                  </a:cubicBezTo>
                  <a:cubicBezTo>
                    <a:pt x="65850" y="151487"/>
                    <a:pt x="54797" y="181423"/>
                    <a:pt x="54797" y="208135"/>
                  </a:cubicBezTo>
                  <a:lnTo>
                    <a:pt x="54797" y="342599"/>
                  </a:lnTo>
                  <a:lnTo>
                    <a:pt x="0" y="342599"/>
                  </a:lnTo>
                  <a:lnTo>
                    <a:pt x="0" y="13808"/>
                  </a:lnTo>
                  <a:lnTo>
                    <a:pt x="54797" y="0"/>
                  </a:lnTo>
                  <a:lnTo>
                    <a:pt x="54797" y="136298"/>
                  </a:lnTo>
                  <a:lnTo>
                    <a:pt x="55718" y="136298"/>
                  </a:lnTo>
                  <a:cubicBezTo>
                    <a:pt x="69074" y="115573"/>
                    <a:pt x="93475" y="102225"/>
                    <a:pt x="124323" y="102225"/>
                  </a:cubicBezTo>
                  <a:cubicBezTo>
                    <a:pt x="178660" y="102225"/>
                    <a:pt x="201687" y="142745"/>
                    <a:pt x="201687" y="197082"/>
                  </a:cubicBezTo>
                  <a:lnTo>
                    <a:pt x="201687" y="342590"/>
                  </a:lnTo>
                  <a:close/>
                </a:path>
              </a:pathLst>
            </a:custGeom>
            <a:grpFill/>
            <a:ln w="8374" cap="flat">
              <a:noFill/>
              <a:prstDash val="solid"/>
              <a:miter/>
            </a:ln>
          </p:spPr>
          <p:txBody>
            <a:bodyPr rtlCol="0" anchor="ctr"/>
            <a:lstStyle/>
            <a:p>
              <a:endParaRPr lang="de-DE"/>
            </a:p>
          </p:txBody>
        </p:sp>
        <p:sp>
          <p:nvSpPr>
            <p:cNvPr id="159" name="Freihandform: Form 248">
              <a:extLst>
                <a:ext uri="{FF2B5EF4-FFF2-40B4-BE49-F238E27FC236}">
                  <a16:creationId xmlns:a16="http://schemas.microsoft.com/office/drawing/2014/main" id="{F66429FB-ECC8-0A45-85D8-A187E3D060D9}"/>
                </a:ext>
              </a:extLst>
            </p:cNvPr>
            <p:cNvSpPr/>
            <p:nvPr/>
          </p:nvSpPr>
          <p:spPr>
            <a:xfrm>
              <a:off x="5020788" y="2443535"/>
              <a:ext cx="218735" cy="348125"/>
            </a:xfrm>
            <a:custGeom>
              <a:avLst/>
              <a:gdLst>
                <a:gd name="connsiteX0" fmla="*/ 218736 w 218735"/>
                <a:gd name="connsiteY0" fmla="*/ 223785 h 348125"/>
                <a:gd name="connsiteX1" fmla="*/ 122959 w 218735"/>
                <a:gd name="connsiteY1" fmla="*/ 348125 h 348125"/>
                <a:gd name="connsiteX2" fmla="*/ 53424 w 218735"/>
                <a:gd name="connsiteY2" fmla="*/ 315434 h 348125"/>
                <a:gd name="connsiteX3" fmla="*/ 52503 w 218735"/>
                <a:gd name="connsiteY3" fmla="*/ 315434 h 348125"/>
                <a:gd name="connsiteX4" fmla="*/ 52503 w 218735"/>
                <a:gd name="connsiteY4" fmla="*/ 342599 h 348125"/>
                <a:gd name="connsiteX5" fmla="*/ 0 w 218735"/>
                <a:gd name="connsiteY5" fmla="*/ 342599 h 348125"/>
                <a:gd name="connsiteX6" fmla="*/ 0 w 218735"/>
                <a:gd name="connsiteY6" fmla="*/ 13808 h 348125"/>
                <a:gd name="connsiteX7" fmla="*/ 54806 w 218735"/>
                <a:gd name="connsiteY7" fmla="*/ 0 h 348125"/>
                <a:gd name="connsiteX8" fmla="*/ 54806 w 218735"/>
                <a:gd name="connsiteY8" fmla="*/ 135376 h 348125"/>
                <a:gd name="connsiteX9" fmla="*/ 55719 w 218735"/>
                <a:gd name="connsiteY9" fmla="*/ 135376 h 348125"/>
                <a:gd name="connsiteX10" fmla="*/ 124332 w 218735"/>
                <a:gd name="connsiteY10" fmla="*/ 102225 h 348125"/>
                <a:gd name="connsiteX11" fmla="*/ 218736 w 218735"/>
                <a:gd name="connsiteY11" fmla="*/ 223785 h 348125"/>
                <a:gd name="connsiteX12" fmla="*/ 164852 w 218735"/>
                <a:gd name="connsiteY12" fmla="*/ 225167 h 348125"/>
                <a:gd name="connsiteX13" fmla="*/ 110055 w 218735"/>
                <a:gd name="connsiteY13" fmla="*/ 151487 h 348125"/>
                <a:gd name="connsiteX14" fmla="*/ 54797 w 218735"/>
                <a:gd name="connsiteY14" fmla="*/ 181883 h 348125"/>
                <a:gd name="connsiteX15" fmla="*/ 54797 w 218735"/>
                <a:gd name="connsiteY15" fmla="*/ 267537 h 348125"/>
                <a:gd name="connsiteX16" fmla="*/ 110507 w 218735"/>
                <a:gd name="connsiteY16" fmla="*/ 299315 h 348125"/>
                <a:gd name="connsiteX17" fmla="*/ 164852 w 218735"/>
                <a:gd name="connsiteY17" fmla="*/ 225167 h 3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8735" h="348125">
                  <a:moveTo>
                    <a:pt x="218736" y="223785"/>
                  </a:moveTo>
                  <a:cubicBezTo>
                    <a:pt x="218736" y="299315"/>
                    <a:pt x="180519" y="348125"/>
                    <a:pt x="122959" y="348125"/>
                  </a:cubicBezTo>
                  <a:cubicBezTo>
                    <a:pt x="93483" y="348125"/>
                    <a:pt x="69074" y="335690"/>
                    <a:pt x="53424" y="315434"/>
                  </a:cubicBezTo>
                  <a:lnTo>
                    <a:pt x="52503" y="315434"/>
                  </a:lnTo>
                  <a:lnTo>
                    <a:pt x="52503" y="342599"/>
                  </a:lnTo>
                  <a:lnTo>
                    <a:pt x="0" y="342599"/>
                  </a:lnTo>
                  <a:lnTo>
                    <a:pt x="0" y="13808"/>
                  </a:lnTo>
                  <a:lnTo>
                    <a:pt x="54806" y="0"/>
                  </a:lnTo>
                  <a:lnTo>
                    <a:pt x="54806" y="135376"/>
                  </a:lnTo>
                  <a:lnTo>
                    <a:pt x="55719" y="135376"/>
                  </a:lnTo>
                  <a:cubicBezTo>
                    <a:pt x="71377" y="114652"/>
                    <a:pt x="95317" y="102225"/>
                    <a:pt x="124332" y="102225"/>
                  </a:cubicBezTo>
                  <a:cubicBezTo>
                    <a:pt x="180510" y="102217"/>
                    <a:pt x="218736" y="147803"/>
                    <a:pt x="218736" y="223785"/>
                  </a:cubicBezTo>
                  <a:close/>
                  <a:moveTo>
                    <a:pt x="164852" y="225167"/>
                  </a:moveTo>
                  <a:cubicBezTo>
                    <a:pt x="164852" y="176826"/>
                    <a:pt x="145056" y="151487"/>
                    <a:pt x="110055" y="151487"/>
                  </a:cubicBezTo>
                  <a:cubicBezTo>
                    <a:pt x="88878" y="151487"/>
                    <a:pt x="71838" y="160707"/>
                    <a:pt x="54797" y="181883"/>
                  </a:cubicBezTo>
                  <a:lnTo>
                    <a:pt x="54797" y="267537"/>
                  </a:lnTo>
                  <a:cubicBezTo>
                    <a:pt x="70448" y="288262"/>
                    <a:pt x="87949" y="299315"/>
                    <a:pt x="110507" y="299315"/>
                  </a:cubicBezTo>
                  <a:cubicBezTo>
                    <a:pt x="145969" y="299307"/>
                    <a:pt x="164852" y="272134"/>
                    <a:pt x="164852" y="225167"/>
                  </a:cubicBezTo>
                  <a:close/>
                </a:path>
              </a:pathLst>
            </a:custGeom>
            <a:grpFill/>
            <a:ln w="8374" cap="flat">
              <a:noFill/>
              <a:prstDash val="solid"/>
              <a:miter/>
            </a:ln>
          </p:spPr>
          <p:txBody>
            <a:bodyPr rtlCol="0" anchor="ctr"/>
            <a:lstStyle/>
            <a:p>
              <a:endParaRPr lang="de-DE"/>
            </a:p>
          </p:txBody>
        </p:sp>
        <p:sp>
          <p:nvSpPr>
            <p:cNvPr id="160" name="Freihandform: Form 249">
              <a:extLst>
                <a:ext uri="{FF2B5EF4-FFF2-40B4-BE49-F238E27FC236}">
                  <a16:creationId xmlns:a16="http://schemas.microsoft.com/office/drawing/2014/main" id="{E3494488-3642-EE4C-8114-D1013B394EB0}"/>
                </a:ext>
              </a:extLst>
            </p:cNvPr>
            <p:cNvSpPr/>
            <p:nvPr/>
          </p:nvSpPr>
          <p:spPr>
            <a:xfrm>
              <a:off x="5287630" y="2545752"/>
              <a:ext cx="214138" cy="245899"/>
            </a:xfrm>
            <a:custGeom>
              <a:avLst/>
              <a:gdLst>
                <a:gd name="connsiteX0" fmla="*/ 116042 w 214138"/>
                <a:gd name="connsiteY0" fmla="*/ 245900 h 245899"/>
                <a:gd name="connsiteX1" fmla="*/ 0 w 214138"/>
                <a:gd name="connsiteY1" fmla="*/ 122489 h 245899"/>
                <a:gd name="connsiteX2" fmla="*/ 110063 w 214138"/>
                <a:gd name="connsiteY2" fmla="*/ 0 h 245899"/>
                <a:gd name="connsiteX3" fmla="*/ 214139 w 214138"/>
                <a:gd name="connsiteY3" fmla="*/ 119266 h 245899"/>
                <a:gd name="connsiteX4" fmla="*/ 213218 w 214138"/>
                <a:gd name="connsiteY4" fmla="*/ 141824 h 245899"/>
                <a:gd name="connsiteX5" fmla="*/ 55727 w 214138"/>
                <a:gd name="connsiteY5" fmla="*/ 141824 h 245899"/>
                <a:gd name="connsiteX6" fmla="*/ 116511 w 214138"/>
                <a:gd name="connsiteY6" fmla="*/ 198924 h 245899"/>
                <a:gd name="connsiteX7" fmla="*/ 174079 w 214138"/>
                <a:gd name="connsiteY7" fmla="*/ 171291 h 245899"/>
                <a:gd name="connsiteX8" fmla="*/ 208152 w 214138"/>
                <a:gd name="connsiteY8" fmla="*/ 207214 h 245899"/>
                <a:gd name="connsiteX9" fmla="*/ 116042 w 214138"/>
                <a:gd name="connsiteY9" fmla="*/ 245900 h 245899"/>
                <a:gd name="connsiteX10" fmla="*/ 54806 w 214138"/>
                <a:gd name="connsiteY10" fmla="*/ 101765 h 245899"/>
                <a:gd name="connsiteX11" fmla="*/ 161176 w 214138"/>
                <a:gd name="connsiteY11" fmla="*/ 101765 h 245899"/>
                <a:gd name="connsiteX12" fmla="*/ 109134 w 214138"/>
                <a:gd name="connsiteY12" fmla="*/ 45125 h 245899"/>
                <a:gd name="connsiteX13" fmla="*/ 54806 w 214138"/>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8" h="245899">
                  <a:moveTo>
                    <a:pt x="116042" y="245900"/>
                  </a:moveTo>
                  <a:cubicBezTo>
                    <a:pt x="46507" y="245900"/>
                    <a:pt x="0" y="196621"/>
                    <a:pt x="0" y="122489"/>
                  </a:cubicBezTo>
                  <a:cubicBezTo>
                    <a:pt x="0" y="49739"/>
                    <a:pt x="44673" y="0"/>
                    <a:pt x="110063" y="0"/>
                  </a:cubicBezTo>
                  <a:cubicBezTo>
                    <a:pt x="173150" y="0"/>
                    <a:pt x="214139" y="46968"/>
                    <a:pt x="214139" y="119266"/>
                  </a:cubicBezTo>
                  <a:cubicBezTo>
                    <a:pt x="214139" y="127095"/>
                    <a:pt x="213670" y="135385"/>
                    <a:pt x="213218" y="141824"/>
                  </a:cubicBezTo>
                  <a:lnTo>
                    <a:pt x="55727" y="141824"/>
                  </a:lnTo>
                  <a:cubicBezTo>
                    <a:pt x="61714" y="178207"/>
                    <a:pt x="83360" y="198924"/>
                    <a:pt x="116511" y="198924"/>
                  </a:cubicBezTo>
                  <a:cubicBezTo>
                    <a:pt x="138157" y="198924"/>
                    <a:pt x="155658" y="190634"/>
                    <a:pt x="174079" y="171291"/>
                  </a:cubicBezTo>
                  <a:lnTo>
                    <a:pt x="208152" y="207214"/>
                  </a:lnTo>
                  <a:cubicBezTo>
                    <a:pt x="181440" y="233465"/>
                    <a:pt x="151504" y="245900"/>
                    <a:pt x="116042" y="245900"/>
                  </a:cubicBezTo>
                  <a:close/>
                  <a:moveTo>
                    <a:pt x="54806" y="101765"/>
                  </a:moveTo>
                  <a:lnTo>
                    <a:pt x="161176" y="101765"/>
                  </a:lnTo>
                  <a:cubicBezTo>
                    <a:pt x="158873" y="65850"/>
                    <a:pt x="139990" y="45125"/>
                    <a:pt x="109134" y="45125"/>
                  </a:cubicBezTo>
                  <a:cubicBezTo>
                    <a:pt x="78746" y="45134"/>
                    <a:pt x="59411" y="65390"/>
                    <a:pt x="54806" y="101765"/>
                  </a:cubicBezTo>
                  <a:close/>
                </a:path>
              </a:pathLst>
            </a:custGeom>
            <a:grpFill/>
            <a:ln w="8374" cap="flat">
              <a:noFill/>
              <a:prstDash val="solid"/>
              <a:miter/>
            </a:ln>
          </p:spPr>
          <p:txBody>
            <a:bodyPr rtlCol="0" anchor="ctr"/>
            <a:lstStyle/>
            <a:p>
              <a:endParaRPr lang="de-DE"/>
            </a:p>
          </p:txBody>
        </p:sp>
        <p:sp>
          <p:nvSpPr>
            <p:cNvPr id="201" name="Freihandform: Form 250">
              <a:extLst>
                <a:ext uri="{FF2B5EF4-FFF2-40B4-BE49-F238E27FC236}">
                  <a16:creationId xmlns:a16="http://schemas.microsoft.com/office/drawing/2014/main" id="{A3A2F3C6-2C0D-4D45-B46F-BF1DE25E1CC6}"/>
                </a:ext>
              </a:extLst>
            </p:cNvPr>
            <p:cNvSpPr/>
            <p:nvPr/>
          </p:nvSpPr>
          <p:spPr>
            <a:xfrm>
              <a:off x="5561607" y="2545769"/>
              <a:ext cx="141832" cy="240365"/>
            </a:xfrm>
            <a:custGeom>
              <a:avLst/>
              <a:gdLst>
                <a:gd name="connsiteX0" fmla="*/ 141833 w 141832"/>
                <a:gd name="connsiteY0" fmla="*/ 5049 h 240365"/>
                <a:gd name="connsiteX1" fmla="*/ 133082 w 141832"/>
                <a:gd name="connsiteY1" fmla="*/ 61228 h 240365"/>
                <a:gd name="connsiteX2" fmla="*/ 102686 w 141832"/>
                <a:gd name="connsiteY2" fmla="*/ 53859 h 240365"/>
                <a:gd name="connsiteX3" fmla="*/ 54797 w 141832"/>
                <a:gd name="connsiteY3" fmla="*/ 120170 h 240365"/>
                <a:gd name="connsiteX4" fmla="*/ 54797 w 141832"/>
                <a:gd name="connsiteY4" fmla="*/ 240365 h 240365"/>
                <a:gd name="connsiteX5" fmla="*/ 0 w 141832"/>
                <a:gd name="connsiteY5" fmla="*/ 240365 h 240365"/>
                <a:gd name="connsiteX6" fmla="*/ 0 w 141832"/>
                <a:gd name="connsiteY6" fmla="*/ 5979 h 240365"/>
                <a:gd name="connsiteX7" fmla="*/ 53876 w 141832"/>
                <a:gd name="connsiteY7" fmla="*/ 5979 h 240365"/>
                <a:gd name="connsiteX8" fmla="*/ 53876 w 141832"/>
                <a:gd name="connsiteY8" fmla="*/ 35454 h 240365"/>
                <a:gd name="connsiteX9" fmla="*/ 54797 w 141832"/>
                <a:gd name="connsiteY9" fmla="*/ 35454 h 240365"/>
                <a:gd name="connsiteX10" fmla="*/ 116034 w 141832"/>
                <a:gd name="connsiteY10" fmla="*/ 0 h 240365"/>
                <a:gd name="connsiteX11" fmla="*/ 141833 w 141832"/>
                <a:gd name="connsiteY11" fmla="*/ 5049 h 24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5">
                  <a:moveTo>
                    <a:pt x="141833" y="5049"/>
                  </a:moveTo>
                  <a:lnTo>
                    <a:pt x="133082" y="61228"/>
                  </a:lnTo>
                  <a:cubicBezTo>
                    <a:pt x="124792" y="56623"/>
                    <a:pt x="114661" y="53859"/>
                    <a:pt x="102686" y="53859"/>
                  </a:cubicBezTo>
                  <a:cubicBezTo>
                    <a:pt x="64929" y="53859"/>
                    <a:pt x="54797" y="84256"/>
                    <a:pt x="54797" y="120170"/>
                  </a:cubicBezTo>
                  <a:lnTo>
                    <a:pt x="54797" y="240365"/>
                  </a:lnTo>
                  <a:lnTo>
                    <a:pt x="0" y="240365"/>
                  </a:lnTo>
                  <a:lnTo>
                    <a:pt x="0" y="5979"/>
                  </a:lnTo>
                  <a:lnTo>
                    <a:pt x="53876" y="5979"/>
                  </a:lnTo>
                  <a:lnTo>
                    <a:pt x="53876" y="35454"/>
                  </a:lnTo>
                  <a:lnTo>
                    <a:pt x="54797" y="35454"/>
                  </a:lnTo>
                  <a:cubicBezTo>
                    <a:pt x="67224" y="13348"/>
                    <a:pt x="89330" y="0"/>
                    <a:pt x="116034" y="0"/>
                  </a:cubicBezTo>
                  <a:cubicBezTo>
                    <a:pt x="123879" y="-17"/>
                    <a:pt x="133543" y="1365"/>
                    <a:pt x="141833" y="5049"/>
                  </a:cubicBezTo>
                  <a:close/>
                </a:path>
              </a:pathLst>
            </a:custGeom>
            <a:grpFill/>
            <a:ln w="8374" cap="flat">
              <a:noFill/>
              <a:prstDash val="solid"/>
              <a:miter/>
            </a:ln>
          </p:spPr>
          <p:txBody>
            <a:bodyPr rtlCol="0" anchor="ctr"/>
            <a:lstStyle/>
            <a:p>
              <a:endParaRPr lang="de-DE"/>
            </a:p>
          </p:txBody>
        </p:sp>
        <p:sp>
          <p:nvSpPr>
            <p:cNvPr id="202" name="Freihandform: Form 251">
              <a:extLst>
                <a:ext uri="{FF2B5EF4-FFF2-40B4-BE49-F238E27FC236}">
                  <a16:creationId xmlns:a16="http://schemas.microsoft.com/office/drawing/2014/main" id="{604E27F8-3A52-2F4E-8C66-946E882601A7}"/>
                </a:ext>
              </a:extLst>
            </p:cNvPr>
            <p:cNvSpPr/>
            <p:nvPr/>
          </p:nvSpPr>
          <p:spPr>
            <a:xfrm>
              <a:off x="5733668" y="2545752"/>
              <a:ext cx="214138" cy="245899"/>
            </a:xfrm>
            <a:custGeom>
              <a:avLst/>
              <a:gdLst>
                <a:gd name="connsiteX0" fmla="*/ 116041 w 214138"/>
                <a:gd name="connsiteY0" fmla="*/ 245900 h 245899"/>
                <a:gd name="connsiteX1" fmla="*/ 0 w 214138"/>
                <a:gd name="connsiteY1" fmla="*/ 122489 h 245899"/>
                <a:gd name="connsiteX2" fmla="*/ 110063 w 214138"/>
                <a:gd name="connsiteY2" fmla="*/ 0 h 245899"/>
                <a:gd name="connsiteX3" fmla="*/ 214139 w 214138"/>
                <a:gd name="connsiteY3" fmla="*/ 119266 h 245899"/>
                <a:gd name="connsiteX4" fmla="*/ 213218 w 214138"/>
                <a:gd name="connsiteY4" fmla="*/ 141824 h 245899"/>
                <a:gd name="connsiteX5" fmla="*/ 55726 w 214138"/>
                <a:gd name="connsiteY5" fmla="*/ 141824 h 245899"/>
                <a:gd name="connsiteX6" fmla="*/ 116511 w 214138"/>
                <a:gd name="connsiteY6" fmla="*/ 198924 h 245899"/>
                <a:gd name="connsiteX7" fmla="*/ 174079 w 214138"/>
                <a:gd name="connsiteY7" fmla="*/ 171291 h 245899"/>
                <a:gd name="connsiteX8" fmla="*/ 208151 w 214138"/>
                <a:gd name="connsiteY8" fmla="*/ 207214 h 245899"/>
                <a:gd name="connsiteX9" fmla="*/ 116041 w 214138"/>
                <a:gd name="connsiteY9" fmla="*/ 245900 h 245899"/>
                <a:gd name="connsiteX10" fmla="*/ 54797 w 214138"/>
                <a:gd name="connsiteY10" fmla="*/ 101765 h 245899"/>
                <a:gd name="connsiteX11" fmla="*/ 161167 w 214138"/>
                <a:gd name="connsiteY11" fmla="*/ 101765 h 245899"/>
                <a:gd name="connsiteX12" fmla="*/ 109125 w 214138"/>
                <a:gd name="connsiteY12" fmla="*/ 45125 h 245899"/>
                <a:gd name="connsiteX13" fmla="*/ 54797 w 214138"/>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8" h="245899">
                  <a:moveTo>
                    <a:pt x="116041" y="245900"/>
                  </a:moveTo>
                  <a:cubicBezTo>
                    <a:pt x="46507" y="245900"/>
                    <a:pt x="0" y="196621"/>
                    <a:pt x="0" y="122489"/>
                  </a:cubicBezTo>
                  <a:cubicBezTo>
                    <a:pt x="0" y="49739"/>
                    <a:pt x="44673" y="0"/>
                    <a:pt x="110063" y="0"/>
                  </a:cubicBezTo>
                  <a:cubicBezTo>
                    <a:pt x="173150" y="0"/>
                    <a:pt x="214139" y="46968"/>
                    <a:pt x="214139" y="119266"/>
                  </a:cubicBezTo>
                  <a:cubicBezTo>
                    <a:pt x="214139" y="127095"/>
                    <a:pt x="213670" y="135385"/>
                    <a:pt x="213218" y="141824"/>
                  </a:cubicBezTo>
                  <a:lnTo>
                    <a:pt x="55726" y="141824"/>
                  </a:lnTo>
                  <a:cubicBezTo>
                    <a:pt x="61714" y="178207"/>
                    <a:pt x="83360" y="198924"/>
                    <a:pt x="116511" y="198924"/>
                  </a:cubicBezTo>
                  <a:cubicBezTo>
                    <a:pt x="138156" y="198924"/>
                    <a:pt x="155657" y="190634"/>
                    <a:pt x="174079" y="171291"/>
                  </a:cubicBezTo>
                  <a:lnTo>
                    <a:pt x="208151" y="207214"/>
                  </a:lnTo>
                  <a:cubicBezTo>
                    <a:pt x="181431" y="233465"/>
                    <a:pt x="151495" y="245900"/>
                    <a:pt x="116041" y="245900"/>
                  </a:cubicBezTo>
                  <a:close/>
                  <a:moveTo>
                    <a:pt x="54797" y="101765"/>
                  </a:moveTo>
                  <a:lnTo>
                    <a:pt x="161167" y="101765"/>
                  </a:lnTo>
                  <a:cubicBezTo>
                    <a:pt x="158864" y="65850"/>
                    <a:pt x="139982" y="45125"/>
                    <a:pt x="109125" y="45125"/>
                  </a:cubicBezTo>
                  <a:cubicBezTo>
                    <a:pt x="78746" y="45134"/>
                    <a:pt x="59402" y="65390"/>
                    <a:pt x="54797" y="101765"/>
                  </a:cubicBezTo>
                  <a:close/>
                </a:path>
              </a:pathLst>
            </a:custGeom>
            <a:grpFill/>
            <a:ln w="8374" cap="flat">
              <a:noFill/>
              <a:prstDash val="solid"/>
              <a:miter/>
            </a:ln>
          </p:spPr>
          <p:txBody>
            <a:bodyPr rtlCol="0" anchor="ctr"/>
            <a:lstStyle/>
            <a:p>
              <a:endParaRPr lang="de-DE"/>
            </a:p>
          </p:txBody>
        </p:sp>
        <p:sp>
          <p:nvSpPr>
            <p:cNvPr id="203" name="Freihandform: Form 252">
              <a:extLst>
                <a:ext uri="{FF2B5EF4-FFF2-40B4-BE49-F238E27FC236}">
                  <a16:creationId xmlns:a16="http://schemas.microsoft.com/office/drawing/2014/main" id="{C3503F79-8014-F34D-81A3-95D14825164D}"/>
                </a:ext>
              </a:extLst>
            </p:cNvPr>
            <p:cNvSpPr/>
            <p:nvPr/>
          </p:nvSpPr>
          <p:spPr>
            <a:xfrm>
              <a:off x="5999489" y="2447663"/>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4 w 69542"/>
                <a:gd name="connsiteY5" fmla="*/ 338462 h 338461"/>
                <a:gd name="connsiteX6" fmla="*/ 7369 w 69542"/>
                <a:gd name="connsiteY6" fmla="*/ 338462 h 338461"/>
                <a:gd name="connsiteX7" fmla="*/ 7369 w 69542"/>
                <a:gd name="connsiteY7" fmla="*/ 104076 h 338461"/>
                <a:gd name="connsiteX8" fmla="*/ 62174 w 69542"/>
                <a:gd name="connsiteY8" fmla="*/ 104076 h 338461"/>
                <a:gd name="connsiteX9" fmla="*/ 62174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84" y="0"/>
                    <a:pt x="69543" y="14277"/>
                    <a:pt x="69543" y="33160"/>
                  </a:cubicBezTo>
                  <a:close/>
                  <a:moveTo>
                    <a:pt x="62174" y="338462"/>
                  </a:moveTo>
                  <a:lnTo>
                    <a:pt x="7369" y="338462"/>
                  </a:lnTo>
                  <a:lnTo>
                    <a:pt x="7369" y="104076"/>
                  </a:lnTo>
                  <a:lnTo>
                    <a:pt x="62174" y="104076"/>
                  </a:lnTo>
                  <a:lnTo>
                    <a:pt x="62174" y="338462"/>
                  </a:lnTo>
                  <a:close/>
                </a:path>
              </a:pathLst>
            </a:custGeom>
            <a:grpFill/>
            <a:ln w="8374" cap="flat">
              <a:noFill/>
              <a:prstDash val="solid"/>
              <a:miter/>
            </a:ln>
          </p:spPr>
          <p:txBody>
            <a:bodyPr rtlCol="0" anchor="ctr"/>
            <a:lstStyle/>
            <a:p>
              <a:endParaRPr lang="de-DE"/>
            </a:p>
          </p:txBody>
        </p:sp>
        <p:sp>
          <p:nvSpPr>
            <p:cNvPr id="204" name="Freihandform: Form 253">
              <a:extLst>
                <a:ext uri="{FF2B5EF4-FFF2-40B4-BE49-F238E27FC236}">
                  <a16:creationId xmlns:a16="http://schemas.microsoft.com/office/drawing/2014/main" id="{01242C23-F6AF-0D4E-B856-CA42B9F54609}"/>
                </a:ext>
              </a:extLst>
            </p:cNvPr>
            <p:cNvSpPr/>
            <p:nvPr/>
          </p:nvSpPr>
          <p:spPr>
            <a:xfrm>
              <a:off x="6120438" y="2545760"/>
              <a:ext cx="197542" cy="245899"/>
            </a:xfrm>
            <a:custGeom>
              <a:avLst/>
              <a:gdLst>
                <a:gd name="connsiteX0" fmla="*/ 196169 w 197542"/>
                <a:gd name="connsiteY0" fmla="*/ 208135 h 245899"/>
                <a:gd name="connsiteX1" fmla="*/ 112358 w 197542"/>
                <a:gd name="connsiteY1" fmla="*/ 245900 h 245899"/>
                <a:gd name="connsiteX2" fmla="*/ 0 w 197542"/>
                <a:gd name="connsiteY2" fmla="*/ 123871 h 245899"/>
                <a:gd name="connsiteX3" fmla="*/ 113279 w 197542"/>
                <a:gd name="connsiteY3" fmla="*/ 0 h 245899"/>
                <a:gd name="connsiteX4" fmla="*/ 197542 w 197542"/>
                <a:gd name="connsiteY4" fmla="*/ 40059 h 245899"/>
                <a:gd name="connsiteX5" fmla="*/ 159778 w 197542"/>
                <a:gd name="connsiteY5" fmla="*/ 75974 h 245899"/>
                <a:gd name="connsiteX6" fmla="*/ 112810 w 197542"/>
                <a:gd name="connsiteY6" fmla="*/ 50191 h 245899"/>
                <a:gd name="connsiteX7" fmla="*/ 54789 w 197542"/>
                <a:gd name="connsiteY7" fmla="*/ 122942 h 245899"/>
                <a:gd name="connsiteX8" fmla="*/ 112349 w 197542"/>
                <a:gd name="connsiteY8" fmla="*/ 196161 h 245899"/>
                <a:gd name="connsiteX9" fmla="*/ 160699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8" y="245900"/>
                    <a:pt x="112358" y="245900"/>
                  </a:cubicBezTo>
                  <a:cubicBezTo>
                    <a:pt x="45126" y="245900"/>
                    <a:pt x="0" y="197551"/>
                    <a:pt x="0" y="123871"/>
                  </a:cubicBezTo>
                  <a:cubicBezTo>
                    <a:pt x="0" y="50191"/>
                    <a:pt x="45586" y="0"/>
                    <a:pt x="113279" y="0"/>
                  </a:cubicBezTo>
                  <a:cubicBezTo>
                    <a:pt x="148272" y="0"/>
                    <a:pt x="177286" y="13808"/>
                    <a:pt x="197542" y="40059"/>
                  </a:cubicBezTo>
                  <a:lnTo>
                    <a:pt x="159778" y="75974"/>
                  </a:lnTo>
                  <a:cubicBezTo>
                    <a:pt x="145969" y="58012"/>
                    <a:pt x="131231" y="50191"/>
                    <a:pt x="112810" y="50191"/>
                  </a:cubicBezTo>
                  <a:cubicBezTo>
                    <a:pt x="78277" y="50191"/>
                    <a:pt x="54789" y="78737"/>
                    <a:pt x="54789" y="122942"/>
                  </a:cubicBezTo>
                  <a:cubicBezTo>
                    <a:pt x="54789" y="166694"/>
                    <a:pt x="78277" y="196161"/>
                    <a:pt x="112349" y="196161"/>
                  </a:cubicBezTo>
                  <a:cubicBezTo>
                    <a:pt x="130763" y="196161"/>
                    <a:pt x="145500" y="187871"/>
                    <a:pt x="160699" y="170370"/>
                  </a:cubicBezTo>
                  <a:lnTo>
                    <a:pt x="196169" y="208135"/>
                  </a:lnTo>
                  <a:close/>
                </a:path>
              </a:pathLst>
            </a:custGeom>
            <a:grpFill/>
            <a:ln w="8374" cap="flat">
              <a:noFill/>
              <a:prstDash val="solid"/>
              <a:miter/>
            </a:ln>
          </p:spPr>
          <p:txBody>
            <a:bodyPr rtlCol="0" anchor="ctr"/>
            <a:lstStyle/>
            <a:p>
              <a:endParaRPr lang="de-DE"/>
            </a:p>
          </p:txBody>
        </p:sp>
        <p:sp>
          <p:nvSpPr>
            <p:cNvPr id="205" name="Freihandform: Form 254">
              <a:extLst>
                <a:ext uri="{FF2B5EF4-FFF2-40B4-BE49-F238E27FC236}">
                  <a16:creationId xmlns:a16="http://schemas.microsoft.com/office/drawing/2014/main" id="{4CA1F2F5-DC2F-794B-9A56-DF56538018F3}"/>
                </a:ext>
              </a:extLst>
            </p:cNvPr>
            <p:cNvSpPr/>
            <p:nvPr/>
          </p:nvSpPr>
          <p:spPr>
            <a:xfrm>
              <a:off x="6364973" y="2443535"/>
              <a:ext cx="201695" cy="342598"/>
            </a:xfrm>
            <a:custGeom>
              <a:avLst/>
              <a:gdLst>
                <a:gd name="connsiteX0" fmla="*/ 201696 w 201695"/>
                <a:gd name="connsiteY0" fmla="*/ 342590 h 342598"/>
                <a:gd name="connsiteX1" fmla="*/ 146899 w 201695"/>
                <a:gd name="connsiteY1" fmla="*/ 342590 h 342598"/>
                <a:gd name="connsiteX2" fmla="*/ 146899 w 201695"/>
                <a:gd name="connsiteY2" fmla="*/ 208587 h 342598"/>
                <a:gd name="connsiteX3" fmla="*/ 103607 w 201695"/>
                <a:gd name="connsiteY3" fmla="*/ 151487 h 342598"/>
                <a:gd name="connsiteX4" fmla="*/ 54797 w 201695"/>
                <a:gd name="connsiteY4" fmla="*/ 208135 h 342598"/>
                <a:gd name="connsiteX5" fmla="*/ 54797 w 201695"/>
                <a:gd name="connsiteY5" fmla="*/ 342599 h 342598"/>
                <a:gd name="connsiteX6" fmla="*/ 0 w 201695"/>
                <a:gd name="connsiteY6" fmla="*/ 342599 h 342598"/>
                <a:gd name="connsiteX7" fmla="*/ 0 w 201695"/>
                <a:gd name="connsiteY7" fmla="*/ 13808 h 342598"/>
                <a:gd name="connsiteX8" fmla="*/ 54797 w 201695"/>
                <a:gd name="connsiteY8" fmla="*/ 0 h 342598"/>
                <a:gd name="connsiteX9" fmla="*/ 54797 w 201695"/>
                <a:gd name="connsiteY9" fmla="*/ 136298 h 342598"/>
                <a:gd name="connsiteX10" fmla="*/ 55719 w 201695"/>
                <a:gd name="connsiteY10" fmla="*/ 136298 h 342598"/>
                <a:gd name="connsiteX11" fmla="*/ 124324 w 201695"/>
                <a:gd name="connsiteY11" fmla="*/ 102225 h 342598"/>
                <a:gd name="connsiteX12" fmla="*/ 201687 w 201695"/>
                <a:gd name="connsiteY12" fmla="*/ 197082 h 342598"/>
                <a:gd name="connsiteX13" fmla="*/ 201687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6" y="342590"/>
                  </a:moveTo>
                  <a:lnTo>
                    <a:pt x="146899" y="342590"/>
                  </a:lnTo>
                  <a:lnTo>
                    <a:pt x="146899" y="208587"/>
                  </a:lnTo>
                  <a:cubicBezTo>
                    <a:pt x="146899" y="174054"/>
                    <a:pt x="136306" y="151487"/>
                    <a:pt x="103607" y="151487"/>
                  </a:cubicBezTo>
                  <a:cubicBezTo>
                    <a:pt x="65850" y="151487"/>
                    <a:pt x="54797" y="181423"/>
                    <a:pt x="54797" y="208135"/>
                  </a:cubicBezTo>
                  <a:lnTo>
                    <a:pt x="54797" y="342599"/>
                  </a:lnTo>
                  <a:lnTo>
                    <a:pt x="0" y="342599"/>
                  </a:lnTo>
                  <a:lnTo>
                    <a:pt x="0" y="13808"/>
                  </a:lnTo>
                  <a:lnTo>
                    <a:pt x="54797" y="0"/>
                  </a:lnTo>
                  <a:lnTo>
                    <a:pt x="54797" y="136298"/>
                  </a:lnTo>
                  <a:lnTo>
                    <a:pt x="55719" y="136298"/>
                  </a:lnTo>
                  <a:cubicBezTo>
                    <a:pt x="69074" y="115573"/>
                    <a:pt x="93483" y="102225"/>
                    <a:pt x="124324" y="102225"/>
                  </a:cubicBezTo>
                  <a:cubicBezTo>
                    <a:pt x="178660" y="102225"/>
                    <a:pt x="201687" y="142745"/>
                    <a:pt x="201687" y="197082"/>
                  </a:cubicBezTo>
                  <a:lnTo>
                    <a:pt x="201687" y="342590"/>
                  </a:lnTo>
                  <a:close/>
                </a:path>
              </a:pathLst>
            </a:custGeom>
            <a:grpFill/>
            <a:ln w="8374" cap="flat">
              <a:noFill/>
              <a:prstDash val="solid"/>
              <a:miter/>
            </a:ln>
          </p:spPr>
          <p:txBody>
            <a:bodyPr rtlCol="0" anchor="ctr"/>
            <a:lstStyle/>
            <a:p>
              <a:endParaRPr lang="de-DE"/>
            </a:p>
          </p:txBody>
        </p:sp>
        <p:sp>
          <p:nvSpPr>
            <p:cNvPr id="206" name="Freihandform: Form 255">
              <a:extLst>
                <a:ext uri="{FF2B5EF4-FFF2-40B4-BE49-F238E27FC236}">
                  <a16:creationId xmlns:a16="http://schemas.microsoft.com/office/drawing/2014/main" id="{D6DCBF28-06AD-9D4B-849B-0C1AD6B0A7F3}"/>
                </a:ext>
              </a:extLst>
            </p:cNvPr>
            <p:cNvSpPr/>
            <p:nvPr/>
          </p:nvSpPr>
          <p:spPr>
            <a:xfrm>
              <a:off x="6751826" y="2461940"/>
              <a:ext cx="398768" cy="324184"/>
            </a:xfrm>
            <a:custGeom>
              <a:avLst/>
              <a:gdLst>
                <a:gd name="connsiteX0" fmla="*/ 0 w 398768"/>
                <a:gd name="connsiteY0" fmla="*/ 0 h 324184"/>
                <a:gd name="connsiteX1" fmla="*/ 60323 w 398768"/>
                <a:gd name="connsiteY1" fmla="*/ 0 h 324184"/>
                <a:gd name="connsiteX2" fmla="*/ 113279 w 398768"/>
                <a:gd name="connsiteY2" fmla="*/ 234847 h 324184"/>
                <a:gd name="connsiteX3" fmla="*/ 114200 w 398768"/>
                <a:gd name="connsiteY3" fmla="*/ 234847 h 324184"/>
                <a:gd name="connsiteX4" fmla="*/ 169909 w 398768"/>
                <a:gd name="connsiteY4" fmla="*/ 0 h 324184"/>
                <a:gd name="connsiteX5" fmla="*/ 229772 w 398768"/>
                <a:gd name="connsiteY5" fmla="*/ 0 h 324184"/>
                <a:gd name="connsiteX6" fmla="*/ 286872 w 398768"/>
                <a:gd name="connsiteY6" fmla="*/ 234847 h 324184"/>
                <a:gd name="connsiteX7" fmla="*/ 287785 w 398768"/>
                <a:gd name="connsiteY7" fmla="*/ 234847 h 324184"/>
                <a:gd name="connsiteX8" fmla="*/ 339358 w 398768"/>
                <a:gd name="connsiteY8" fmla="*/ 0 h 324184"/>
                <a:gd name="connsiteX9" fmla="*/ 398769 w 398768"/>
                <a:gd name="connsiteY9" fmla="*/ 0 h 324184"/>
                <a:gd name="connsiteX10" fmla="*/ 317260 w 398768"/>
                <a:gd name="connsiteY10" fmla="*/ 324185 h 324184"/>
                <a:gd name="connsiteX11" fmla="*/ 257858 w 398768"/>
                <a:gd name="connsiteY11" fmla="*/ 324185 h 324184"/>
                <a:gd name="connsiteX12" fmla="*/ 199837 w 398768"/>
                <a:gd name="connsiteY12" fmla="*/ 86575 h 324184"/>
                <a:gd name="connsiteX13" fmla="*/ 198916 w 398768"/>
                <a:gd name="connsiteY13" fmla="*/ 86575 h 324184"/>
                <a:gd name="connsiteX14" fmla="*/ 140895 w 398768"/>
                <a:gd name="connsiteY14" fmla="*/ 324185 h 324184"/>
                <a:gd name="connsiteX15" fmla="*/ 81032 w 398768"/>
                <a:gd name="connsiteY15" fmla="*/ 324185 h 324184"/>
                <a:gd name="connsiteX16" fmla="*/ 0 w 398768"/>
                <a:gd name="connsiteY16" fmla="*/ 0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68" h="324184">
                  <a:moveTo>
                    <a:pt x="0" y="0"/>
                  </a:moveTo>
                  <a:lnTo>
                    <a:pt x="60323" y="0"/>
                  </a:lnTo>
                  <a:lnTo>
                    <a:pt x="113279" y="234847"/>
                  </a:lnTo>
                  <a:lnTo>
                    <a:pt x="114200" y="234847"/>
                  </a:lnTo>
                  <a:lnTo>
                    <a:pt x="169909" y="0"/>
                  </a:lnTo>
                  <a:lnTo>
                    <a:pt x="229772" y="0"/>
                  </a:lnTo>
                  <a:lnTo>
                    <a:pt x="286872" y="234847"/>
                  </a:lnTo>
                  <a:lnTo>
                    <a:pt x="287785" y="234847"/>
                  </a:lnTo>
                  <a:lnTo>
                    <a:pt x="339358" y="0"/>
                  </a:lnTo>
                  <a:lnTo>
                    <a:pt x="398769" y="0"/>
                  </a:lnTo>
                  <a:lnTo>
                    <a:pt x="317260" y="324185"/>
                  </a:lnTo>
                  <a:lnTo>
                    <a:pt x="257858" y="324185"/>
                  </a:lnTo>
                  <a:lnTo>
                    <a:pt x="199837" y="86575"/>
                  </a:lnTo>
                  <a:lnTo>
                    <a:pt x="198916" y="86575"/>
                  </a:lnTo>
                  <a:lnTo>
                    <a:pt x="140895" y="324185"/>
                  </a:lnTo>
                  <a:lnTo>
                    <a:pt x="81032" y="324185"/>
                  </a:lnTo>
                  <a:lnTo>
                    <a:pt x="0" y="0"/>
                  </a:lnTo>
                  <a:close/>
                </a:path>
              </a:pathLst>
            </a:custGeom>
            <a:grpFill/>
            <a:ln w="8374" cap="flat">
              <a:noFill/>
              <a:prstDash val="solid"/>
              <a:miter/>
            </a:ln>
          </p:spPr>
          <p:txBody>
            <a:bodyPr rtlCol="0" anchor="ctr"/>
            <a:lstStyle/>
            <a:p>
              <a:endParaRPr lang="de-DE"/>
            </a:p>
          </p:txBody>
        </p:sp>
        <p:sp>
          <p:nvSpPr>
            <p:cNvPr id="207" name="Freihandform: Form 256">
              <a:extLst>
                <a:ext uri="{FF2B5EF4-FFF2-40B4-BE49-F238E27FC236}">
                  <a16:creationId xmlns:a16="http://schemas.microsoft.com/office/drawing/2014/main" id="{5B0B90D1-8D4F-EF4E-9979-19365E5D27C9}"/>
                </a:ext>
              </a:extLst>
            </p:cNvPr>
            <p:cNvSpPr/>
            <p:nvPr/>
          </p:nvSpPr>
          <p:spPr>
            <a:xfrm>
              <a:off x="7196759" y="2447663"/>
              <a:ext cx="69534" cy="338461"/>
            </a:xfrm>
            <a:custGeom>
              <a:avLst/>
              <a:gdLst>
                <a:gd name="connsiteX0" fmla="*/ 69534 w 69534"/>
                <a:gd name="connsiteY0" fmla="*/ 33160 h 338461"/>
                <a:gd name="connsiteX1" fmla="*/ 34533 w 69534"/>
                <a:gd name="connsiteY1" fmla="*/ 66311 h 338461"/>
                <a:gd name="connsiteX2" fmla="*/ 0 w 69534"/>
                <a:gd name="connsiteY2" fmla="*/ 33160 h 338461"/>
                <a:gd name="connsiteX3" fmla="*/ 34533 w 69534"/>
                <a:gd name="connsiteY3" fmla="*/ 0 h 338461"/>
                <a:gd name="connsiteX4" fmla="*/ 69534 w 69534"/>
                <a:gd name="connsiteY4" fmla="*/ 33160 h 338461"/>
                <a:gd name="connsiteX5" fmla="*/ 62165 w 69534"/>
                <a:gd name="connsiteY5" fmla="*/ 338462 h 338461"/>
                <a:gd name="connsiteX6" fmla="*/ 7369 w 69534"/>
                <a:gd name="connsiteY6" fmla="*/ 338462 h 338461"/>
                <a:gd name="connsiteX7" fmla="*/ 7369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76" y="66311"/>
                    <a:pt x="34533" y="66311"/>
                  </a:cubicBezTo>
                  <a:cubicBezTo>
                    <a:pt x="15650" y="66311"/>
                    <a:pt x="0" y="52503"/>
                    <a:pt x="0" y="33160"/>
                  </a:cubicBezTo>
                  <a:cubicBezTo>
                    <a:pt x="0" y="14277"/>
                    <a:pt x="15650" y="0"/>
                    <a:pt x="34533" y="0"/>
                  </a:cubicBezTo>
                  <a:cubicBezTo>
                    <a:pt x="53876" y="0"/>
                    <a:pt x="69534" y="14277"/>
                    <a:pt x="69534" y="33160"/>
                  </a:cubicBezTo>
                  <a:close/>
                  <a:moveTo>
                    <a:pt x="62165" y="338462"/>
                  </a:moveTo>
                  <a:lnTo>
                    <a:pt x="7369" y="338462"/>
                  </a:lnTo>
                  <a:lnTo>
                    <a:pt x="7369" y="104076"/>
                  </a:lnTo>
                  <a:lnTo>
                    <a:pt x="62165" y="104076"/>
                  </a:lnTo>
                  <a:lnTo>
                    <a:pt x="62165" y="338462"/>
                  </a:lnTo>
                  <a:close/>
                </a:path>
              </a:pathLst>
            </a:custGeom>
            <a:grpFill/>
            <a:ln w="8374" cap="flat">
              <a:noFill/>
              <a:prstDash val="solid"/>
              <a:miter/>
            </a:ln>
          </p:spPr>
          <p:txBody>
            <a:bodyPr rtlCol="0" anchor="ctr"/>
            <a:lstStyle/>
            <a:p>
              <a:endParaRPr lang="de-DE"/>
            </a:p>
          </p:txBody>
        </p:sp>
        <p:sp>
          <p:nvSpPr>
            <p:cNvPr id="208" name="Freihandform: Form 257">
              <a:extLst>
                <a:ext uri="{FF2B5EF4-FFF2-40B4-BE49-F238E27FC236}">
                  <a16:creationId xmlns:a16="http://schemas.microsoft.com/office/drawing/2014/main" id="{BE10948C-97EB-A442-9B65-93A193D2BB80}"/>
                </a:ext>
              </a:extLst>
            </p:cNvPr>
            <p:cNvSpPr/>
            <p:nvPr/>
          </p:nvSpPr>
          <p:spPr>
            <a:xfrm>
              <a:off x="7330586" y="2545769"/>
              <a:ext cx="141832" cy="240365"/>
            </a:xfrm>
            <a:custGeom>
              <a:avLst/>
              <a:gdLst>
                <a:gd name="connsiteX0" fmla="*/ 141832 w 141832"/>
                <a:gd name="connsiteY0" fmla="*/ 5049 h 240365"/>
                <a:gd name="connsiteX1" fmla="*/ 133082 w 141832"/>
                <a:gd name="connsiteY1" fmla="*/ 61228 h 240365"/>
                <a:gd name="connsiteX2" fmla="*/ 102694 w 141832"/>
                <a:gd name="connsiteY2" fmla="*/ 53859 h 240365"/>
                <a:gd name="connsiteX3" fmla="*/ 54797 w 141832"/>
                <a:gd name="connsiteY3" fmla="*/ 120170 h 240365"/>
                <a:gd name="connsiteX4" fmla="*/ 54797 w 141832"/>
                <a:gd name="connsiteY4" fmla="*/ 240365 h 240365"/>
                <a:gd name="connsiteX5" fmla="*/ 0 w 141832"/>
                <a:gd name="connsiteY5" fmla="*/ 240365 h 240365"/>
                <a:gd name="connsiteX6" fmla="*/ 0 w 141832"/>
                <a:gd name="connsiteY6" fmla="*/ 5979 h 240365"/>
                <a:gd name="connsiteX7" fmla="*/ 53876 w 141832"/>
                <a:gd name="connsiteY7" fmla="*/ 5979 h 240365"/>
                <a:gd name="connsiteX8" fmla="*/ 53876 w 141832"/>
                <a:gd name="connsiteY8" fmla="*/ 35454 h 240365"/>
                <a:gd name="connsiteX9" fmla="*/ 54797 w 141832"/>
                <a:gd name="connsiteY9" fmla="*/ 35454 h 240365"/>
                <a:gd name="connsiteX10" fmla="*/ 116041 w 141832"/>
                <a:gd name="connsiteY10" fmla="*/ 0 h 240365"/>
                <a:gd name="connsiteX11" fmla="*/ 141832 w 141832"/>
                <a:gd name="connsiteY11" fmla="*/ 5049 h 240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832" h="240365">
                  <a:moveTo>
                    <a:pt x="141832" y="5049"/>
                  </a:moveTo>
                  <a:lnTo>
                    <a:pt x="133082" y="61228"/>
                  </a:lnTo>
                  <a:cubicBezTo>
                    <a:pt x="124792" y="56623"/>
                    <a:pt x="114668" y="53859"/>
                    <a:pt x="102694" y="53859"/>
                  </a:cubicBezTo>
                  <a:cubicBezTo>
                    <a:pt x="64929" y="53859"/>
                    <a:pt x="54797" y="84256"/>
                    <a:pt x="54797" y="120170"/>
                  </a:cubicBezTo>
                  <a:lnTo>
                    <a:pt x="54797" y="240365"/>
                  </a:lnTo>
                  <a:lnTo>
                    <a:pt x="0" y="240365"/>
                  </a:lnTo>
                  <a:lnTo>
                    <a:pt x="0" y="5979"/>
                  </a:lnTo>
                  <a:lnTo>
                    <a:pt x="53876" y="5979"/>
                  </a:lnTo>
                  <a:lnTo>
                    <a:pt x="53876" y="35454"/>
                  </a:lnTo>
                  <a:lnTo>
                    <a:pt x="54797" y="35454"/>
                  </a:lnTo>
                  <a:cubicBezTo>
                    <a:pt x="67223" y="13348"/>
                    <a:pt x="89330" y="0"/>
                    <a:pt x="116041" y="0"/>
                  </a:cubicBezTo>
                  <a:cubicBezTo>
                    <a:pt x="123871" y="-17"/>
                    <a:pt x="133543" y="1365"/>
                    <a:pt x="141832" y="5049"/>
                  </a:cubicBezTo>
                  <a:close/>
                </a:path>
              </a:pathLst>
            </a:custGeom>
            <a:grpFill/>
            <a:ln w="8374" cap="flat">
              <a:noFill/>
              <a:prstDash val="solid"/>
              <a:miter/>
            </a:ln>
          </p:spPr>
          <p:txBody>
            <a:bodyPr rtlCol="0" anchor="ctr"/>
            <a:lstStyle/>
            <a:p>
              <a:endParaRPr lang="de-DE"/>
            </a:p>
          </p:txBody>
        </p:sp>
        <p:sp>
          <p:nvSpPr>
            <p:cNvPr id="209" name="Freihandform: Form 258">
              <a:extLst>
                <a:ext uri="{FF2B5EF4-FFF2-40B4-BE49-F238E27FC236}">
                  <a16:creationId xmlns:a16="http://schemas.microsoft.com/office/drawing/2014/main" id="{4C288427-37D2-FB4D-B408-246FF3E06988}"/>
                </a:ext>
              </a:extLst>
            </p:cNvPr>
            <p:cNvSpPr/>
            <p:nvPr/>
          </p:nvSpPr>
          <p:spPr>
            <a:xfrm>
              <a:off x="7506323" y="2475749"/>
              <a:ext cx="145977" cy="315903"/>
            </a:xfrm>
            <a:custGeom>
              <a:avLst/>
              <a:gdLst>
                <a:gd name="connsiteX0" fmla="*/ 145978 w 145977"/>
                <a:gd name="connsiteY0" fmla="*/ 260185 h 315903"/>
                <a:gd name="connsiteX1" fmla="*/ 145978 w 145977"/>
                <a:gd name="connsiteY1" fmla="*/ 307153 h 315903"/>
                <a:gd name="connsiteX2" fmla="*/ 99923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2 w 145977"/>
                <a:gd name="connsiteY15" fmla="*/ 268006 h 315903"/>
                <a:gd name="connsiteX16" fmla="*/ 145978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8" y="260185"/>
                  </a:moveTo>
                  <a:lnTo>
                    <a:pt x="145978" y="307153"/>
                  </a:lnTo>
                  <a:cubicBezTo>
                    <a:pt x="134003" y="312680"/>
                    <a:pt x="116041" y="315903"/>
                    <a:pt x="99923"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20" y="268006"/>
                    <a:pt x="115572" y="268006"/>
                  </a:cubicBezTo>
                  <a:cubicBezTo>
                    <a:pt x="125721" y="268015"/>
                    <a:pt x="136766" y="264791"/>
                    <a:pt x="145978" y="260185"/>
                  </a:cubicBezTo>
                  <a:close/>
                </a:path>
              </a:pathLst>
            </a:custGeom>
            <a:grpFill/>
            <a:ln w="8374" cap="flat">
              <a:noFill/>
              <a:prstDash val="solid"/>
              <a:miter/>
            </a:ln>
          </p:spPr>
          <p:txBody>
            <a:bodyPr rtlCol="0" anchor="ctr"/>
            <a:lstStyle/>
            <a:p>
              <a:endParaRPr lang="de-DE"/>
            </a:p>
          </p:txBody>
        </p:sp>
        <p:sp>
          <p:nvSpPr>
            <p:cNvPr id="210" name="Freihandform: Form 259">
              <a:extLst>
                <a:ext uri="{FF2B5EF4-FFF2-40B4-BE49-F238E27FC236}">
                  <a16:creationId xmlns:a16="http://schemas.microsoft.com/office/drawing/2014/main" id="{6E0B30B8-8311-4245-A333-A8DCC8F1926B}"/>
                </a:ext>
              </a:extLst>
            </p:cNvPr>
            <p:cNvSpPr/>
            <p:nvPr/>
          </p:nvSpPr>
          <p:spPr>
            <a:xfrm>
              <a:off x="7691154" y="2545752"/>
              <a:ext cx="180510" cy="245891"/>
            </a:xfrm>
            <a:custGeom>
              <a:avLst/>
              <a:gdLst>
                <a:gd name="connsiteX0" fmla="*/ 26235 w 180510"/>
                <a:gd name="connsiteY0" fmla="*/ 174063 h 245891"/>
                <a:gd name="connsiteX1" fmla="*/ 92545 w 180510"/>
                <a:gd name="connsiteY1" fmla="*/ 200314 h 245891"/>
                <a:gd name="connsiteX2" fmla="*/ 127078 w 180510"/>
                <a:gd name="connsiteY2" fmla="*/ 176826 h 245891"/>
                <a:gd name="connsiteX3" fmla="*/ 9664 w 180510"/>
                <a:gd name="connsiteY3" fmla="*/ 72750 h 245891"/>
                <a:gd name="connsiteX4" fmla="*/ 98080 w 180510"/>
                <a:gd name="connsiteY4" fmla="*/ 0 h 245891"/>
                <a:gd name="connsiteX5" fmla="*/ 179129 w 180510"/>
                <a:gd name="connsiteY5" fmla="*/ 24401 h 245891"/>
                <a:gd name="connsiteX6" fmla="*/ 153338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2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3" y="191563"/>
                    <a:pt x="71821" y="200314"/>
                    <a:pt x="92545" y="200314"/>
                  </a:cubicBezTo>
                  <a:cubicBezTo>
                    <a:pt x="112810" y="200314"/>
                    <a:pt x="127078" y="191103"/>
                    <a:pt x="127078" y="176826"/>
                  </a:cubicBezTo>
                  <a:cubicBezTo>
                    <a:pt x="127078" y="136766"/>
                    <a:pt x="9664" y="151035"/>
                    <a:pt x="9664" y="72750"/>
                  </a:cubicBezTo>
                  <a:cubicBezTo>
                    <a:pt x="9664" y="29467"/>
                    <a:pt x="45578" y="0"/>
                    <a:pt x="98080" y="0"/>
                  </a:cubicBezTo>
                  <a:cubicBezTo>
                    <a:pt x="126166" y="0"/>
                    <a:pt x="154259" y="8282"/>
                    <a:pt x="179129" y="24401"/>
                  </a:cubicBezTo>
                  <a:lnTo>
                    <a:pt x="153338" y="67223"/>
                  </a:lnTo>
                  <a:cubicBezTo>
                    <a:pt x="133083" y="53415"/>
                    <a:pt x="115121" y="46499"/>
                    <a:pt x="97159" y="46499"/>
                  </a:cubicBezTo>
                  <a:cubicBezTo>
                    <a:pt x="76896" y="46499"/>
                    <a:pt x="63539" y="55249"/>
                    <a:pt x="63539" y="68145"/>
                  </a:cubicBezTo>
                  <a:cubicBezTo>
                    <a:pt x="63539" y="106362"/>
                    <a:pt x="180510" y="93014"/>
                    <a:pt x="180510" y="171751"/>
                  </a:cubicBezTo>
                  <a:cubicBezTo>
                    <a:pt x="180510" y="215956"/>
                    <a:pt x="144127" y="245891"/>
                    <a:pt x="90252"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11" name="Freihandform: Form 260">
              <a:extLst>
                <a:ext uri="{FF2B5EF4-FFF2-40B4-BE49-F238E27FC236}">
                  <a16:creationId xmlns:a16="http://schemas.microsoft.com/office/drawing/2014/main" id="{462B3C2A-5B5A-E843-8BFD-8621A1CDE12D}"/>
                </a:ext>
              </a:extLst>
            </p:cNvPr>
            <p:cNvSpPr/>
            <p:nvPr/>
          </p:nvSpPr>
          <p:spPr>
            <a:xfrm>
              <a:off x="7916480" y="2545760"/>
              <a:ext cx="197541" cy="245899"/>
            </a:xfrm>
            <a:custGeom>
              <a:avLst/>
              <a:gdLst>
                <a:gd name="connsiteX0" fmla="*/ 196169 w 197541"/>
                <a:gd name="connsiteY0" fmla="*/ 208135 h 245899"/>
                <a:gd name="connsiteX1" fmla="*/ 112357 w 197541"/>
                <a:gd name="connsiteY1" fmla="*/ 245900 h 245899"/>
                <a:gd name="connsiteX2" fmla="*/ 0 w 197541"/>
                <a:gd name="connsiteY2" fmla="*/ 123871 h 245899"/>
                <a:gd name="connsiteX3" fmla="*/ 113278 w 197541"/>
                <a:gd name="connsiteY3" fmla="*/ 0 h 245899"/>
                <a:gd name="connsiteX4" fmla="*/ 197542 w 197541"/>
                <a:gd name="connsiteY4" fmla="*/ 40059 h 245899"/>
                <a:gd name="connsiteX5" fmla="*/ 159777 w 197541"/>
                <a:gd name="connsiteY5" fmla="*/ 75974 h 245899"/>
                <a:gd name="connsiteX6" fmla="*/ 112810 w 197541"/>
                <a:gd name="connsiteY6" fmla="*/ 50191 h 245899"/>
                <a:gd name="connsiteX7" fmla="*/ 54788 w 197541"/>
                <a:gd name="connsiteY7" fmla="*/ 122942 h 245899"/>
                <a:gd name="connsiteX8" fmla="*/ 112349 w 197541"/>
                <a:gd name="connsiteY8" fmla="*/ 196161 h 245899"/>
                <a:gd name="connsiteX9" fmla="*/ 160699 w 197541"/>
                <a:gd name="connsiteY9" fmla="*/ 170370 h 245899"/>
                <a:gd name="connsiteX10" fmla="*/ 196169 w 197541"/>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1" h="245899">
                  <a:moveTo>
                    <a:pt x="196169" y="208135"/>
                  </a:moveTo>
                  <a:cubicBezTo>
                    <a:pt x="172680" y="233926"/>
                    <a:pt x="145977" y="245900"/>
                    <a:pt x="112357" y="245900"/>
                  </a:cubicBezTo>
                  <a:cubicBezTo>
                    <a:pt x="45126" y="245900"/>
                    <a:pt x="0" y="197551"/>
                    <a:pt x="0" y="123871"/>
                  </a:cubicBezTo>
                  <a:cubicBezTo>
                    <a:pt x="0" y="50191"/>
                    <a:pt x="45586" y="0"/>
                    <a:pt x="113278" y="0"/>
                  </a:cubicBezTo>
                  <a:cubicBezTo>
                    <a:pt x="148272" y="0"/>
                    <a:pt x="177286" y="13808"/>
                    <a:pt x="197542" y="40059"/>
                  </a:cubicBezTo>
                  <a:lnTo>
                    <a:pt x="159777" y="75974"/>
                  </a:lnTo>
                  <a:cubicBezTo>
                    <a:pt x="145969" y="58012"/>
                    <a:pt x="131231" y="50191"/>
                    <a:pt x="112810" y="50191"/>
                  </a:cubicBezTo>
                  <a:cubicBezTo>
                    <a:pt x="78277" y="50191"/>
                    <a:pt x="54788" y="78737"/>
                    <a:pt x="54788" y="122942"/>
                  </a:cubicBezTo>
                  <a:cubicBezTo>
                    <a:pt x="54788" y="166694"/>
                    <a:pt x="78277" y="196161"/>
                    <a:pt x="112349" y="196161"/>
                  </a:cubicBezTo>
                  <a:cubicBezTo>
                    <a:pt x="130762" y="196161"/>
                    <a:pt x="145500" y="187871"/>
                    <a:pt x="160699" y="170370"/>
                  </a:cubicBezTo>
                  <a:lnTo>
                    <a:pt x="196169" y="208135"/>
                  </a:lnTo>
                  <a:close/>
                </a:path>
              </a:pathLst>
            </a:custGeom>
            <a:grpFill/>
            <a:ln w="8374" cap="flat">
              <a:noFill/>
              <a:prstDash val="solid"/>
              <a:miter/>
            </a:ln>
          </p:spPr>
          <p:txBody>
            <a:bodyPr rtlCol="0" anchor="ctr"/>
            <a:lstStyle/>
            <a:p>
              <a:endParaRPr lang="de-DE"/>
            </a:p>
          </p:txBody>
        </p:sp>
        <p:sp>
          <p:nvSpPr>
            <p:cNvPr id="212" name="Freihandform: Form 261">
              <a:extLst>
                <a:ext uri="{FF2B5EF4-FFF2-40B4-BE49-F238E27FC236}">
                  <a16:creationId xmlns:a16="http://schemas.microsoft.com/office/drawing/2014/main" id="{9458C6EE-D393-0446-A576-F9838D0740F1}"/>
                </a:ext>
              </a:extLst>
            </p:cNvPr>
            <p:cNvSpPr/>
            <p:nvPr/>
          </p:nvSpPr>
          <p:spPr>
            <a:xfrm>
              <a:off x="8161024" y="2443535"/>
              <a:ext cx="201695" cy="342598"/>
            </a:xfrm>
            <a:custGeom>
              <a:avLst/>
              <a:gdLst>
                <a:gd name="connsiteX0" fmla="*/ 201696 w 201695"/>
                <a:gd name="connsiteY0" fmla="*/ 342590 h 342598"/>
                <a:gd name="connsiteX1" fmla="*/ 146898 w 201695"/>
                <a:gd name="connsiteY1" fmla="*/ 342590 h 342598"/>
                <a:gd name="connsiteX2" fmla="*/ 146898 w 201695"/>
                <a:gd name="connsiteY2" fmla="*/ 208587 h 342598"/>
                <a:gd name="connsiteX3" fmla="*/ 103607 w 201695"/>
                <a:gd name="connsiteY3" fmla="*/ 151487 h 342598"/>
                <a:gd name="connsiteX4" fmla="*/ 54798 w 201695"/>
                <a:gd name="connsiteY4" fmla="*/ 208135 h 342598"/>
                <a:gd name="connsiteX5" fmla="*/ 54798 w 201695"/>
                <a:gd name="connsiteY5" fmla="*/ 342599 h 342598"/>
                <a:gd name="connsiteX6" fmla="*/ 0 w 201695"/>
                <a:gd name="connsiteY6" fmla="*/ 342599 h 342598"/>
                <a:gd name="connsiteX7" fmla="*/ 0 w 201695"/>
                <a:gd name="connsiteY7" fmla="*/ 13808 h 342598"/>
                <a:gd name="connsiteX8" fmla="*/ 54798 w 201695"/>
                <a:gd name="connsiteY8" fmla="*/ 0 h 342598"/>
                <a:gd name="connsiteX9" fmla="*/ 54798 w 201695"/>
                <a:gd name="connsiteY9" fmla="*/ 136298 h 342598"/>
                <a:gd name="connsiteX10" fmla="*/ 55719 w 201695"/>
                <a:gd name="connsiteY10" fmla="*/ 136298 h 342598"/>
                <a:gd name="connsiteX11" fmla="*/ 124332 w 201695"/>
                <a:gd name="connsiteY11" fmla="*/ 102225 h 342598"/>
                <a:gd name="connsiteX12" fmla="*/ 201688 w 201695"/>
                <a:gd name="connsiteY12" fmla="*/ 197082 h 342598"/>
                <a:gd name="connsiteX13" fmla="*/ 201688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6" y="342590"/>
                  </a:moveTo>
                  <a:lnTo>
                    <a:pt x="146898" y="342590"/>
                  </a:lnTo>
                  <a:lnTo>
                    <a:pt x="146898" y="208587"/>
                  </a:lnTo>
                  <a:cubicBezTo>
                    <a:pt x="146898" y="174054"/>
                    <a:pt x="136306" y="151487"/>
                    <a:pt x="103607" y="151487"/>
                  </a:cubicBezTo>
                  <a:cubicBezTo>
                    <a:pt x="65850" y="151487"/>
                    <a:pt x="54798" y="181423"/>
                    <a:pt x="54798" y="208135"/>
                  </a:cubicBezTo>
                  <a:lnTo>
                    <a:pt x="54798" y="342599"/>
                  </a:lnTo>
                  <a:lnTo>
                    <a:pt x="0" y="342599"/>
                  </a:lnTo>
                  <a:lnTo>
                    <a:pt x="0" y="13808"/>
                  </a:lnTo>
                  <a:lnTo>
                    <a:pt x="54798" y="0"/>
                  </a:lnTo>
                  <a:lnTo>
                    <a:pt x="54798" y="136298"/>
                  </a:lnTo>
                  <a:lnTo>
                    <a:pt x="55719" y="136298"/>
                  </a:lnTo>
                  <a:cubicBezTo>
                    <a:pt x="69074" y="115573"/>
                    <a:pt x="93484" y="102225"/>
                    <a:pt x="124332" y="102225"/>
                  </a:cubicBezTo>
                  <a:cubicBezTo>
                    <a:pt x="178660" y="102225"/>
                    <a:pt x="201688" y="142745"/>
                    <a:pt x="201688" y="197082"/>
                  </a:cubicBezTo>
                  <a:lnTo>
                    <a:pt x="201688" y="342590"/>
                  </a:lnTo>
                  <a:close/>
                </a:path>
              </a:pathLst>
            </a:custGeom>
            <a:grpFill/>
            <a:ln w="8374" cap="flat">
              <a:noFill/>
              <a:prstDash val="solid"/>
              <a:miter/>
            </a:ln>
          </p:spPr>
          <p:txBody>
            <a:bodyPr rtlCol="0" anchor="ctr"/>
            <a:lstStyle/>
            <a:p>
              <a:endParaRPr lang="de-DE"/>
            </a:p>
          </p:txBody>
        </p:sp>
        <p:sp>
          <p:nvSpPr>
            <p:cNvPr id="213" name="Freihandform: Form 262">
              <a:extLst>
                <a:ext uri="{FF2B5EF4-FFF2-40B4-BE49-F238E27FC236}">
                  <a16:creationId xmlns:a16="http://schemas.microsoft.com/office/drawing/2014/main" id="{CC1AC48D-45B3-3F4A-9BAE-9ECF8928E700}"/>
                </a:ext>
              </a:extLst>
            </p:cNvPr>
            <p:cNvSpPr/>
            <p:nvPr/>
          </p:nvSpPr>
          <p:spPr>
            <a:xfrm>
              <a:off x="8416729" y="2545752"/>
              <a:ext cx="198923" cy="245899"/>
            </a:xfrm>
            <a:custGeom>
              <a:avLst/>
              <a:gdLst>
                <a:gd name="connsiteX0" fmla="*/ 100835 w 198923"/>
                <a:gd name="connsiteY0" fmla="*/ 94856 h 245899"/>
                <a:gd name="connsiteX1" fmla="*/ 145040 w 198923"/>
                <a:gd name="connsiteY1" fmla="*/ 99922 h 245899"/>
                <a:gd name="connsiteX2" fmla="*/ 145040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82 w 198923"/>
                <a:gd name="connsiteY9" fmla="*/ 240373 h 245899"/>
                <a:gd name="connsiteX10" fmla="*/ 146882 w 198923"/>
                <a:gd name="connsiteY10" fmla="*/ 215504 h 245899"/>
                <a:gd name="connsiteX11" fmla="*/ 145969 w 198923"/>
                <a:gd name="connsiteY11" fmla="*/ 215504 h 245899"/>
                <a:gd name="connsiteX12" fmla="*/ 77356 w 198923"/>
                <a:gd name="connsiteY12" fmla="*/ 245900 h 245899"/>
                <a:gd name="connsiteX13" fmla="*/ 0 w 198923"/>
                <a:gd name="connsiteY13" fmla="*/ 171299 h 245899"/>
                <a:gd name="connsiteX14" fmla="*/ 100835 w 198923"/>
                <a:gd name="connsiteY14" fmla="*/ 94856 h 245899"/>
                <a:gd name="connsiteX15" fmla="*/ 91633 w 198923"/>
                <a:gd name="connsiteY15" fmla="*/ 204919 h 245899"/>
                <a:gd name="connsiteX16" fmla="*/ 145048 w 198923"/>
                <a:gd name="connsiteY16" fmla="*/ 176834 h 245899"/>
                <a:gd name="connsiteX17" fmla="*/ 145048 w 198923"/>
                <a:gd name="connsiteY17" fmla="*/ 135845 h 245899"/>
                <a:gd name="connsiteX18" fmla="*/ 106831 w 198923"/>
                <a:gd name="connsiteY18" fmla="*/ 131240 h 245899"/>
                <a:gd name="connsiteX19" fmla="*/ 52495 w 198923"/>
                <a:gd name="connsiteY19" fmla="*/ 169918 h 245899"/>
                <a:gd name="connsiteX20" fmla="*/ 91633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26" y="94856"/>
                    <a:pt x="129851" y="95778"/>
                    <a:pt x="145040" y="99922"/>
                  </a:cubicBezTo>
                  <a:lnTo>
                    <a:pt x="145040" y="91633"/>
                  </a:lnTo>
                  <a:cubicBezTo>
                    <a:pt x="145040" y="61705"/>
                    <a:pt x="127539" y="46047"/>
                    <a:pt x="93466" y="46047"/>
                  </a:cubicBezTo>
                  <a:cubicBezTo>
                    <a:pt x="74584" y="46047"/>
                    <a:pt x="53407" y="50652"/>
                    <a:pt x="34064" y="59402"/>
                  </a:cubicBezTo>
                  <a:lnTo>
                    <a:pt x="22090" y="13356"/>
                  </a:lnTo>
                  <a:cubicBezTo>
                    <a:pt x="43727" y="5066"/>
                    <a:pt x="72282" y="0"/>
                    <a:pt x="98993" y="0"/>
                  </a:cubicBezTo>
                  <a:cubicBezTo>
                    <a:pt x="164844" y="0"/>
                    <a:pt x="198924" y="30857"/>
                    <a:pt x="198924" y="90711"/>
                  </a:cubicBezTo>
                  <a:lnTo>
                    <a:pt x="198924" y="240373"/>
                  </a:lnTo>
                  <a:lnTo>
                    <a:pt x="146882" y="240373"/>
                  </a:lnTo>
                  <a:lnTo>
                    <a:pt x="146882" y="215504"/>
                  </a:lnTo>
                  <a:lnTo>
                    <a:pt x="145969" y="215504"/>
                  </a:lnTo>
                  <a:cubicBezTo>
                    <a:pt x="125705" y="236228"/>
                    <a:pt x="104528" y="245900"/>
                    <a:pt x="77356" y="245900"/>
                  </a:cubicBezTo>
                  <a:cubicBezTo>
                    <a:pt x="30388" y="245900"/>
                    <a:pt x="0" y="216885"/>
                    <a:pt x="0" y="171299"/>
                  </a:cubicBezTo>
                  <a:cubicBezTo>
                    <a:pt x="-8" y="121568"/>
                    <a:pt x="35454" y="94856"/>
                    <a:pt x="100835" y="94856"/>
                  </a:cubicBezTo>
                  <a:close/>
                  <a:moveTo>
                    <a:pt x="91633" y="204919"/>
                  </a:moveTo>
                  <a:cubicBezTo>
                    <a:pt x="111428" y="204919"/>
                    <a:pt x="129851" y="195248"/>
                    <a:pt x="145048" y="176834"/>
                  </a:cubicBezTo>
                  <a:lnTo>
                    <a:pt x="145048" y="135845"/>
                  </a:lnTo>
                  <a:cubicBezTo>
                    <a:pt x="132152" y="132621"/>
                    <a:pt x="118797" y="131240"/>
                    <a:pt x="106831" y="131240"/>
                  </a:cubicBezTo>
                  <a:cubicBezTo>
                    <a:pt x="72298" y="131240"/>
                    <a:pt x="52495" y="145048"/>
                    <a:pt x="52495" y="169918"/>
                  </a:cubicBezTo>
                  <a:cubicBezTo>
                    <a:pt x="52486" y="191563"/>
                    <a:pt x="67684" y="204919"/>
                    <a:pt x="91633" y="204919"/>
                  </a:cubicBezTo>
                  <a:close/>
                </a:path>
              </a:pathLst>
            </a:custGeom>
            <a:grpFill/>
            <a:ln w="8374" cap="flat">
              <a:noFill/>
              <a:prstDash val="solid"/>
              <a:miter/>
            </a:ln>
          </p:spPr>
          <p:txBody>
            <a:bodyPr rtlCol="0" anchor="ctr"/>
            <a:lstStyle/>
            <a:p>
              <a:endParaRPr lang="de-DE"/>
            </a:p>
          </p:txBody>
        </p:sp>
        <p:sp>
          <p:nvSpPr>
            <p:cNvPr id="214" name="Freihandform: Form 263">
              <a:extLst>
                <a:ext uri="{FF2B5EF4-FFF2-40B4-BE49-F238E27FC236}">
                  <a16:creationId xmlns:a16="http://schemas.microsoft.com/office/drawing/2014/main" id="{0381D8F0-FF8A-044E-8592-C7C2426E759F}"/>
                </a:ext>
              </a:extLst>
            </p:cNvPr>
            <p:cNvSpPr/>
            <p:nvPr/>
          </p:nvSpPr>
          <p:spPr>
            <a:xfrm>
              <a:off x="8659530" y="2440295"/>
              <a:ext cx="143667" cy="345830"/>
            </a:xfrm>
            <a:custGeom>
              <a:avLst/>
              <a:gdLst>
                <a:gd name="connsiteX0" fmla="*/ 143667 w 143667"/>
                <a:gd name="connsiteY0" fmla="*/ 51582 h 345830"/>
                <a:gd name="connsiteX1" fmla="*/ 119727 w 143667"/>
                <a:gd name="connsiteY1" fmla="*/ 46976 h 345830"/>
                <a:gd name="connsiteX2" fmla="*/ 90712 w 143667"/>
                <a:gd name="connsiteY2" fmla="*/ 79667 h 345830"/>
                <a:gd name="connsiteX3" fmla="*/ 90712 w 143667"/>
                <a:gd name="connsiteY3" fmla="*/ 111445 h 345830"/>
                <a:gd name="connsiteX4" fmla="*/ 137228 w 143667"/>
                <a:gd name="connsiteY4" fmla="*/ 111445 h 345830"/>
                <a:gd name="connsiteX5" fmla="*/ 137228 w 143667"/>
                <a:gd name="connsiteY5" fmla="*/ 157031 h 345830"/>
                <a:gd name="connsiteX6" fmla="*/ 91173 w 143667"/>
                <a:gd name="connsiteY6" fmla="*/ 157031 h 345830"/>
                <a:gd name="connsiteX7" fmla="*/ 91173 w 143667"/>
                <a:gd name="connsiteY7" fmla="*/ 345831 h 345830"/>
                <a:gd name="connsiteX8" fmla="*/ 36375 w 143667"/>
                <a:gd name="connsiteY8" fmla="*/ 345831 h 345830"/>
                <a:gd name="connsiteX9" fmla="*/ 36375 w 143667"/>
                <a:gd name="connsiteY9" fmla="*/ 157031 h 345830"/>
                <a:gd name="connsiteX10" fmla="*/ 0 w 143667"/>
                <a:gd name="connsiteY10" fmla="*/ 157031 h 345830"/>
                <a:gd name="connsiteX11" fmla="*/ 0 w 143667"/>
                <a:gd name="connsiteY11" fmla="*/ 111445 h 345830"/>
                <a:gd name="connsiteX12" fmla="*/ 36375 w 143667"/>
                <a:gd name="connsiteY12" fmla="*/ 111445 h 345830"/>
                <a:gd name="connsiteX13" fmla="*/ 36375 w 143667"/>
                <a:gd name="connsiteY13" fmla="*/ 77824 h 345830"/>
                <a:gd name="connsiteX14" fmla="*/ 110976 w 143667"/>
                <a:gd name="connsiteY14" fmla="*/ 0 h 345830"/>
                <a:gd name="connsiteX15" fmla="*/ 143667 w 143667"/>
                <a:gd name="connsiteY15" fmla="*/ 5066 h 345830"/>
                <a:gd name="connsiteX16" fmla="*/ 143667 w 143667"/>
                <a:gd name="connsiteY16" fmla="*/ 51582 h 34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667" h="345830">
                  <a:moveTo>
                    <a:pt x="143667" y="51582"/>
                  </a:moveTo>
                  <a:cubicBezTo>
                    <a:pt x="136298" y="48358"/>
                    <a:pt x="127548" y="46976"/>
                    <a:pt x="119727" y="46976"/>
                  </a:cubicBezTo>
                  <a:cubicBezTo>
                    <a:pt x="99001" y="46976"/>
                    <a:pt x="90712" y="57569"/>
                    <a:pt x="90712" y="79667"/>
                  </a:cubicBezTo>
                  <a:lnTo>
                    <a:pt x="90712" y="111445"/>
                  </a:lnTo>
                  <a:lnTo>
                    <a:pt x="137228" y="111445"/>
                  </a:lnTo>
                  <a:lnTo>
                    <a:pt x="137228" y="157031"/>
                  </a:lnTo>
                  <a:lnTo>
                    <a:pt x="91173" y="157031"/>
                  </a:lnTo>
                  <a:lnTo>
                    <a:pt x="91173" y="345831"/>
                  </a:lnTo>
                  <a:lnTo>
                    <a:pt x="36375" y="345831"/>
                  </a:lnTo>
                  <a:lnTo>
                    <a:pt x="36375" y="157031"/>
                  </a:lnTo>
                  <a:lnTo>
                    <a:pt x="0" y="157031"/>
                  </a:lnTo>
                  <a:lnTo>
                    <a:pt x="0" y="111445"/>
                  </a:lnTo>
                  <a:lnTo>
                    <a:pt x="36375" y="111445"/>
                  </a:lnTo>
                  <a:lnTo>
                    <a:pt x="36375" y="77824"/>
                  </a:lnTo>
                  <a:cubicBezTo>
                    <a:pt x="36375" y="29015"/>
                    <a:pt x="58481" y="0"/>
                    <a:pt x="110976" y="0"/>
                  </a:cubicBezTo>
                  <a:cubicBezTo>
                    <a:pt x="122951" y="0"/>
                    <a:pt x="134465" y="1382"/>
                    <a:pt x="143667" y="5066"/>
                  </a:cubicBezTo>
                  <a:lnTo>
                    <a:pt x="143667" y="51582"/>
                  </a:lnTo>
                  <a:close/>
                </a:path>
              </a:pathLst>
            </a:custGeom>
            <a:grpFill/>
            <a:ln w="8374" cap="flat">
              <a:noFill/>
              <a:prstDash val="solid"/>
              <a:miter/>
            </a:ln>
          </p:spPr>
          <p:txBody>
            <a:bodyPr rtlCol="0" anchor="ctr"/>
            <a:lstStyle/>
            <a:p>
              <a:endParaRPr lang="de-DE"/>
            </a:p>
          </p:txBody>
        </p:sp>
        <p:sp>
          <p:nvSpPr>
            <p:cNvPr id="215" name="Freihandform: Form 264">
              <a:extLst>
                <a:ext uri="{FF2B5EF4-FFF2-40B4-BE49-F238E27FC236}">
                  <a16:creationId xmlns:a16="http://schemas.microsoft.com/office/drawing/2014/main" id="{5733C57A-4B8D-9E44-BAAB-39E2270882A9}"/>
                </a:ext>
              </a:extLst>
            </p:cNvPr>
            <p:cNvSpPr/>
            <p:nvPr/>
          </p:nvSpPr>
          <p:spPr>
            <a:xfrm>
              <a:off x="8832370" y="2475749"/>
              <a:ext cx="145978" cy="315903"/>
            </a:xfrm>
            <a:custGeom>
              <a:avLst/>
              <a:gdLst>
                <a:gd name="connsiteX0" fmla="*/ 145978 w 145978"/>
                <a:gd name="connsiteY0" fmla="*/ 260185 h 315903"/>
                <a:gd name="connsiteX1" fmla="*/ 145978 w 145978"/>
                <a:gd name="connsiteY1" fmla="*/ 307153 h 315903"/>
                <a:gd name="connsiteX2" fmla="*/ 99923 w 145978"/>
                <a:gd name="connsiteY2" fmla="*/ 315903 h 315903"/>
                <a:gd name="connsiteX3" fmla="*/ 35915 w 145978"/>
                <a:gd name="connsiteY3" fmla="*/ 250053 h 315903"/>
                <a:gd name="connsiteX4" fmla="*/ 35915 w 145978"/>
                <a:gd name="connsiteY4" fmla="*/ 121577 h 315903"/>
                <a:gd name="connsiteX5" fmla="*/ 0 w 145978"/>
                <a:gd name="connsiteY5" fmla="*/ 121577 h 315903"/>
                <a:gd name="connsiteX6" fmla="*/ 0 w 145978"/>
                <a:gd name="connsiteY6" fmla="*/ 75991 h 315903"/>
                <a:gd name="connsiteX7" fmla="*/ 35454 w 145978"/>
                <a:gd name="connsiteY7" fmla="*/ 75991 h 315903"/>
                <a:gd name="connsiteX8" fmla="*/ 35454 w 145978"/>
                <a:gd name="connsiteY8" fmla="*/ 11983 h 315903"/>
                <a:gd name="connsiteX9" fmla="*/ 90252 w 145978"/>
                <a:gd name="connsiteY9" fmla="*/ 0 h 315903"/>
                <a:gd name="connsiteX10" fmla="*/ 90252 w 145978"/>
                <a:gd name="connsiteY10" fmla="*/ 75982 h 315903"/>
                <a:gd name="connsiteX11" fmla="*/ 145969 w 145978"/>
                <a:gd name="connsiteY11" fmla="*/ 75982 h 315903"/>
                <a:gd name="connsiteX12" fmla="*/ 145969 w 145978"/>
                <a:gd name="connsiteY12" fmla="*/ 121568 h 315903"/>
                <a:gd name="connsiteX13" fmla="*/ 90252 w 145978"/>
                <a:gd name="connsiteY13" fmla="*/ 121568 h 315903"/>
                <a:gd name="connsiteX14" fmla="*/ 90252 w 145978"/>
                <a:gd name="connsiteY14" fmla="*/ 237149 h 315903"/>
                <a:gd name="connsiteX15" fmla="*/ 115573 w 145978"/>
                <a:gd name="connsiteY15" fmla="*/ 268006 h 315903"/>
                <a:gd name="connsiteX16" fmla="*/ 145978 w 145978"/>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8" h="315903">
                  <a:moveTo>
                    <a:pt x="145978" y="260185"/>
                  </a:moveTo>
                  <a:lnTo>
                    <a:pt x="145978" y="307153"/>
                  </a:lnTo>
                  <a:cubicBezTo>
                    <a:pt x="134004" y="312680"/>
                    <a:pt x="116042" y="315903"/>
                    <a:pt x="99923" y="315903"/>
                  </a:cubicBezTo>
                  <a:cubicBezTo>
                    <a:pt x="58481" y="315903"/>
                    <a:pt x="35915" y="292876"/>
                    <a:pt x="35915" y="250053"/>
                  </a:cubicBezTo>
                  <a:lnTo>
                    <a:pt x="35915" y="121577"/>
                  </a:lnTo>
                  <a:lnTo>
                    <a:pt x="0" y="121577"/>
                  </a:lnTo>
                  <a:lnTo>
                    <a:pt x="0" y="75991"/>
                  </a:lnTo>
                  <a:lnTo>
                    <a:pt x="35454" y="75991"/>
                  </a:lnTo>
                  <a:lnTo>
                    <a:pt x="35454" y="11983"/>
                  </a:lnTo>
                  <a:lnTo>
                    <a:pt x="90252" y="0"/>
                  </a:lnTo>
                  <a:lnTo>
                    <a:pt x="90252" y="75982"/>
                  </a:lnTo>
                  <a:lnTo>
                    <a:pt x="145969" y="75982"/>
                  </a:lnTo>
                  <a:lnTo>
                    <a:pt x="145969" y="121568"/>
                  </a:lnTo>
                  <a:lnTo>
                    <a:pt x="90252" y="121568"/>
                  </a:lnTo>
                  <a:lnTo>
                    <a:pt x="90252" y="237149"/>
                  </a:lnTo>
                  <a:cubicBezTo>
                    <a:pt x="90252" y="258795"/>
                    <a:pt x="97620" y="268006"/>
                    <a:pt x="115573" y="268006"/>
                  </a:cubicBezTo>
                  <a:cubicBezTo>
                    <a:pt x="125714" y="268015"/>
                    <a:pt x="136758" y="264791"/>
                    <a:pt x="145978" y="260185"/>
                  </a:cubicBezTo>
                  <a:close/>
                </a:path>
              </a:pathLst>
            </a:custGeom>
            <a:grpFill/>
            <a:ln w="8374" cap="flat">
              <a:noFill/>
              <a:prstDash val="solid"/>
              <a:miter/>
            </a:ln>
          </p:spPr>
          <p:txBody>
            <a:bodyPr rtlCol="0" anchor="ctr"/>
            <a:lstStyle/>
            <a:p>
              <a:endParaRPr lang="de-DE"/>
            </a:p>
          </p:txBody>
        </p:sp>
        <p:sp>
          <p:nvSpPr>
            <p:cNvPr id="216" name="Freihandform: Form 265">
              <a:extLst>
                <a:ext uri="{FF2B5EF4-FFF2-40B4-BE49-F238E27FC236}">
                  <a16:creationId xmlns:a16="http://schemas.microsoft.com/office/drawing/2014/main" id="{74B88222-7231-1E47-914A-5A89420805C7}"/>
                </a:ext>
              </a:extLst>
            </p:cNvPr>
            <p:cNvSpPr/>
            <p:nvPr/>
          </p:nvSpPr>
          <p:spPr>
            <a:xfrm>
              <a:off x="9017185" y="2545752"/>
              <a:ext cx="180510" cy="245891"/>
            </a:xfrm>
            <a:custGeom>
              <a:avLst/>
              <a:gdLst>
                <a:gd name="connsiteX0" fmla="*/ 26235 w 180510"/>
                <a:gd name="connsiteY0" fmla="*/ 174063 h 245891"/>
                <a:gd name="connsiteX1" fmla="*/ 92545 w 180510"/>
                <a:gd name="connsiteY1" fmla="*/ 200314 h 245891"/>
                <a:gd name="connsiteX2" fmla="*/ 127078 w 180510"/>
                <a:gd name="connsiteY2" fmla="*/ 176826 h 245891"/>
                <a:gd name="connsiteX3" fmla="*/ 9664 w 180510"/>
                <a:gd name="connsiteY3" fmla="*/ 72750 h 245891"/>
                <a:gd name="connsiteX4" fmla="*/ 98080 w 180510"/>
                <a:gd name="connsiteY4" fmla="*/ 0 h 245891"/>
                <a:gd name="connsiteX5" fmla="*/ 179128 w 180510"/>
                <a:gd name="connsiteY5" fmla="*/ 24401 h 245891"/>
                <a:gd name="connsiteX6" fmla="*/ 153338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2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3" y="191563"/>
                    <a:pt x="71821" y="200314"/>
                    <a:pt x="92545" y="200314"/>
                  </a:cubicBezTo>
                  <a:cubicBezTo>
                    <a:pt x="112810" y="200314"/>
                    <a:pt x="127078" y="191103"/>
                    <a:pt x="127078" y="176826"/>
                  </a:cubicBezTo>
                  <a:cubicBezTo>
                    <a:pt x="127078" y="136766"/>
                    <a:pt x="9664" y="151035"/>
                    <a:pt x="9664" y="72750"/>
                  </a:cubicBezTo>
                  <a:cubicBezTo>
                    <a:pt x="9664" y="29467"/>
                    <a:pt x="45578" y="0"/>
                    <a:pt x="98080" y="0"/>
                  </a:cubicBezTo>
                  <a:cubicBezTo>
                    <a:pt x="126166" y="0"/>
                    <a:pt x="154259" y="8282"/>
                    <a:pt x="179128" y="24401"/>
                  </a:cubicBezTo>
                  <a:lnTo>
                    <a:pt x="153338" y="67223"/>
                  </a:lnTo>
                  <a:cubicBezTo>
                    <a:pt x="133073" y="53415"/>
                    <a:pt x="115121" y="46499"/>
                    <a:pt x="97159" y="46499"/>
                  </a:cubicBezTo>
                  <a:cubicBezTo>
                    <a:pt x="76895" y="46499"/>
                    <a:pt x="63539" y="55249"/>
                    <a:pt x="63539" y="68145"/>
                  </a:cubicBezTo>
                  <a:cubicBezTo>
                    <a:pt x="63539" y="106362"/>
                    <a:pt x="180510" y="93014"/>
                    <a:pt x="180510" y="171751"/>
                  </a:cubicBezTo>
                  <a:cubicBezTo>
                    <a:pt x="180510" y="215956"/>
                    <a:pt x="144127" y="245891"/>
                    <a:pt x="90252"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17" name="Freihandform: Form 266">
              <a:extLst>
                <a:ext uri="{FF2B5EF4-FFF2-40B4-BE49-F238E27FC236}">
                  <a16:creationId xmlns:a16="http://schemas.microsoft.com/office/drawing/2014/main" id="{9DA20F80-F615-0048-B7B4-35869E352513}"/>
                </a:ext>
              </a:extLst>
            </p:cNvPr>
            <p:cNvSpPr/>
            <p:nvPr/>
          </p:nvSpPr>
          <p:spPr>
            <a:xfrm>
              <a:off x="9240728" y="2616208"/>
              <a:ext cx="115119" cy="52033"/>
            </a:xfrm>
            <a:custGeom>
              <a:avLst/>
              <a:gdLst>
                <a:gd name="connsiteX0" fmla="*/ 115120 w 115119"/>
                <a:gd name="connsiteY0" fmla="*/ 52034 h 52033"/>
                <a:gd name="connsiteX1" fmla="*/ 0 w 115119"/>
                <a:gd name="connsiteY1" fmla="*/ 52034 h 52033"/>
                <a:gd name="connsiteX2" fmla="*/ 0 w 115119"/>
                <a:gd name="connsiteY2" fmla="*/ 0 h 52033"/>
                <a:gd name="connsiteX3" fmla="*/ 115120 w 115119"/>
                <a:gd name="connsiteY3" fmla="*/ 0 h 52033"/>
                <a:gd name="connsiteX4" fmla="*/ 115120 w 115119"/>
                <a:gd name="connsiteY4" fmla="*/ 52034 h 520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119" h="52033">
                  <a:moveTo>
                    <a:pt x="115120" y="52034"/>
                  </a:moveTo>
                  <a:lnTo>
                    <a:pt x="0" y="52034"/>
                  </a:lnTo>
                  <a:lnTo>
                    <a:pt x="0" y="0"/>
                  </a:lnTo>
                  <a:lnTo>
                    <a:pt x="115120" y="0"/>
                  </a:lnTo>
                  <a:lnTo>
                    <a:pt x="115120" y="52034"/>
                  </a:lnTo>
                  <a:close/>
                </a:path>
              </a:pathLst>
            </a:custGeom>
            <a:grpFill/>
            <a:ln w="8374" cap="flat">
              <a:noFill/>
              <a:prstDash val="solid"/>
              <a:miter/>
            </a:ln>
          </p:spPr>
          <p:txBody>
            <a:bodyPr rtlCol="0" anchor="ctr"/>
            <a:lstStyle/>
            <a:p>
              <a:endParaRPr lang="de-DE"/>
            </a:p>
          </p:txBody>
        </p:sp>
        <p:sp>
          <p:nvSpPr>
            <p:cNvPr id="218" name="Freihandform: Form 267">
              <a:extLst>
                <a:ext uri="{FF2B5EF4-FFF2-40B4-BE49-F238E27FC236}">
                  <a16:creationId xmlns:a16="http://schemas.microsoft.com/office/drawing/2014/main" id="{528D026C-5241-8C4D-8B0B-D13CD139AFE5}"/>
                </a:ext>
              </a:extLst>
            </p:cNvPr>
            <p:cNvSpPr/>
            <p:nvPr/>
          </p:nvSpPr>
          <p:spPr>
            <a:xfrm>
              <a:off x="9550208" y="2551739"/>
              <a:ext cx="201686" cy="239921"/>
            </a:xfrm>
            <a:custGeom>
              <a:avLst/>
              <a:gdLst>
                <a:gd name="connsiteX0" fmla="*/ 54797 w 201686"/>
                <a:gd name="connsiteY0" fmla="*/ 140911 h 239921"/>
                <a:gd name="connsiteX1" fmla="*/ 101304 w 201686"/>
                <a:gd name="connsiteY1" fmla="*/ 190182 h 239921"/>
                <a:gd name="connsiteX2" fmla="*/ 146890 w 201686"/>
                <a:gd name="connsiteY2" fmla="*/ 140451 h 239921"/>
                <a:gd name="connsiteX3" fmla="*/ 146890 w 201686"/>
                <a:gd name="connsiteY3" fmla="*/ 8 h 239921"/>
                <a:gd name="connsiteX4" fmla="*/ 201687 w 201686"/>
                <a:gd name="connsiteY4" fmla="*/ 8 h 239921"/>
                <a:gd name="connsiteX5" fmla="*/ 201687 w 201686"/>
                <a:gd name="connsiteY5" fmla="*/ 142301 h 239921"/>
                <a:gd name="connsiteX6" fmla="*/ 102685 w 201686"/>
                <a:gd name="connsiteY6" fmla="*/ 239921 h 239921"/>
                <a:gd name="connsiteX7" fmla="*/ 0 w 201686"/>
                <a:gd name="connsiteY7" fmla="*/ 142754 h 239921"/>
                <a:gd name="connsiteX8" fmla="*/ 0 w 201686"/>
                <a:gd name="connsiteY8" fmla="*/ 0 h 239921"/>
                <a:gd name="connsiteX9" fmla="*/ 54797 w 201686"/>
                <a:gd name="connsiteY9" fmla="*/ 0 h 239921"/>
                <a:gd name="connsiteX10" fmla="*/ 54797 w 201686"/>
                <a:gd name="connsiteY10" fmla="*/ 140911 h 239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1686" h="239921">
                  <a:moveTo>
                    <a:pt x="54797" y="140911"/>
                  </a:moveTo>
                  <a:cubicBezTo>
                    <a:pt x="54797" y="173141"/>
                    <a:pt x="70916" y="190182"/>
                    <a:pt x="101304" y="190182"/>
                  </a:cubicBezTo>
                  <a:cubicBezTo>
                    <a:pt x="131240" y="190182"/>
                    <a:pt x="146890" y="173610"/>
                    <a:pt x="146890" y="140451"/>
                  </a:cubicBezTo>
                  <a:lnTo>
                    <a:pt x="146890" y="8"/>
                  </a:lnTo>
                  <a:lnTo>
                    <a:pt x="201687" y="8"/>
                  </a:lnTo>
                  <a:lnTo>
                    <a:pt x="201687" y="142301"/>
                  </a:lnTo>
                  <a:cubicBezTo>
                    <a:pt x="201687" y="203998"/>
                    <a:pt x="167155" y="239921"/>
                    <a:pt x="102685" y="239921"/>
                  </a:cubicBezTo>
                  <a:cubicBezTo>
                    <a:pt x="38678" y="239921"/>
                    <a:pt x="0" y="203998"/>
                    <a:pt x="0" y="142754"/>
                  </a:cubicBezTo>
                  <a:lnTo>
                    <a:pt x="0" y="0"/>
                  </a:lnTo>
                  <a:lnTo>
                    <a:pt x="54797" y="0"/>
                  </a:lnTo>
                  <a:lnTo>
                    <a:pt x="54797" y="140911"/>
                  </a:lnTo>
                  <a:close/>
                </a:path>
              </a:pathLst>
            </a:custGeom>
            <a:grpFill/>
            <a:ln w="8374" cap="flat">
              <a:noFill/>
              <a:prstDash val="solid"/>
              <a:miter/>
            </a:ln>
          </p:spPr>
          <p:txBody>
            <a:bodyPr rtlCol="0" anchor="ctr"/>
            <a:lstStyle/>
            <a:p>
              <a:endParaRPr lang="de-DE"/>
            </a:p>
          </p:txBody>
        </p:sp>
        <p:sp>
          <p:nvSpPr>
            <p:cNvPr id="219" name="Freihandform: Form 268">
              <a:extLst>
                <a:ext uri="{FF2B5EF4-FFF2-40B4-BE49-F238E27FC236}">
                  <a16:creationId xmlns:a16="http://schemas.microsoft.com/office/drawing/2014/main" id="{EFCD1579-3F04-2A4C-BFDA-8EFFBDE8E1D4}"/>
                </a:ext>
              </a:extLst>
            </p:cNvPr>
            <p:cNvSpPr/>
            <p:nvPr/>
          </p:nvSpPr>
          <p:spPr>
            <a:xfrm>
              <a:off x="9821371" y="2545760"/>
              <a:ext cx="201695" cy="240373"/>
            </a:xfrm>
            <a:custGeom>
              <a:avLst/>
              <a:gdLst>
                <a:gd name="connsiteX0" fmla="*/ 201696 w 201695"/>
                <a:gd name="connsiteY0" fmla="*/ 240365 h 240373"/>
                <a:gd name="connsiteX1" fmla="*/ 146890 w 201695"/>
                <a:gd name="connsiteY1" fmla="*/ 240365 h 240373"/>
                <a:gd name="connsiteX2" fmla="*/ 146890 w 201695"/>
                <a:gd name="connsiteY2" fmla="*/ 106362 h 240373"/>
                <a:gd name="connsiteX3" fmla="*/ 103607 w 201695"/>
                <a:gd name="connsiteY3" fmla="*/ 49262 h 240373"/>
                <a:gd name="connsiteX4" fmla="*/ 54798 w 201695"/>
                <a:gd name="connsiteY4" fmla="*/ 105910 h 240373"/>
                <a:gd name="connsiteX5" fmla="*/ 54798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4 w 201695"/>
                <a:gd name="connsiteY11" fmla="*/ 0 h 240373"/>
                <a:gd name="connsiteX12" fmla="*/ 201688 w 201695"/>
                <a:gd name="connsiteY12" fmla="*/ 94856 h 240373"/>
                <a:gd name="connsiteX13" fmla="*/ 201688 w 201695"/>
                <a:gd name="connsiteY13" fmla="*/ 240365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65"/>
                  </a:moveTo>
                  <a:lnTo>
                    <a:pt x="146890" y="240365"/>
                  </a:lnTo>
                  <a:lnTo>
                    <a:pt x="146890" y="106362"/>
                  </a:lnTo>
                  <a:cubicBezTo>
                    <a:pt x="146890" y="72289"/>
                    <a:pt x="136767" y="49262"/>
                    <a:pt x="103607" y="49262"/>
                  </a:cubicBezTo>
                  <a:cubicBezTo>
                    <a:pt x="65390" y="49262"/>
                    <a:pt x="54798" y="80579"/>
                    <a:pt x="54798" y="105910"/>
                  </a:cubicBezTo>
                  <a:lnTo>
                    <a:pt x="54798" y="240373"/>
                  </a:lnTo>
                  <a:lnTo>
                    <a:pt x="0" y="240373"/>
                  </a:lnTo>
                  <a:lnTo>
                    <a:pt x="0" y="5987"/>
                  </a:lnTo>
                  <a:lnTo>
                    <a:pt x="54337" y="5987"/>
                  </a:lnTo>
                  <a:lnTo>
                    <a:pt x="54337" y="34072"/>
                  </a:lnTo>
                  <a:lnTo>
                    <a:pt x="55249" y="34072"/>
                  </a:lnTo>
                  <a:cubicBezTo>
                    <a:pt x="69066" y="13348"/>
                    <a:pt x="93935" y="0"/>
                    <a:pt x="124324" y="0"/>
                  </a:cubicBezTo>
                  <a:cubicBezTo>
                    <a:pt x="177739" y="0"/>
                    <a:pt x="201688" y="39138"/>
                    <a:pt x="201688" y="94856"/>
                  </a:cubicBezTo>
                  <a:lnTo>
                    <a:pt x="201688" y="240365"/>
                  </a:lnTo>
                  <a:close/>
                </a:path>
              </a:pathLst>
            </a:custGeom>
            <a:grpFill/>
            <a:ln w="8374" cap="flat">
              <a:noFill/>
              <a:prstDash val="solid"/>
              <a:miter/>
            </a:ln>
          </p:spPr>
          <p:txBody>
            <a:bodyPr rtlCol="0" anchor="ctr"/>
            <a:lstStyle/>
            <a:p>
              <a:endParaRPr lang="de-DE"/>
            </a:p>
          </p:txBody>
        </p:sp>
        <p:sp>
          <p:nvSpPr>
            <p:cNvPr id="220" name="Freihandform: Form 269">
              <a:extLst>
                <a:ext uri="{FF2B5EF4-FFF2-40B4-BE49-F238E27FC236}">
                  <a16:creationId xmlns:a16="http://schemas.microsoft.com/office/drawing/2014/main" id="{8791EAE5-AAA2-514D-93E0-615D9DDC4BAF}"/>
                </a:ext>
              </a:extLst>
            </p:cNvPr>
            <p:cNvSpPr/>
            <p:nvPr/>
          </p:nvSpPr>
          <p:spPr>
            <a:xfrm>
              <a:off x="10081021" y="2443527"/>
              <a:ext cx="219196" cy="348125"/>
            </a:xfrm>
            <a:custGeom>
              <a:avLst/>
              <a:gdLst>
                <a:gd name="connsiteX0" fmla="*/ 0 w 219196"/>
                <a:gd name="connsiteY0" fmla="*/ 224715 h 348125"/>
                <a:gd name="connsiteX1" fmla="*/ 95326 w 219196"/>
                <a:gd name="connsiteY1" fmla="*/ 102225 h 348125"/>
                <a:gd name="connsiteX2" fmla="*/ 163478 w 219196"/>
                <a:gd name="connsiteY2" fmla="*/ 133995 h 348125"/>
                <a:gd name="connsiteX3" fmla="*/ 164399 w 219196"/>
                <a:gd name="connsiteY3" fmla="*/ 133995 h 348125"/>
                <a:gd name="connsiteX4" fmla="*/ 164399 w 219196"/>
                <a:gd name="connsiteY4" fmla="*/ 13808 h 348125"/>
                <a:gd name="connsiteX5" fmla="*/ 219196 w 219196"/>
                <a:gd name="connsiteY5" fmla="*/ 0 h 348125"/>
                <a:gd name="connsiteX6" fmla="*/ 219196 w 219196"/>
                <a:gd name="connsiteY6" fmla="*/ 342598 h 348125"/>
                <a:gd name="connsiteX7" fmla="*/ 165781 w 219196"/>
                <a:gd name="connsiteY7" fmla="*/ 342598 h 348125"/>
                <a:gd name="connsiteX8" fmla="*/ 165781 w 219196"/>
                <a:gd name="connsiteY8" fmla="*/ 314965 h 348125"/>
                <a:gd name="connsiteX9" fmla="*/ 164860 w 219196"/>
                <a:gd name="connsiteY9" fmla="*/ 314965 h 348125"/>
                <a:gd name="connsiteX10" fmla="*/ 94405 w 219196"/>
                <a:gd name="connsiteY10" fmla="*/ 348125 h 348125"/>
                <a:gd name="connsiteX11" fmla="*/ 0 w 219196"/>
                <a:gd name="connsiteY11" fmla="*/ 224715 h 348125"/>
                <a:gd name="connsiteX12" fmla="*/ 54345 w 219196"/>
                <a:gd name="connsiteY12" fmla="*/ 224715 h 348125"/>
                <a:gd name="connsiteX13" fmla="*/ 108681 w 219196"/>
                <a:gd name="connsiteY13" fmla="*/ 299776 h 348125"/>
                <a:gd name="connsiteX14" fmla="*/ 164399 w 219196"/>
                <a:gd name="connsiteY14" fmla="*/ 268919 h 348125"/>
                <a:gd name="connsiteX15" fmla="*/ 164399 w 219196"/>
                <a:gd name="connsiteY15" fmla="*/ 183265 h 348125"/>
                <a:gd name="connsiteX16" fmla="*/ 108681 w 219196"/>
                <a:gd name="connsiteY16" fmla="*/ 151956 h 348125"/>
                <a:gd name="connsiteX17" fmla="*/ 54345 w 219196"/>
                <a:gd name="connsiteY17" fmla="*/ 224715 h 34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9196" h="348125">
                  <a:moveTo>
                    <a:pt x="0" y="224715"/>
                  </a:moveTo>
                  <a:cubicBezTo>
                    <a:pt x="0" y="149193"/>
                    <a:pt x="38217" y="102225"/>
                    <a:pt x="95326" y="102225"/>
                  </a:cubicBezTo>
                  <a:cubicBezTo>
                    <a:pt x="124801" y="102225"/>
                    <a:pt x="147828" y="114652"/>
                    <a:pt x="163478" y="133995"/>
                  </a:cubicBezTo>
                  <a:lnTo>
                    <a:pt x="164399" y="133995"/>
                  </a:lnTo>
                  <a:lnTo>
                    <a:pt x="164399" y="13808"/>
                  </a:lnTo>
                  <a:lnTo>
                    <a:pt x="219196" y="0"/>
                  </a:lnTo>
                  <a:lnTo>
                    <a:pt x="219196" y="342598"/>
                  </a:lnTo>
                  <a:lnTo>
                    <a:pt x="165781" y="342598"/>
                  </a:lnTo>
                  <a:lnTo>
                    <a:pt x="165781" y="314965"/>
                  </a:lnTo>
                  <a:lnTo>
                    <a:pt x="164860" y="314965"/>
                  </a:lnTo>
                  <a:cubicBezTo>
                    <a:pt x="147828" y="335690"/>
                    <a:pt x="123419" y="348125"/>
                    <a:pt x="94405" y="348125"/>
                  </a:cubicBezTo>
                  <a:cubicBezTo>
                    <a:pt x="38686" y="348125"/>
                    <a:pt x="0" y="300697"/>
                    <a:pt x="0" y="224715"/>
                  </a:cubicBezTo>
                  <a:close/>
                  <a:moveTo>
                    <a:pt x="54345" y="224715"/>
                  </a:moveTo>
                  <a:cubicBezTo>
                    <a:pt x="54345" y="272603"/>
                    <a:pt x="74148" y="299776"/>
                    <a:pt x="108681" y="299776"/>
                  </a:cubicBezTo>
                  <a:cubicBezTo>
                    <a:pt x="129867" y="299776"/>
                    <a:pt x="147359" y="289644"/>
                    <a:pt x="164399" y="268919"/>
                  </a:cubicBezTo>
                  <a:lnTo>
                    <a:pt x="164399" y="183265"/>
                  </a:lnTo>
                  <a:cubicBezTo>
                    <a:pt x="148740" y="162088"/>
                    <a:pt x="130780" y="151956"/>
                    <a:pt x="108681" y="151956"/>
                  </a:cubicBezTo>
                  <a:cubicBezTo>
                    <a:pt x="73227" y="151965"/>
                    <a:pt x="54345" y="177747"/>
                    <a:pt x="54345" y="224715"/>
                  </a:cubicBezTo>
                  <a:close/>
                </a:path>
              </a:pathLst>
            </a:custGeom>
            <a:grpFill/>
            <a:ln w="8374" cap="flat">
              <a:noFill/>
              <a:prstDash val="solid"/>
              <a:miter/>
            </a:ln>
          </p:spPr>
          <p:txBody>
            <a:bodyPr rtlCol="0" anchor="ctr"/>
            <a:lstStyle/>
            <a:p>
              <a:endParaRPr lang="de-DE"/>
            </a:p>
          </p:txBody>
        </p:sp>
        <p:sp>
          <p:nvSpPr>
            <p:cNvPr id="221" name="Freihandform: Form 270">
              <a:extLst>
                <a:ext uri="{FF2B5EF4-FFF2-40B4-BE49-F238E27FC236}">
                  <a16:creationId xmlns:a16="http://schemas.microsoft.com/office/drawing/2014/main" id="{00DC3CCC-B352-A04E-921E-1B8C185397FB}"/>
                </a:ext>
              </a:extLst>
            </p:cNvPr>
            <p:cNvSpPr/>
            <p:nvPr/>
          </p:nvSpPr>
          <p:spPr>
            <a:xfrm>
              <a:off x="4011188" y="2963018"/>
              <a:ext cx="227478" cy="335246"/>
            </a:xfrm>
            <a:custGeom>
              <a:avLst/>
              <a:gdLst>
                <a:gd name="connsiteX0" fmla="*/ 36383 w 227478"/>
                <a:gd name="connsiteY0" fmla="*/ 245900 h 335246"/>
                <a:gd name="connsiteX1" fmla="*/ 116963 w 227478"/>
                <a:gd name="connsiteY1" fmla="*/ 282283 h 335246"/>
                <a:gd name="connsiteX2" fmla="*/ 169465 w 227478"/>
                <a:gd name="connsiteY2" fmla="*/ 241755 h 335246"/>
                <a:gd name="connsiteX3" fmla="*/ 10593 w 227478"/>
                <a:gd name="connsiteY3" fmla="*/ 93944 h 335246"/>
                <a:gd name="connsiteX4" fmla="*/ 120656 w 227478"/>
                <a:gd name="connsiteY4" fmla="*/ 0 h 335246"/>
                <a:gd name="connsiteX5" fmla="*/ 225183 w 227478"/>
                <a:gd name="connsiteY5" fmla="*/ 39147 h 335246"/>
                <a:gd name="connsiteX6" fmla="*/ 188800 w 227478"/>
                <a:gd name="connsiteY6" fmla="*/ 83812 h 335246"/>
                <a:gd name="connsiteX7" fmla="*/ 117884 w 227478"/>
                <a:gd name="connsiteY7" fmla="*/ 52503 h 335246"/>
                <a:gd name="connsiteX8" fmla="*/ 68613 w 227478"/>
                <a:gd name="connsiteY8" fmla="*/ 88886 h 335246"/>
                <a:gd name="connsiteX9" fmla="*/ 227478 w 227478"/>
                <a:gd name="connsiteY9" fmla="*/ 237158 h 335246"/>
                <a:gd name="connsiteX10" fmla="*/ 115590 w 227478"/>
                <a:gd name="connsiteY10" fmla="*/ 335246 h 335246"/>
                <a:gd name="connsiteX11" fmla="*/ 0 w 227478"/>
                <a:gd name="connsiteY11" fmla="*/ 290573 h 335246"/>
                <a:gd name="connsiteX12" fmla="*/ 36383 w 227478"/>
                <a:gd name="connsiteY12" fmla="*/ 245900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78" h="335246">
                  <a:moveTo>
                    <a:pt x="36383" y="245900"/>
                  </a:moveTo>
                  <a:cubicBezTo>
                    <a:pt x="60323" y="268927"/>
                    <a:pt x="89799" y="282283"/>
                    <a:pt x="116963" y="282283"/>
                  </a:cubicBezTo>
                  <a:cubicBezTo>
                    <a:pt x="147359" y="282283"/>
                    <a:pt x="169465" y="265243"/>
                    <a:pt x="169465" y="241755"/>
                  </a:cubicBezTo>
                  <a:cubicBezTo>
                    <a:pt x="169465" y="179589"/>
                    <a:pt x="10593" y="198932"/>
                    <a:pt x="10593" y="93944"/>
                  </a:cubicBezTo>
                  <a:cubicBezTo>
                    <a:pt x="10593" y="38226"/>
                    <a:pt x="55726" y="0"/>
                    <a:pt x="120656" y="0"/>
                  </a:cubicBezTo>
                  <a:cubicBezTo>
                    <a:pt x="159333" y="0"/>
                    <a:pt x="195256" y="13356"/>
                    <a:pt x="225183" y="39147"/>
                  </a:cubicBezTo>
                  <a:lnTo>
                    <a:pt x="188800" y="83812"/>
                  </a:lnTo>
                  <a:cubicBezTo>
                    <a:pt x="165312" y="63087"/>
                    <a:pt x="141832" y="52503"/>
                    <a:pt x="117884" y="52503"/>
                  </a:cubicBezTo>
                  <a:cubicBezTo>
                    <a:pt x="89338" y="52503"/>
                    <a:pt x="68613" y="67692"/>
                    <a:pt x="68613" y="88886"/>
                  </a:cubicBezTo>
                  <a:cubicBezTo>
                    <a:pt x="68613" y="147359"/>
                    <a:pt x="227478" y="128024"/>
                    <a:pt x="227478" y="237158"/>
                  </a:cubicBezTo>
                  <a:cubicBezTo>
                    <a:pt x="227478" y="295639"/>
                    <a:pt x="182352" y="335246"/>
                    <a:pt x="115590" y="335246"/>
                  </a:cubicBezTo>
                  <a:cubicBezTo>
                    <a:pt x="72758" y="335246"/>
                    <a:pt x="30857" y="319127"/>
                    <a:pt x="0" y="290573"/>
                  </a:cubicBezTo>
                  <a:lnTo>
                    <a:pt x="36383" y="245900"/>
                  </a:lnTo>
                  <a:close/>
                </a:path>
              </a:pathLst>
            </a:custGeom>
            <a:grpFill/>
            <a:ln w="8374" cap="flat">
              <a:noFill/>
              <a:prstDash val="solid"/>
              <a:miter/>
            </a:ln>
          </p:spPr>
          <p:txBody>
            <a:bodyPr rtlCol="0" anchor="ctr"/>
            <a:lstStyle/>
            <a:p>
              <a:endParaRPr lang="de-DE"/>
            </a:p>
          </p:txBody>
        </p:sp>
        <p:sp>
          <p:nvSpPr>
            <p:cNvPr id="222" name="Freihandform: Form 271">
              <a:extLst>
                <a:ext uri="{FF2B5EF4-FFF2-40B4-BE49-F238E27FC236}">
                  <a16:creationId xmlns:a16="http://schemas.microsoft.com/office/drawing/2014/main" id="{44221BFB-0764-814E-A707-D05F85FE776C}"/>
                </a:ext>
              </a:extLst>
            </p:cNvPr>
            <p:cNvSpPr/>
            <p:nvPr/>
          </p:nvSpPr>
          <p:spPr>
            <a:xfrm>
              <a:off x="4287334" y="3052356"/>
              <a:ext cx="225644" cy="245908"/>
            </a:xfrm>
            <a:custGeom>
              <a:avLst/>
              <a:gdLst>
                <a:gd name="connsiteX0" fmla="*/ 0 w 225644"/>
                <a:gd name="connsiteY0" fmla="*/ 122950 h 245908"/>
                <a:gd name="connsiteX1" fmla="*/ 113748 w 225644"/>
                <a:gd name="connsiteY1" fmla="*/ 0 h 245908"/>
                <a:gd name="connsiteX2" fmla="*/ 225644 w 225644"/>
                <a:gd name="connsiteY2" fmla="*/ 122950 h 245908"/>
                <a:gd name="connsiteX3" fmla="*/ 113748 w 225644"/>
                <a:gd name="connsiteY3" fmla="*/ 245908 h 245908"/>
                <a:gd name="connsiteX4" fmla="*/ 0 w 225644"/>
                <a:gd name="connsiteY4" fmla="*/ 122950 h 245908"/>
                <a:gd name="connsiteX5" fmla="*/ 171308 w 225644"/>
                <a:gd name="connsiteY5" fmla="*/ 123410 h 245908"/>
                <a:gd name="connsiteX6" fmla="*/ 112826 w 225644"/>
                <a:gd name="connsiteY6" fmla="*/ 49731 h 245908"/>
                <a:gd name="connsiteX7" fmla="*/ 54345 w 225644"/>
                <a:gd name="connsiteY7" fmla="*/ 122481 h 245908"/>
                <a:gd name="connsiteX8" fmla="*/ 113287 w 225644"/>
                <a:gd name="connsiteY8" fmla="*/ 196621 h 245908"/>
                <a:gd name="connsiteX9" fmla="*/ 171308 w 225644"/>
                <a:gd name="connsiteY9" fmla="*/ 123410 h 24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644" h="245908">
                  <a:moveTo>
                    <a:pt x="0" y="122950"/>
                  </a:moveTo>
                  <a:cubicBezTo>
                    <a:pt x="0" y="49270"/>
                    <a:pt x="45586" y="0"/>
                    <a:pt x="113748" y="0"/>
                  </a:cubicBezTo>
                  <a:cubicBezTo>
                    <a:pt x="181440" y="0"/>
                    <a:pt x="225644" y="48349"/>
                    <a:pt x="225644" y="122950"/>
                  </a:cubicBezTo>
                  <a:cubicBezTo>
                    <a:pt x="225644" y="196629"/>
                    <a:pt x="181892" y="245908"/>
                    <a:pt x="113748" y="245908"/>
                  </a:cubicBezTo>
                  <a:cubicBezTo>
                    <a:pt x="46055" y="245900"/>
                    <a:pt x="0" y="197090"/>
                    <a:pt x="0" y="122950"/>
                  </a:cubicBezTo>
                  <a:close/>
                  <a:moveTo>
                    <a:pt x="171308" y="123410"/>
                  </a:moveTo>
                  <a:cubicBezTo>
                    <a:pt x="171308" y="77824"/>
                    <a:pt x="148741" y="49731"/>
                    <a:pt x="112826" y="49731"/>
                  </a:cubicBezTo>
                  <a:cubicBezTo>
                    <a:pt x="76443" y="49731"/>
                    <a:pt x="54345" y="77816"/>
                    <a:pt x="54345" y="122481"/>
                  </a:cubicBezTo>
                  <a:cubicBezTo>
                    <a:pt x="54345" y="168067"/>
                    <a:pt x="76912" y="196621"/>
                    <a:pt x="113287" y="196621"/>
                  </a:cubicBezTo>
                  <a:cubicBezTo>
                    <a:pt x="149202" y="196629"/>
                    <a:pt x="171308" y="168536"/>
                    <a:pt x="171308" y="123410"/>
                  </a:cubicBezTo>
                  <a:close/>
                </a:path>
              </a:pathLst>
            </a:custGeom>
            <a:grpFill/>
            <a:ln w="8374" cap="flat">
              <a:noFill/>
              <a:prstDash val="solid"/>
              <a:miter/>
            </a:ln>
          </p:spPr>
          <p:txBody>
            <a:bodyPr rtlCol="0" anchor="ctr"/>
            <a:lstStyle/>
            <a:p>
              <a:endParaRPr lang="de-DE"/>
            </a:p>
          </p:txBody>
        </p:sp>
        <p:sp>
          <p:nvSpPr>
            <p:cNvPr id="223" name="Freihandform: Form 272">
              <a:extLst>
                <a:ext uri="{FF2B5EF4-FFF2-40B4-BE49-F238E27FC236}">
                  <a16:creationId xmlns:a16="http://schemas.microsoft.com/office/drawing/2014/main" id="{5ADBF159-40D1-DB49-8482-2DC07A166EFC}"/>
                </a:ext>
              </a:extLst>
            </p:cNvPr>
            <p:cNvSpPr/>
            <p:nvPr/>
          </p:nvSpPr>
          <p:spPr>
            <a:xfrm>
              <a:off x="4551790" y="3058352"/>
              <a:ext cx="185115" cy="234377"/>
            </a:xfrm>
            <a:custGeom>
              <a:avLst/>
              <a:gdLst>
                <a:gd name="connsiteX0" fmla="*/ 185108 w 185115"/>
                <a:gd name="connsiteY0" fmla="*/ 234378 h 234377"/>
                <a:gd name="connsiteX1" fmla="*/ 0 w 185115"/>
                <a:gd name="connsiteY1" fmla="*/ 234378 h 234377"/>
                <a:gd name="connsiteX2" fmla="*/ 0 w 185115"/>
                <a:gd name="connsiteY2" fmla="*/ 187410 h 234377"/>
                <a:gd name="connsiteX3" fmla="*/ 116963 w 185115"/>
                <a:gd name="connsiteY3" fmla="*/ 46968 h 234377"/>
                <a:gd name="connsiteX4" fmla="*/ 6900 w 185115"/>
                <a:gd name="connsiteY4" fmla="*/ 46968 h 234377"/>
                <a:gd name="connsiteX5" fmla="*/ 6900 w 185115"/>
                <a:gd name="connsiteY5" fmla="*/ 0 h 234377"/>
                <a:gd name="connsiteX6" fmla="*/ 183274 w 185115"/>
                <a:gd name="connsiteY6" fmla="*/ 0 h 234377"/>
                <a:gd name="connsiteX7" fmla="*/ 183274 w 185115"/>
                <a:gd name="connsiteY7" fmla="*/ 46968 h 234377"/>
                <a:gd name="connsiteX8" fmla="*/ 65850 w 185115"/>
                <a:gd name="connsiteY8" fmla="*/ 187410 h 234377"/>
                <a:gd name="connsiteX9" fmla="*/ 185116 w 185115"/>
                <a:gd name="connsiteY9" fmla="*/ 187410 h 234377"/>
                <a:gd name="connsiteX10" fmla="*/ 185116 w 185115"/>
                <a:gd name="connsiteY10" fmla="*/ 234378 h 23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5115" h="234377">
                  <a:moveTo>
                    <a:pt x="185108" y="234378"/>
                  </a:moveTo>
                  <a:lnTo>
                    <a:pt x="0" y="234378"/>
                  </a:lnTo>
                  <a:lnTo>
                    <a:pt x="0" y="187410"/>
                  </a:lnTo>
                  <a:lnTo>
                    <a:pt x="116963" y="46968"/>
                  </a:lnTo>
                  <a:lnTo>
                    <a:pt x="6900" y="46968"/>
                  </a:lnTo>
                  <a:lnTo>
                    <a:pt x="6900" y="0"/>
                  </a:lnTo>
                  <a:lnTo>
                    <a:pt x="183274" y="0"/>
                  </a:lnTo>
                  <a:lnTo>
                    <a:pt x="183274" y="46968"/>
                  </a:lnTo>
                  <a:lnTo>
                    <a:pt x="65850" y="187410"/>
                  </a:lnTo>
                  <a:lnTo>
                    <a:pt x="185116" y="187410"/>
                  </a:lnTo>
                  <a:lnTo>
                    <a:pt x="185116" y="234378"/>
                  </a:lnTo>
                  <a:close/>
                </a:path>
              </a:pathLst>
            </a:custGeom>
            <a:grpFill/>
            <a:ln w="8374" cap="flat">
              <a:noFill/>
              <a:prstDash val="solid"/>
              <a:miter/>
            </a:ln>
          </p:spPr>
          <p:txBody>
            <a:bodyPr rtlCol="0" anchor="ctr"/>
            <a:lstStyle/>
            <a:p>
              <a:endParaRPr lang="de-DE"/>
            </a:p>
          </p:txBody>
        </p:sp>
        <p:sp>
          <p:nvSpPr>
            <p:cNvPr id="224" name="Freihandform: Form 273">
              <a:extLst>
                <a:ext uri="{FF2B5EF4-FFF2-40B4-BE49-F238E27FC236}">
                  <a16:creationId xmlns:a16="http://schemas.microsoft.com/office/drawing/2014/main" id="{CCAC49CF-D88F-3D47-8DBC-BAD8458B40EF}"/>
                </a:ext>
              </a:extLst>
            </p:cNvPr>
            <p:cNvSpPr/>
            <p:nvPr/>
          </p:nvSpPr>
          <p:spPr>
            <a:xfrm>
              <a:off x="4786243" y="2954268"/>
              <a:ext cx="69534" cy="338461"/>
            </a:xfrm>
            <a:custGeom>
              <a:avLst/>
              <a:gdLst>
                <a:gd name="connsiteX0" fmla="*/ 69534 w 69534"/>
                <a:gd name="connsiteY0" fmla="*/ 33160 h 338461"/>
                <a:gd name="connsiteX1" fmla="*/ 34533 w 69534"/>
                <a:gd name="connsiteY1" fmla="*/ 66311 h 338461"/>
                <a:gd name="connsiteX2" fmla="*/ 0 w 69534"/>
                <a:gd name="connsiteY2" fmla="*/ 33160 h 338461"/>
                <a:gd name="connsiteX3" fmla="*/ 34533 w 69534"/>
                <a:gd name="connsiteY3" fmla="*/ 0 h 338461"/>
                <a:gd name="connsiteX4" fmla="*/ 69534 w 69534"/>
                <a:gd name="connsiteY4" fmla="*/ 33160 h 338461"/>
                <a:gd name="connsiteX5" fmla="*/ 62165 w 69534"/>
                <a:gd name="connsiteY5" fmla="*/ 338462 h 338461"/>
                <a:gd name="connsiteX6" fmla="*/ 7368 w 69534"/>
                <a:gd name="connsiteY6" fmla="*/ 338462 h 338461"/>
                <a:gd name="connsiteX7" fmla="*/ 7368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84" y="66311"/>
                    <a:pt x="34533" y="66311"/>
                  </a:cubicBezTo>
                  <a:cubicBezTo>
                    <a:pt x="15659" y="66311"/>
                    <a:pt x="0" y="52503"/>
                    <a:pt x="0" y="33160"/>
                  </a:cubicBezTo>
                  <a:cubicBezTo>
                    <a:pt x="0" y="14277"/>
                    <a:pt x="15659" y="0"/>
                    <a:pt x="34533" y="0"/>
                  </a:cubicBezTo>
                  <a:cubicBezTo>
                    <a:pt x="53884" y="0"/>
                    <a:pt x="69534" y="14277"/>
                    <a:pt x="69534" y="33160"/>
                  </a:cubicBezTo>
                  <a:close/>
                  <a:moveTo>
                    <a:pt x="62165" y="338462"/>
                  </a:moveTo>
                  <a:lnTo>
                    <a:pt x="7368" y="338462"/>
                  </a:lnTo>
                  <a:lnTo>
                    <a:pt x="7368" y="104076"/>
                  </a:lnTo>
                  <a:lnTo>
                    <a:pt x="62165" y="104076"/>
                  </a:lnTo>
                  <a:lnTo>
                    <a:pt x="62165" y="338462"/>
                  </a:lnTo>
                  <a:close/>
                </a:path>
              </a:pathLst>
            </a:custGeom>
            <a:grpFill/>
            <a:ln w="8374" cap="flat">
              <a:noFill/>
              <a:prstDash val="solid"/>
              <a:miter/>
            </a:ln>
          </p:spPr>
          <p:txBody>
            <a:bodyPr rtlCol="0" anchor="ctr"/>
            <a:lstStyle/>
            <a:p>
              <a:endParaRPr lang="de-DE"/>
            </a:p>
          </p:txBody>
        </p:sp>
        <p:sp>
          <p:nvSpPr>
            <p:cNvPr id="225" name="Freihandform: Form 274">
              <a:extLst>
                <a:ext uri="{FF2B5EF4-FFF2-40B4-BE49-F238E27FC236}">
                  <a16:creationId xmlns:a16="http://schemas.microsoft.com/office/drawing/2014/main" id="{9C93582C-155D-D94E-873A-38165218730F}"/>
                </a:ext>
              </a:extLst>
            </p:cNvPr>
            <p:cNvSpPr/>
            <p:nvPr/>
          </p:nvSpPr>
          <p:spPr>
            <a:xfrm>
              <a:off x="4904378" y="3052356"/>
              <a:ext cx="198923" cy="245899"/>
            </a:xfrm>
            <a:custGeom>
              <a:avLst/>
              <a:gdLst>
                <a:gd name="connsiteX0" fmla="*/ 100835 w 198923"/>
                <a:gd name="connsiteY0" fmla="*/ 94856 h 245899"/>
                <a:gd name="connsiteX1" fmla="*/ 145039 w 198923"/>
                <a:gd name="connsiteY1" fmla="*/ 99922 h 245899"/>
                <a:gd name="connsiteX2" fmla="*/ 145039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90 w 198923"/>
                <a:gd name="connsiteY9" fmla="*/ 240373 h 245899"/>
                <a:gd name="connsiteX10" fmla="*/ 146890 w 198923"/>
                <a:gd name="connsiteY10" fmla="*/ 215504 h 245899"/>
                <a:gd name="connsiteX11" fmla="*/ 145969 w 198923"/>
                <a:gd name="connsiteY11" fmla="*/ 215504 h 245899"/>
                <a:gd name="connsiteX12" fmla="*/ 77355 w 198923"/>
                <a:gd name="connsiteY12" fmla="*/ 245900 h 245899"/>
                <a:gd name="connsiteX13" fmla="*/ 0 w 198923"/>
                <a:gd name="connsiteY13" fmla="*/ 171299 h 245899"/>
                <a:gd name="connsiteX14" fmla="*/ 100835 w 198923"/>
                <a:gd name="connsiteY14" fmla="*/ 94856 h 245899"/>
                <a:gd name="connsiteX15" fmla="*/ 91633 w 198923"/>
                <a:gd name="connsiteY15" fmla="*/ 204919 h 245899"/>
                <a:gd name="connsiteX16" fmla="*/ 145048 w 198923"/>
                <a:gd name="connsiteY16" fmla="*/ 176834 h 245899"/>
                <a:gd name="connsiteX17" fmla="*/ 145048 w 198923"/>
                <a:gd name="connsiteY17" fmla="*/ 135845 h 245899"/>
                <a:gd name="connsiteX18" fmla="*/ 106831 w 198923"/>
                <a:gd name="connsiteY18" fmla="*/ 131240 h 245899"/>
                <a:gd name="connsiteX19" fmla="*/ 52503 w 198923"/>
                <a:gd name="connsiteY19" fmla="*/ 169918 h 245899"/>
                <a:gd name="connsiteX20" fmla="*/ 91633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33" y="94856"/>
                    <a:pt x="129850" y="95778"/>
                    <a:pt x="145039" y="99922"/>
                  </a:cubicBezTo>
                  <a:lnTo>
                    <a:pt x="145039" y="91633"/>
                  </a:lnTo>
                  <a:cubicBezTo>
                    <a:pt x="145039" y="61705"/>
                    <a:pt x="127547" y="46047"/>
                    <a:pt x="93466" y="46047"/>
                  </a:cubicBezTo>
                  <a:cubicBezTo>
                    <a:pt x="74592" y="46047"/>
                    <a:pt x="53407" y="50652"/>
                    <a:pt x="34064" y="59402"/>
                  </a:cubicBezTo>
                  <a:lnTo>
                    <a:pt x="22090" y="13356"/>
                  </a:lnTo>
                  <a:cubicBezTo>
                    <a:pt x="43736" y="5066"/>
                    <a:pt x="72281" y="0"/>
                    <a:pt x="98993" y="0"/>
                  </a:cubicBezTo>
                  <a:cubicBezTo>
                    <a:pt x="164843" y="0"/>
                    <a:pt x="198924" y="30857"/>
                    <a:pt x="198924" y="90711"/>
                  </a:cubicBezTo>
                  <a:lnTo>
                    <a:pt x="198924" y="240373"/>
                  </a:lnTo>
                  <a:lnTo>
                    <a:pt x="146890" y="240373"/>
                  </a:lnTo>
                  <a:lnTo>
                    <a:pt x="146890" y="215504"/>
                  </a:lnTo>
                  <a:lnTo>
                    <a:pt x="145969" y="215504"/>
                  </a:lnTo>
                  <a:cubicBezTo>
                    <a:pt x="125705" y="236228"/>
                    <a:pt x="104528" y="245900"/>
                    <a:pt x="77355" y="245900"/>
                  </a:cubicBezTo>
                  <a:cubicBezTo>
                    <a:pt x="30396" y="245900"/>
                    <a:pt x="0" y="216885"/>
                    <a:pt x="0" y="171299"/>
                  </a:cubicBezTo>
                  <a:cubicBezTo>
                    <a:pt x="-8" y="121568"/>
                    <a:pt x="35454" y="94856"/>
                    <a:pt x="100835" y="94856"/>
                  </a:cubicBezTo>
                  <a:close/>
                  <a:moveTo>
                    <a:pt x="91633" y="204919"/>
                  </a:moveTo>
                  <a:cubicBezTo>
                    <a:pt x="111436" y="204919"/>
                    <a:pt x="129850" y="195248"/>
                    <a:pt x="145048" y="176834"/>
                  </a:cubicBezTo>
                  <a:lnTo>
                    <a:pt x="145048" y="135845"/>
                  </a:lnTo>
                  <a:cubicBezTo>
                    <a:pt x="132161" y="132621"/>
                    <a:pt x="118805" y="131240"/>
                    <a:pt x="106831" y="131240"/>
                  </a:cubicBezTo>
                  <a:cubicBezTo>
                    <a:pt x="72298" y="131240"/>
                    <a:pt x="52503" y="145048"/>
                    <a:pt x="52503" y="169918"/>
                  </a:cubicBezTo>
                  <a:cubicBezTo>
                    <a:pt x="52494" y="191563"/>
                    <a:pt x="67684" y="204919"/>
                    <a:pt x="91633" y="204919"/>
                  </a:cubicBezTo>
                  <a:close/>
                </a:path>
              </a:pathLst>
            </a:custGeom>
            <a:grpFill/>
            <a:ln w="8374" cap="flat">
              <a:noFill/>
              <a:prstDash val="solid"/>
              <a:miter/>
            </a:ln>
          </p:spPr>
          <p:txBody>
            <a:bodyPr rtlCol="0" anchor="ctr"/>
            <a:lstStyle/>
            <a:p>
              <a:endParaRPr lang="de-DE"/>
            </a:p>
          </p:txBody>
        </p:sp>
        <p:sp>
          <p:nvSpPr>
            <p:cNvPr id="226" name="Freihandform: Form 275">
              <a:extLst>
                <a:ext uri="{FF2B5EF4-FFF2-40B4-BE49-F238E27FC236}">
                  <a16:creationId xmlns:a16="http://schemas.microsoft.com/office/drawing/2014/main" id="{FAA02EE9-C67D-4E4C-B077-F5E67F2A8ED0}"/>
                </a:ext>
              </a:extLst>
            </p:cNvPr>
            <p:cNvSpPr/>
            <p:nvPr/>
          </p:nvSpPr>
          <p:spPr>
            <a:xfrm>
              <a:off x="5173423" y="2950592"/>
              <a:ext cx="54797" cy="342137"/>
            </a:xfrm>
            <a:custGeom>
              <a:avLst/>
              <a:gdLst>
                <a:gd name="connsiteX0" fmla="*/ 54797 w 54797"/>
                <a:gd name="connsiteY0" fmla="*/ 342138 h 342137"/>
                <a:gd name="connsiteX1" fmla="*/ 0 w 54797"/>
                <a:gd name="connsiteY1" fmla="*/ 342138 h 342137"/>
                <a:gd name="connsiteX2" fmla="*/ 0 w 54797"/>
                <a:gd name="connsiteY2" fmla="*/ 12426 h 342137"/>
                <a:gd name="connsiteX3" fmla="*/ 54797 w 54797"/>
                <a:gd name="connsiteY3" fmla="*/ 0 h 342137"/>
                <a:gd name="connsiteX4" fmla="*/ 54797 w 54797"/>
                <a:gd name="connsiteY4" fmla="*/ 342138 h 3421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797" h="342137">
                  <a:moveTo>
                    <a:pt x="54797" y="342138"/>
                  </a:moveTo>
                  <a:lnTo>
                    <a:pt x="0" y="342138"/>
                  </a:lnTo>
                  <a:lnTo>
                    <a:pt x="0" y="12426"/>
                  </a:lnTo>
                  <a:lnTo>
                    <a:pt x="54797" y="0"/>
                  </a:lnTo>
                  <a:lnTo>
                    <a:pt x="54797" y="342138"/>
                  </a:lnTo>
                  <a:close/>
                </a:path>
              </a:pathLst>
            </a:custGeom>
            <a:grpFill/>
            <a:ln w="8374" cap="flat">
              <a:noFill/>
              <a:prstDash val="solid"/>
              <a:miter/>
            </a:ln>
          </p:spPr>
          <p:txBody>
            <a:bodyPr rtlCol="0" anchor="ctr"/>
            <a:lstStyle/>
            <a:p>
              <a:endParaRPr lang="de-DE"/>
            </a:p>
          </p:txBody>
        </p:sp>
        <p:sp>
          <p:nvSpPr>
            <p:cNvPr id="227" name="Freihandform: Form 276">
              <a:extLst>
                <a:ext uri="{FF2B5EF4-FFF2-40B4-BE49-F238E27FC236}">
                  <a16:creationId xmlns:a16="http://schemas.microsoft.com/office/drawing/2014/main" id="{FD1548DF-0C71-A84F-98F1-737F64C226AD}"/>
                </a:ext>
              </a:extLst>
            </p:cNvPr>
            <p:cNvSpPr/>
            <p:nvPr/>
          </p:nvSpPr>
          <p:spPr>
            <a:xfrm>
              <a:off x="5275974" y="3058344"/>
              <a:ext cx="330180" cy="234386"/>
            </a:xfrm>
            <a:custGeom>
              <a:avLst/>
              <a:gdLst>
                <a:gd name="connsiteX0" fmla="*/ 330180 w 330180"/>
                <a:gd name="connsiteY0" fmla="*/ 0 h 234386"/>
                <a:gd name="connsiteX1" fmla="*/ 260646 w 330180"/>
                <a:gd name="connsiteY1" fmla="*/ 234386 h 234386"/>
                <a:gd name="connsiteX2" fmla="*/ 208143 w 330180"/>
                <a:gd name="connsiteY2" fmla="*/ 234386 h 234386"/>
                <a:gd name="connsiteX3" fmla="*/ 165320 w 330180"/>
                <a:gd name="connsiteY3" fmla="*/ 72298 h 234386"/>
                <a:gd name="connsiteX4" fmla="*/ 164408 w 330180"/>
                <a:gd name="connsiteY4" fmla="*/ 72298 h 234386"/>
                <a:gd name="connsiteX5" fmla="*/ 122037 w 330180"/>
                <a:gd name="connsiteY5" fmla="*/ 234386 h 234386"/>
                <a:gd name="connsiteX6" fmla="*/ 69535 w 330180"/>
                <a:gd name="connsiteY6" fmla="*/ 234386 h 234386"/>
                <a:gd name="connsiteX7" fmla="*/ 0 w 330180"/>
                <a:gd name="connsiteY7" fmla="*/ 0 h 234386"/>
                <a:gd name="connsiteX8" fmla="*/ 57560 w 330180"/>
                <a:gd name="connsiteY8" fmla="*/ 0 h 234386"/>
                <a:gd name="connsiteX9" fmla="*/ 98089 w 330180"/>
                <a:gd name="connsiteY9" fmla="*/ 157943 h 234386"/>
                <a:gd name="connsiteX10" fmla="*/ 99001 w 330180"/>
                <a:gd name="connsiteY10" fmla="*/ 157943 h 234386"/>
                <a:gd name="connsiteX11" fmla="*/ 140451 w 330180"/>
                <a:gd name="connsiteY11" fmla="*/ 0 h 234386"/>
                <a:gd name="connsiteX12" fmla="*/ 190642 w 330180"/>
                <a:gd name="connsiteY12" fmla="*/ 0 h 234386"/>
                <a:gd name="connsiteX13" fmla="*/ 233465 w 330180"/>
                <a:gd name="connsiteY13" fmla="*/ 157943 h 234386"/>
                <a:gd name="connsiteX14" fmla="*/ 234378 w 330180"/>
                <a:gd name="connsiteY14" fmla="*/ 157943 h 234386"/>
                <a:gd name="connsiteX15" fmla="*/ 273524 w 330180"/>
                <a:gd name="connsiteY15" fmla="*/ 0 h 234386"/>
                <a:gd name="connsiteX16" fmla="*/ 330180 w 330180"/>
                <a:gd name="connsiteY16" fmla="*/ 0 h 23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0180" h="234386">
                  <a:moveTo>
                    <a:pt x="330180" y="0"/>
                  </a:moveTo>
                  <a:lnTo>
                    <a:pt x="260646" y="234386"/>
                  </a:lnTo>
                  <a:lnTo>
                    <a:pt x="208143" y="234386"/>
                  </a:lnTo>
                  <a:lnTo>
                    <a:pt x="165320" y="72298"/>
                  </a:lnTo>
                  <a:lnTo>
                    <a:pt x="164408" y="72298"/>
                  </a:lnTo>
                  <a:lnTo>
                    <a:pt x="122037" y="234386"/>
                  </a:lnTo>
                  <a:lnTo>
                    <a:pt x="69535" y="234386"/>
                  </a:lnTo>
                  <a:lnTo>
                    <a:pt x="0" y="0"/>
                  </a:lnTo>
                  <a:lnTo>
                    <a:pt x="57560" y="0"/>
                  </a:lnTo>
                  <a:lnTo>
                    <a:pt x="98089" y="157943"/>
                  </a:lnTo>
                  <a:lnTo>
                    <a:pt x="99001" y="157943"/>
                  </a:lnTo>
                  <a:lnTo>
                    <a:pt x="140451" y="0"/>
                  </a:lnTo>
                  <a:lnTo>
                    <a:pt x="190642" y="0"/>
                  </a:lnTo>
                  <a:lnTo>
                    <a:pt x="233465" y="157943"/>
                  </a:lnTo>
                  <a:lnTo>
                    <a:pt x="234378" y="157943"/>
                  </a:lnTo>
                  <a:lnTo>
                    <a:pt x="273524" y="0"/>
                  </a:lnTo>
                  <a:lnTo>
                    <a:pt x="330180" y="0"/>
                  </a:lnTo>
                  <a:close/>
                </a:path>
              </a:pathLst>
            </a:custGeom>
            <a:grpFill/>
            <a:ln w="8374" cap="flat">
              <a:noFill/>
              <a:prstDash val="solid"/>
              <a:miter/>
            </a:ln>
          </p:spPr>
          <p:txBody>
            <a:bodyPr rtlCol="0" anchor="ctr"/>
            <a:lstStyle/>
            <a:p>
              <a:endParaRPr lang="de-DE"/>
            </a:p>
          </p:txBody>
        </p:sp>
        <p:sp>
          <p:nvSpPr>
            <p:cNvPr id="228" name="Freihandform: Form 277">
              <a:extLst>
                <a:ext uri="{FF2B5EF4-FFF2-40B4-BE49-F238E27FC236}">
                  <a16:creationId xmlns:a16="http://schemas.microsoft.com/office/drawing/2014/main" id="{AF286C01-D727-DF44-9099-27523073E534}"/>
                </a:ext>
              </a:extLst>
            </p:cNvPr>
            <p:cNvSpPr/>
            <p:nvPr/>
          </p:nvSpPr>
          <p:spPr>
            <a:xfrm>
              <a:off x="5647320" y="2954268"/>
              <a:ext cx="69542" cy="338461"/>
            </a:xfrm>
            <a:custGeom>
              <a:avLst/>
              <a:gdLst>
                <a:gd name="connsiteX0" fmla="*/ 69543 w 69542"/>
                <a:gd name="connsiteY0" fmla="*/ 33160 h 338461"/>
                <a:gd name="connsiteX1" fmla="*/ 34541 w 69542"/>
                <a:gd name="connsiteY1" fmla="*/ 66311 h 338461"/>
                <a:gd name="connsiteX2" fmla="*/ 0 w 69542"/>
                <a:gd name="connsiteY2" fmla="*/ 33160 h 338461"/>
                <a:gd name="connsiteX3" fmla="*/ 34541 w 69542"/>
                <a:gd name="connsiteY3" fmla="*/ 0 h 338461"/>
                <a:gd name="connsiteX4" fmla="*/ 69543 w 69542"/>
                <a:gd name="connsiteY4" fmla="*/ 33160 h 338461"/>
                <a:gd name="connsiteX5" fmla="*/ 62174 w 69542"/>
                <a:gd name="connsiteY5" fmla="*/ 338462 h 338461"/>
                <a:gd name="connsiteX6" fmla="*/ 7369 w 69542"/>
                <a:gd name="connsiteY6" fmla="*/ 338462 h 338461"/>
                <a:gd name="connsiteX7" fmla="*/ 7369 w 69542"/>
                <a:gd name="connsiteY7" fmla="*/ 104076 h 338461"/>
                <a:gd name="connsiteX8" fmla="*/ 62174 w 69542"/>
                <a:gd name="connsiteY8" fmla="*/ 104076 h 338461"/>
                <a:gd name="connsiteX9" fmla="*/ 62174 w 69542"/>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42" h="338461">
                  <a:moveTo>
                    <a:pt x="69543" y="33160"/>
                  </a:moveTo>
                  <a:cubicBezTo>
                    <a:pt x="69543" y="52503"/>
                    <a:pt x="53884" y="66311"/>
                    <a:pt x="34541" y="66311"/>
                  </a:cubicBezTo>
                  <a:cubicBezTo>
                    <a:pt x="15659" y="66311"/>
                    <a:pt x="0" y="52503"/>
                    <a:pt x="0" y="33160"/>
                  </a:cubicBezTo>
                  <a:cubicBezTo>
                    <a:pt x="0" y="14277"/>
                    <a:pt x="15659" y="0"/>
                    <a:pt x="34541" y="0"/>
                  </a:cubicBezTo>
                  <a:cubicBezTo>
                    <a:pt x="53884" y="0"/>
                    <a:pt x="69543" y="14277"/>
                    <a:pt x="69543" y="33160"/>
                  </a:cubicBezTo>
                  <a:close/>
                  <a:moveTo>
                    <a:pt x="62174" y="338462"/>
                  </a:moveTo>
                  <a:lnTo>
                    <a:pt x="7369" y="338462"/>
                  </a:lnTo>
                  <a:lnTo>
                    <a:pt x="7369" y="104076"/>
                  </a:lnTo>
                  <a:lnTo>
                    <a:pt x="62174" y="104076"/>
                  </a:lnTo>
                  <a:lnTo>
                    <a:pt x="62174" y="338462"/>
                  </a:lnTo>
                  <a:close/>
                </a:path>
              </a:pathLst>
            </a:custGeom>
            <a:grpFill/>
            <a:ln w="8374" cap="flat">
              <a:noFill/>
              <a:prstDash val="solid"/>
              <a:miter/>
            </a:ln>
          </p:spPr>
          <p:txBody>
            <a:bodyPr rtlCol="0" anchor="ctr"/>
            <a:lstStyle/>
            <a:p>
              <a:endParaRPr lang="de-DE"/>
            </a:p>
          </p:txBody>
        </p:sp>
        <p:sp>
          <p:nvSpPr>
            <p:cNvPr id="229" name="Freihandform: Form 278">
              <a:extLst>
                <a:ext uri="{FF2B5EF4-FFF2-40B4-BE49-F238E27FC236}">
                  <a16:creationId xmlns:a16="http://schemas.microsoft.com/office/drawing/2014/main" id="{A722A2BA-8A52-1147-88C2-9E02D126DF45}"/>
                </a:ext>
              </a:extLst>
            </p:cNvPr>
            <p:cNvSpPr/>
            <p:nvPr/>
          </p:nvSpPr>
          <p:spPr>
            <a:xfrm>
              <a:off x="5759802" y="3052356"/>
              <a:ext cx="180502" cy="245891"/>
            </a:xfrm>
            <a:custGeom>
              <a:avLst/>
              <a:gdLst>
                <a:gd name="connsiteX0" fmla="*/ 26235 w 180502"/>
                <a:gd name="connsiteY0" fmla="*/ 174063 h 245891"/>
                <a:gd name="connsiteX1" fmla="*/ 92545 w 180502"/>
                <a:gd name="connsiteY1" fmla="*/ 200314 h 245891"/>
                <a:gd name="connsiteX2" fmla="*/ 127078 w 180502"/>
                <a:gd name="connsiteY2" fmla="*/ 176826 h 245891"/>
                <a:gd name="connsiteX3" fmla="*/ 9655 w 180502"/>
                <a:gd name="connsiteY3" fmla="*/ 72750 h 245891"/>
                <a:gd name="connsiteX4" fmla="*/ 98072 w 180502"/>
                <a:gd name="connsiteY4" fmla="*/ 0 h 245891"/>
                <a:gd name="connsiteX5" fmla="*/ 179120 w 180502"/>
                <a:gd name="connsiteY5" fmla="*/ 24401 h 245891"/>
                <a:gd name="connsiteX6" fmla="*/ 153338 w 180502"/>
                <a:gd name="connsiteY6" fmla="*/ 67223 h 245891"/>
                <a:gd name="connsiteX7" fmla="*/ 97159 w 180502"/>
                <a:gd name="connsiteY7" fmla="*/ 46499 h 245891"/>
                <a:gd name="connsiteX8" fmla="*/ 63539 w 180502"/>
                <a:gd name="connsiteY8" fmla="*/ 68145 h 245891"/>
                <a:gd name="connsiteX9" fmla="*/ 180502 w 180502"/>
                <a:gd name="connsiteY9" fmla="*/ 171751 h 245891"/>
                <a:gd name="connsiteX10" fmla="*/ 90251 w 180502"/>
                <a:gd name="connsiteY10" fmla="*/ 245891 h 245891"/>
                <a:gd name="connsiteX11" fmla="*/ 0 w 180502"/>
                <a:gd name="connsiteY11" fmla="*/ 217337 h 245891"/>
                <a:gd name="connsiteX12" fmla="*/ 26235 w 180502"/>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02" h="245891">
                  <a:moveTo>
                    <a:pt x="26235" y="174063"/>
                  </a:moveTo>
                  <a:cubicBezTo>
                    <a:pt x="49254" y="191563"/>
                    <a:pt x="71821" y="200314"/>
                    <a:pt x="92545" y="200314"/>
                  </a:cubicBezTo>
                  <a:cubicBezTo>
                    <a:pt x="112801" y="200314"/>
                    <a:pt x="127078" y="191103"/>
                    <a:pt x="127078" y="176826"/>
                  </a:cubicBezTo>
                  <a:cubicBezTo>
                    <a:pt x="127078" y="136766"/>
                    <a:pt x="9655" y="151035"/>
                    <a:pt x="9655" y="72750"/>
                  </a:cubicBezTo>
                  <a:cubicBezTo>
                    <a:pt x="9655" y="29467"/>
                    <a:pt x="45578" y="0"/>
                    <a:pt x="98072" y="0"/>
                  </a:cubicBezTo>
                  <a:cubicBezTo>
                    <a:pt x="126166" y="0"/>
                    <a:pt x="154259" y="8282"/>
                    <a:pt x="179120" y="24401"/>
                  </a:cubicBezTo>
                  <a:lnTo>
                    <a:pt x="153338" y="67223"/>
                  </a:lnTo>
                  <a:cubicBezTo>
                    <a:pt x="133074" y="53415"/>
                    <a:pt x="115121" y="46499"/>
                    <a:pt x="97159" y="46499"/>
                  </a:cubicBezTo>
                  <a:cubicBezTo>
                    <a:pt x="76895" y="46499"/>
                    <a:pt x="63539" y="55249"/>
                    <a:pt x="63539" y="68145"/>
                  </a:cubicBezTo>
                  <a:cubicBezTo>
                    <a:pt x="63539" y="106362"/>
                    <a:pt x="180502" y="93014"/>
                    <a:pt x="180502" y="171751"/>
                  </a:cubicBezTo>
                  <a:cubicBezTo>
                    <a:pt x="180502" y="215956"/>
                    <a:pt x="144127" y="245891"/>
                    <a:pt x="90251" y="245891"/>
                  </a:cubicBezTo>
                  <a:cubicBezTo>
                    <a:pt x="58942" y="245891"/>
                    <a:pt x="27164" y="236220"/>
                    <a:pt x="0" y="217337"/>
                  </a:cubicBezTo>
                  <a:lnTo>
                    <a:pt x="26235" y="174063"/>
                  </a:lnTo>
                  <a:close/>
                </a:path>
              </a:pathLst>
            </a:custGeom>
            <a:grpFill/>
            <a:ln w="8374" cap="flat">
              <a:noFill/>
              <a:prstDash val="solid"/>
              <a:miter/>
            </a:ln>
          </p:spPr>
          <p:txBody>
            <a:bodyPr rtlCol="0" anchor="ctr"/>
            <a:lstStyle/>
            <a:p>
              <a:endParaRPr lang="de-DE"/>
            </a:p>
          </p:txBody>
        </p:sp>
        <p:sp>
          <p:nvSpPr>
            <p:cNvPr id="230" name="Freihandform: Form 279">
              <a:extLst>
                <a:ext uri="{FF2B5EF4-FFF2-40B4-BE49-F238E27FC236}">
                  <a16:creationId xmlns:a16="http://schemas.microsoft.com/office/drawing/2014/main" id="{B4737A5E-CBC1-BA41-AA58-0C30675AFB15}"/>
                </a:ext>
              </a:extLst>
            </p:cNvPr>
            <p:cNvSpPr/>
            <p:nvPr/>
          </p:nvSpPr>
          <p:spPr>
            <a:xfrm>
              <a:off x="5976529" y="3052356"/>
              <a:ext cx="180510" cy="245891"/>
            </a:xfrm>
            <a:custGeom>
              <a:avLst/>
              <a:gdLst>
                <a:gd name="connsiteX0" fmla="*/ 26235 w 180510"/>
                <a:gd name="connsiteY0" fmla="*/ 174063 h 245891"/>
                <a:gd name="connsiteX1" fmla="*/ 92545 w 180510"/>
                <a:gd name="connsiteY1" fmla="*/ 200314 h 245891"/>
                <a:gd name="connsiteX2" fmla="*/ 127087 w 180510"/>
                <a:gd name="connsiteY2" fmla="*/ 176826 h 245891"/>
                <a:gd name="connsiteX3" fmla="*/ 9663 w 180510"/>
                <a:gd name="connsiteY3" fmla="*/ 72750 h 245891"/>
                <a:gd name="connsiteX4" fmla="*/ 98080 w 180510"/>
                <a:gd name="connsiteY4" fmla="*/ 0 h 245891"/>
                <a:gd name="connsiteX5" fmla="*/ 179129 w 180510"/>
                <a:gd name="connsiteY5" fmla="*/ 24401 h 245891"/>
                <a:gd name="connsiteX6" fmla="*/ 153338 w 180510"/>
                <a:gd name="connsiteY6" fmla="*/ 67223 h 245891"/>
                <a:gd name="connsiteX7" fmla="*/ 97159 w 180510"/>
                <a:gd name="connsiteY7" fmla="*/ 46499 h 245891"/>
                <a:gd name="connsiteX8" fmla="*/ 63547 w 180510"/>
                <a:gd name="connsiteY8" fmla="*/ 68145 h 245891"/>
                <a:gd name="connsiteX9" fmla="*/ 180510 w 180510"/>
                <a:gd name="connsiteY9" fmla="*/ 171751 h 245891"/>
                <a:gd name="connsiteX10" fmla="*/ 90259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2" y="191563"/>
                    <a:pt x="71821" y="200314"/>
                    <a:pt x="92545" y="200314"/>
                  </a:cubicBezTo>
                  <a:cubicBezTo>
                    <a:pt x="112809" y="200314"/>
                    <a:pt x="127087" y="191103"/>
                    <a:pt x="127087" y="176826"/>
                  </a:cubicBezTo>
                  <a:cubicBezTo>
                    <a:pt x="127087" y="136766"/>
                    <a:pt x="9663" y="151035"/>
                    <a:pt x="9663" y="72750"/>
                  </a:cubicBezTo>
                  <a:cubicBezTo>
                    <a:pt x="9663" y="29467"/>
                    <a:pt x="45578" y="0"/>
                    <a:pt x="98080" y="0"/>
                  </a:cubicBezTo>
                  <a:cubicBezTo>
                    <a:pt x="126166" y="0"/>
                    <a:pt x="154259" y="8282"/>
                    <a:pt x="179129" y="24401"/>
                  </a:cubicBezTo>
                  <a:lnTo>
                    <a:pt x="153338" y="67223"/>
                  </a:lnTo>
                  <a:cubicBezTo>
                    <a:pt x="133082" y="53415"/>
                    <a:pt x="115129" y="46499"/>
                    <a:pt x="97159" y="46499"/>
                  </a:cubicBezTo>
                  <a:cubicBezTo>
                    <a:pt x="76904" y="46499"/>
                    <a:pt x="63547" y="55249"/>
                    <a:pt x="63547" y="68145"/>
                  </a:cubicBezTo>
                  <a:cubicBezTo>
                    <a:pt x="63547" y="106362"/>
                    <a:pt x="180510" y="93014"/>
                    <a:pt x="180510" y="171751"/>
                  </a:cubicBezTo>
                  <a:cubicBezTo>
                    <a:pt x="180510" y="215956"/>
                    <a:pt x="144127" y="245891"/>
                    <a:pt x="90259"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31" name="Freihandform: Form 280">
              <a:extLst>
                <a:ext uri="{FF2B5EF4-FFF2-40B4-BE49-F238E27FC236}">
                  <a16:creationId xmlns:a16="http://schemas.microsoft.com/office/drawing/2014/main" id="{EAD69F8B-7CD7-E549-947F-D5E7DCF7E46A}"/>
                </a:ext>
              </a:extLst>
            </p:cNvPr>
            <p:cNvSpPr/>
            <p:nvPr/>
          </p:nvSpPr>
          <p:spPr>
            <a:xfrm>
              <a:off x="6201863" y="3052356"/>
              <a:ext cx="214130" cy="245899"/>
            </a:xfrm>
            <a:custGeom>
              <a:avLst/>
              <a:gdLst>
                <a:gd name="connsiteX0" fmla="*/ 116034 w 214130"/>
                <a:gd name="connsiteY0" fmla="*/ 245900 h 245899"/>
                <a:gd name="connsiteX1" fmla="*/ 0 w 214130"/>
                <a:gd name="connsiteY1" fmla="*/ 122489 h 245899"/>
                <a:gd name="connsiteX2" fmla="*/ 110055 w 214130"/>
                <a:gd name="connsiteY2" fmla="*/ 0 h 245899"/>
                <a:gd name="connsiteX3" fmla="*/ 214131 w 214130"/>
                <a:gd name="connsiteY3" fmla="*/ 119266 h 245899"/>
                <a:gd name="connsiteX4" fmla="*/ 213210 w 214130"/>
                <a:gd name="connsiteY4" fmla="*/ 141824 h 245899"/>
                <a:gd name="connsiteX5" fmla="*/ 55719 w 214130"/>
                <a:gd name="connsiteY5" fmla="*/ 141824 h 245899"/>
                <a:gd name="connsiteX6" fmla="*/ 116511 w 214130"/>
                <a:gd name="connsiteY6" fmla="*/ 198924 h 245899"/>
                <a:gd name="connsiteX7" fmla="*/ 174071 w 214130"/>
                <a:gd name="connsiteY7" fmla="*/ 171291 h 245899"/>
                <a:gd name="connsiteX8" fmla="*/ 208144 w 214130"/>
                <a:gd name="connsiteY8" fmla="*/ 207214 h 245899"/>
                <a:gd name="connsiteX9" fmla="*/ 116034 w 214130"/>
                <a:gd name="connsiteY9" fmla="*/ 245900 h 245899"/>
                <a:gd name="connsiteX10" fmla="*/ 54797 w 214130"/>
                <a:gd name="connsiteY10" fmla="*/ 101765 h 245899"/>
                <a:gd name="connsiteX11" fmla="*/ 161167 w 214130"/>
                <a:gd name="connsiteY11" fmla="*/ 101765 h 245899"/>
                <a:gd name="connsiteX12" fmla="*/ 109134 w 214130"/>
                <a:gd name="connsiteY12" fmla="*/ 45125 h 245899"/>
                <a:gd name="connsiteX13" fmla="*/ 54797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4" y="245900"/>
                  </a:moveTo>
                  <a:cubicBezTo>
                    <a:pt x="46499" y="245900"/>
                    <a:pt x="0" y="196621"/>
                    <a:pt x="0" y="122489"/>
                  </a:cubicBezTo>
                  <a:cubicBezTo>
                    <a:pt x="0" y="49739"/>
                    <a:pt x="44665" y="0"/>
                    <a:pt x="110055" y="0"/>
                  </a:cubicBezTo>
                  <a:cubicBezTo>
                    <a:pt x="173141" y="0"/>
                    <a:pt x="214131" y="46968"/>
                    <a:pt x="214131" y="119266"/>
                  </a:cubicBezTo>
                  <a:cubicBezTo>
                    <a:pt x="214131" y="127095"/>
                    <a:pt x="213670" y="135385"/>
                    <a:pt x="213210" y="141824"/>
                  </a:cubicBezTo>
                  <a:lnTo>
                    <a:pt x="55719" y="141824"/>
                  </a:lnTo>
                  <a:cubicBezTo>
                    <a:pt x="61714" y="178207"/>
                    <a:pt x="83351" y="198924"/>
                    <a:pt x="116511" y="198924"/>
                  </a:cubicBezTo>
                  <a:cubicBezTo>
                    <a:pt x="138148" y="198924"/>
                    <a:pt x="155649" y="190634"/>
                    <a:pt x="174071" y="171291"/>
                  </a:cubicBezTo>
                  <a:lnTo>
                    <a:pt x="208144" y="207214"/>
                  </a:lnTo>
                  <a:cubicBezTo>
                    <a:pt x="181432" y="233465"/>
                    <a:pt x="151496" y="245900"/>
                    <a:pt x="116034" y="245900"/>
                  </a:cubicBezTo>
                  <a:close/>
                  <a:moveTo>
                    <a:pt x="54797" y="101765"/>
                  </a:moveTo>
                  <a:lnTo>
                    <a:pt x="161167" y="101765"/>
                  </a:lnTo>
                  <a:cubicBezTo>
                    <a:pt x="158865" y="65850"/>
                    <a:pt x="139990" y="45125"/>
                    <a:pt x="109134" y="45125"/>
                  </a:cubicBezTo>
                  <a:cubicBezTo>
                    <a:pt x="78737" y="45134"/>
                    <a:pt x="59394" y="65390"/>
                    <a:pt x="54797" y="101765"/>
                  </a:cubicBezTo>
                  <a:close/>
                </a:path>
              </a:pathLst>
            </a:custGeom>
            <a:grpFill/>
            <a:ln w="8374" cap="flat">
              <a:noFill/>
              <a:prstDash val="solid"/>
              <a:miter/>
            </a:ln>
          </p:spPr>
          <p:txBody>
            <a:bodyPr rtlCol="0" anchor="ctr"/>
            <a:lstStyle/>
            <a:p>
              <a:endParaRPr lang="de-DE"/>
            </a:p>
          </p:txBody>
        </p:sp>
        <p:sp>
          <p:nvSpPr>
            <p:cNvPr id="232" name="Freihandform: Form 281">
              <a:extLst>
                <a:ext uri="{FF2B5EF4-FFF2-40B4-BE49-F238E27FC236}">
                  <a16:creationId xmlns:a16="http://schemas.microsoft.com/office/drawing/2014/main" id="{46083ACE-AA11-514A-B2EE-11D06495A276}"/>
                </a:ext>
              </a:extLst>
            </p:cNvPr>
            <p:cNvSpPr/>
            <p:nvPr/>
          </p:nvSpPr>
          <p:spPr>
            <a:xfrm>
              <a:off x="6475831" y="3052365"/>
              <a:ext cx="201695" cy="240373"/>
            </a:xfrm>
            <a:custGeom>
              <a:avLst/>
              <a:gdLst>
                <a:gd name="connsiteX0" fmla="*/ 201696 w 201695"/>
                <a:gd name="connsiteY0" fmla="*/ 240365 h 240373"/>
                <a:gd name="connsiteX1" fmla="*/ 146890 w 201695"/>
                <a:gd name="connsiteY1" fmla="*/ 240365 h 240373"/>
                <a:gd name="connsiteX2" fmla="*/ 146890 w 201695"/>
                <a:gd name="connsiteY2" fmla="*/ 106362 h 240373"/>
                <a:gd name="connsiteX3" fmla="*/ 103607 w 201695"/>
                <a:gd name="connsiteY3" fmla="*/ 49262 h 240373"/>
                <a:gd name="connsiteX4" fmla="*/ 54797 w 201695"/>
                <a:gd name="connsiteY4" fmla="*/ 105910 h 240373"/>
                <a:gd name="connsiteX5" fmla="*/ 54797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3 w 201695"/>
                <a:gd name="connsiteY11" fmla="*/ 0 h 240373"/>
                <a:gd name="connsiteX12" fmla="*/ 201687 w 201695"/>
                <a:gd name="connsiteY12" fmla="*/ 94856 h 240373"/>
                <a:gd name="connsiteX13" fmla="*/ 201687 w 201695"/>
                <a:gd name="connsiteY13" fmla="*/ 240365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65"/>
                  </a:moveTo>
                  <a:lnTo>
                    <a:pt x="146890" y="240365"/>
                  </a:lnTo>
                  <a:lnTo>
                    <a:pt x="146890" y="106362"/>
                  </a:lnTo>
                  <a:cubicBezTo>
                    <a:pt x="146890" y="72290"/>
                    <a:pt x="136767" y="49262"/>
                    <a:pt x="103607" y="49262"/>
                  </a:cubicBezTo>
                  <a:cubicBezTo>
                    <a:pt x="65390" y="49262"/>
                    <a:pt x="54797" y="80579"/>
                    <a:pt x="54797" y="105910"/>
                  </a:cubicBezTo>
                  <a:lnTo>
                    <a:pt x="54797" y="240373"/>
                  </a:lnTo>
                  <a:lnTo>
                    <a:pt x="0" y="240373"/>
                  </a:lnTo>
                  <a:lnTo>
                    <a:pt x="0" y="5987"/>
                  </a:lnTo>
                  <a:lnTo>
                    <a:pt x="54337" y="5987"/>
                  </a:lnTo>
                  <a:lnTo>
                    <a:pt x="54337" y="34072"/>
                  </a:lnTo>
                  <a:lnTo>
                    <a:pt x="55249" y="34072"/>
                  </a:lnTo>
                  <a:cubicBezTo>
                    <a:pt x="69066" y="13348"/>
                    <a:pt x="93935" y="0"/>
                    <a:pt x="124323" y="0"/>
                  </a:cubicBezTo>
                  <a:cubicBezTo>
                    <a:pt x="177739" y="0"/>
                    <a:pt x="201687" y="39138"/>
                    <a:pt x="201687" y="94856"/>
                  </a:cubicBezTo>
                  <a:lnTo>
                    <a:pt x="201687" y="240365"/>
                  </a:lnTo>
                  <a:close/>
                </a:path>
              </a:pathLst>
            </a:custGeom>
            <a:grpFill/>
            <a:ln w="8374" cap="flat">
              <a:noFill/>
              <a:prstDash val="solid"/>
              <a:miter/>
            </a:ln>
          </p:spPr>
          <p:txBody>
            <a:bodyPr rtlCol="0" anchor="ctr"/>
            <a:lstStyle/>
            <a:p>
              <a:endParaRPr lang="de-DE"/>
            </a:p>
          </p:txBody>
        </p:sp>
        <p:sp>
          <p:nvSpPr>
            <p:cNvPr id="233" name="Freihandform: Form 282">
              <a:extLst>
                <a:ext uri="{FF2B5EF4-FFF2-40B4-BE49-F238E27FC236}">
                  <a16:creationId xmlns:a16="http://schemas.microsoft.com/office/drawing/2014/main" id="{14D7F9C9-0615-8C45-8036-3EB7502F6D47}"/>
                </a:ext>
              </a:extLst>
            </p:cNvPr>
            <p:cNvSpPr/>
            <p:nvPr/>
          </p:nvSpPr>
          <p:spPr>
            <a:xfrm>
              <a:off x="6726069" y="3052356"/>
              <a:ext cx="180510" cy="245891"/>
            </a:xfrm>
            <a:custGeom>
              <a:avLst/>
              <a:gdLst>
                <a:gd name="connsiteX0" fmla="*/ 26235 w 180510"/>
                <a:gd name="connsiteY0" fmla="*/ 174063 h 245891"/>
                <a:gd name="connsiteX1" fmla="*/ 92545 w 180510"/>
                <a:gd name="connsiteY1" fmla="*/ 200314 h 245891"/>
                <a:gd name="connsiteX2" fmla="*/ 127078 w 180510"/>
                <a:gd name="connsiteY2" fmla="*/ 176826 h 245891"/>
                <a:gd name="connsiteX3" fmla="*/ 9663 w 180510"/>
                <a:gd name="connsiteY3" fmla="*/ 72750 h 245891"/>
                <a:gd name="connsiteX4" fmla="*/ 98080 w 180510"/>
                <a:gd name="connsiteY4" fmla="*/ 0 h 245891"/>
                <a:gd name="connsiteX5" fmla="*/ 179128 w 180510"/>
                <a:gd name="connsiteY5" fmla="*/ 24401 h 245891"/>
                <a:gd name="connsiteX6" fmla="*/ 153337 w 180510"/>
                <a:gd name="connsiteY6" fmla="*/ 67223 h 245891"/>
                <a:gd name="connsiteX7" fmla="*/ 97159 w 180510"/>
                <a:gd name="connsiteY7" fmla="*/ 46499 h 245891"/>
                <a:gd name="connsiteX8" fmla="*/ 63539 w 180510"/>
                <a:gd name="connsiteY8" fmla="*/ 68145 h 245891"/>
                <a:gd name="connsiteX9" fmla="*/ 180510 w 180510"/>
                <a:gd name="connsiteY9" fmla="*/ 171751 h 245891"/>
                <a:gd name="connsiteX10" fmla="*/ 90251 w 180510"/>
                <a:gd name="connsiteY10" fmla="*/ 245891 h 245891"/>
                <a:gd name="connsiteX11" fmla="*/ 0 w 180510"/>
                <a:gd name="connsiteY11" fmla="*/ 217337 h 245891"/>
                <a:gd name="connsiteX12" fmla="*/ 26235 w 180510"/>
                <a:gd name="connsiteY12" fmla="*/ 174063 h 245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0510" h="245891">
                  <a:moveTo>
                    <a:pt x="26235" y="174063"/>
                  </a:moveTo>
                  <a:cubicBezTo>
                    <a:pt x="49262" y="191563"/>
                    <a:pt x="71820" y="200314"/>
                    <a:pt x="92545" y="200314"/>
                  </a:cubicBezTo>
                  <a:cubicBezTo>
                    <a:pt x="112809" y="200314"/>
                    <a:pt x="127078" y="191103"/>
                    <a:pt x="127078" y="176826"/>
                  </a:cubicBezTo>
                  <a:cubicBezTo>
                    <a:pt x="127078" y="136766"/>
                    <a:pt x="9663" y="151035"/>
                    <a:pt x="9663" y="72750"/>
                  </a:cubicBezTo>
                  <a:cubicBezTo>
                    <a:pt x="9663" y="29467"/>
                    <a:pt x="45578" y="0"/>
                    <a:pt x="98080" y="0"/>
                  </a:cubicBezTo>
                  <a:cubicBezTo>
                    <a:pt x="126165" y="0"/>
                    <a:pt x="154259" y="8282"/>
                    <a:pt x="179128" y="24401"/>
                  </a:cubicBezTo>
                  <a:lnTo>
                    <a:pt x="153337" y="67223"/>
                  </a:lnTo>
                  <a:cubicBezTo>
                    <a:pt x="133073" y="53415"/>
                    <a:pt x="115121" y="46499"/>
                    <a:pt x="97159" y="46499"/>
                  </a:cubicBezTo>
                  <a:cubicBezTo>
                    <a:pt x="76895" y="46499"/>
                    <a:pt x="63539" y="55249"/>
                    <a:pt x="63539" y="68145"/>
                  </a:cubicBezTo>
                  <a:cubicBezTo>
                    <a:pt x="63539" y="106362"/>
                    <a:pt x="180510" y="93014"/>
                    <a:pt x="180510" y="171751"/>
                  </a:cubicBezTo>
                  <a:cubicBezTo>
                    <a:pt x="180510" y="215956"/>
                    <a:pt x="144127" y="245891"/>
                    <a:pt x="90251" y="245891"/>
                  </a:cubicBezTo>
                  <a:cubicBezTo>
                    <a:pt x="58942" y="245891"/>
                    <a:pt x="27172" y="236220"/>
                    <a:pt x="0" y="217337"/>
                  </a:cubicBezTo>
                  <a:lnTo>
                    <a:pt x="26235" y="174063"/>
                  </a:lnTo>
                  <a:close/>
                </a:path>
              </a:pathLst>
            </a:custGeom>
            <a:grpFill/>
            <a:ln w="8374" cap="flat">
              <a:noFill/>
              <a:prstDash val="solid"/>
              <a:miter/>
            </a:ln>
          </p:spPr>
          <p:txBody>
            <a:bodyPr rtlCol="0" anchor="ctr"/>
            <a:lstStyle/>
            <a:p>
              <a:endParaRPr lang="de-DE"/>
            </a:p>
          </p:txBody>
        </p:sp>
        <p:sp>
          <p:nvSpPr>
            <p:cNvPr id="234" name="Freihandform: Form 283">
              <a:extLst>
                <a:ext uri="{FF2B5EF4-FFF2-40B4-BE49-F238E27FC236}">
                  <a16:creationId xmlns:a16="http://schemas.microsoft.com/office/drawing/2014/main" id="{70C87191-295C-7E40-BD93-115D51649AC9}"/>
                </a:ext>
              </a:extLst>
            </p:cNvPr>
            <p:cNvSpPr/>
            <p:nvPr/>
          </p:nvSpPr>
          <p:spPr>
            <a:xfrm>
              <a:off x="6951395" y="3052365"/>
              <a:ext cx="197542" cy="245899"/>
            </a:xfrm>
            <a:custGeom>
              <a:avLst/>
              <a:gdLst>
                <a:gd name="connsiteX0" fmla="*/ 196169 w 197542"/>
                <a:gd name="connsiteY0" fmla="*/ 208135 h 245899"/>
                <a:gd name="connsiteX1" fmla="*/ 112357 w 197542"/>
                <a:gd name="connsiteY1" fmla="*/ 245900 h 245899"/>
                <a:gd name="connsiteX2" fmla="*/ 0 w 197542"/>
                <a:gd name="connsiteY2" fmla="*/ 123871 h 245899"/>
                <a:gd name="connsiteX3" fmla="*/ 113278 w 197542"/>
                <a:gd name="connsiteY3" fmla="*/ 0 h 245899"/>
                <a:gd name="connsiteX4" fmla="*/ 197542 w 197542"/>
                <a:gd name="connsiteY4" fmla="*/ 40060 h 245899"/>
                <a:gd name="connsiteX5" fmla="*/ 159777 w 197542"/>
                <a:gd name="connsiteY5" fmla="*/ 75974 h 245899"/>
                <a:gd name="connsiteX6" fmla="*/ 112809 w 197542"/>
                <a:gd name="connsiteY6" fmla="*/ 50192 h 245899"/>
                <a:gd name="connsiteX7" fmla="*/ 54788 w 197542"/>
                <a:gd name="connsiteY7" fmla="*/ 122942 h 245899"/>
                <a:gd name="connsiteX8" fmla="*/ 112349 w 197542"/>
                <a:gd name="connsiteY8" fmla="*/ 196161 h 245899"/>
                <a:gd name="connsiteX9" fmla="*/ 160698 w 197542"/>
                <a:gd name="connsiteY9" fmla="*/ 170370 h 245899"/>
                <a:gd name="connsiteX10" fmla="*/ 196169 w 197542"/>
                <a:gd name="connsiteY10" fmla="*/ 20813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7542" h="245899">
                  <a:moveTo>
                    <a:pt x="196169" y="208135"/>
                  </a:moveTo>
                  <a:cubicBezTo>
                    <a:pt x="172681" y="233926"/>
                    <a:pt x="145977" y="245900"/>
                    <a:pt x="112357" y="245900"/>
                  </a:cubicBezTo>
                  <a:cubicBezTo>
                    <a:pt x="45125" y="245900"/>
                    <a:pt x="0" y="197551"/>
                    <a:pt x="0" y="123871"/>
                  </a:cubicBezTo>
                  <a:cubicBezTo>
                    <a:pt x="0" y="50192"/>
                    <a:pt x="45586" y="0"/>
                    <a:pt x="113278" y="0"/>
                  </a:cubicBezTo>
                  <a:cubicBezTo>
                    <a:pt x="148272" y="0"/>
                    <a:pt x="177286" y="13808"/>
                    <a:pt x="197542" y="40060"/>
                  </a:cubicBezTo>
                  <a:lnTo>
                    <a:pt x="159777" y="75974"/>
                  </a:lnTo>
                  <a:cubicBezTo>
                    <a:pt x="145969" y="58013"/>
                    <a:pt x="131231" y="50192"/>
                    <a:pt x="112809" y="50192"/>
                  </a:cubicBezTo>
                  <a:cubicBezTo>
                    <a:pt x="78276" y="50192"/>
                    <a:pt x="54788" y="78737"/>
                    <a:pt x="54788" y="122942"/>
                  </a:cubicBezTo>
                  <a:cubicBezTo>
                    <a:pt x="54788" y="166694"/>
                    <a:pt x="78276" y="196161"/>
                    <a:pt x="112349" y="196161"/>
                  </a:cubicBezTo>
                  <a:cubicBezTo>
                    <a:pt x="130762" y="196161"/>
                    <a:pt x="145500" y="187871"/>
                    <a:pt x="160698" y="170370"/>
                  </a:cubicBezTo>
                  <a:lnTo>
                    <a:pt x="196169" y="208135"/>
                  </a:lnTo>
                  <a:close/>
                </a:path>
              </a:pathLst>
            </a:custGeom>
            <a:grpFill/>
            <a:ln w="8374" cap="flat">
              <a:noFill/>
              <a:prstDash val="solid"/>
              <a:miter/>
            </a:ln>
          </p:spPr>
          <p:txBody>
            <a:bodyPr rtlCol="0" anchor="ctr"/>
            <a:lstStyle/>
            <a:p>
              <a:endParaRPr lang="de-DE"/>
            </a:p>
          </p:txBody>
        </p:sp>
        <p:sp>
          <p:nvSpPr>
            <p:cNvPr id="278" name="Freihandform: Form 284">
              <a:extLst>
                <a:ext uri="{FF2B5EF4-FFF2-40B4-BE49-F238E27FC236}">
                  <a16:creationId xmlns:a16="http://schemas.microsoft.com/office/drawing/2014/main" id="{0950DE9E-800B-5246-BA6F-C4E8BF8AB060}"/>
                </a:ext>
              </a:extLst>
            </p:cNvPr>
            <p:cNvSpPr/>
            <p:nvPr/>
          </p:nvSpPr>
          <p:spPr>
            <a:xfrm>
              <a:off x="7195938" y="2950140"/>
              <a:ext cx="201695" cy="342598"/>
            </a:xfrm>
            <a:custGeom>
              <a:avLst/>
              <a:gdLst>
                <a:gd name="connsiteX0" fmla="*/ 201695 w 201695"/>
                <a:gd name="connsiteY0" fmla="*/ 342590 h 342598"/>
                <a:gd name="connsiteX1" fmla="*/ 146899 w 201695"/>
                <a:gd name="connsiteY1" fmla="*/ 342590 h 342598"/>
                <a:gd name="connsiteX2" fmla="*/ 146899 w 201695"/>
                <a:gd name="connsiteY2" fmla="*/ 208587 h 342598"/>
                <a:gd name="connsiteX3" fmla="*/ 103607 w 201695"/>
                <a:gd name="connsiteY3" fmla="*/ 151487 h 342598"/>
                <a:gd name="connsiteX4" fmla="*/ 54797 w 201695"/>
                <a:gd name="connsiteY4" fmla="*/ 208135 h 342598"/>
                <a:gd name="connsiteX5" fmla="*/ 54797 w 201695"/>
                <a:gd name="connsiteY5" fmla="*/ 342599 h 342598"/>
                <a:gd name="connsiteX6" fmla="*/ 0 w 201695"/>
                <a:gd name="connsiteY6" fmla="*/ 342599 h 342598"/>
                <a:gd name="connsiteX7" fmla="*/ 0 w 201695"/>
                <a:gd name="connsiteY7" fmla="*/ 13808 h 342598"/>
                <a:gd name="connsiteX8" fmla="*/ 54797 w 201695"/>
                <a:gd name="connsiteY8" fmla="*/ 0 h 342598"/>
                <a:gd name="connsiteX9" fmla="*/ 54797 w 201695"/>
                <a:gd name="connsiteY9" fmla="*/ 136297 h 342598"/>
                <a:gd name="connsiteX10" fmla="*/ 55718 w 201695"/>
                <a:gd name="connsiteY10" fmla="*/ 136297 h 342598"/>
                <a:gd name="connsiteX11" fmla="*/ 124323 w 201695"/>
                <a:gd name="connsiteY11" fmla="*/ 102225 h 342598"/>
                <a:gd name="connsiteX12" fmla="*/ 201687 w 201695"/>
                <a:gd name="connsiteY12" fmla="*/ 197082 h 342598"/>
                <a:gd name="connsiteX13" fmla="*/ 201687 w 201695"/>
                <a:gd name="connsiteY13" fmla="*/ 342590 h 342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342598">
                  <a:moveTo>
                    <a:pt x="201695" y="342590"/>
                  </a:moveTo>
                  <a:lnTo>
                    <a:pt x="146899" y="342590"/>
                  </a:lnTo>
                  <a:lnTo>
                    <a:pt x="146899" y="208587"/>
                  </a:lnTo>
                  <a:cubicBezTo>
                    <a:pt x="146899" y="174054"/>
                    <a:pt x="136306" y="151487"/>
                    <a:pt x="103607" y="151487"/>
                  </a:cubicBezTo>
                  <a:cubicBezTo>
                    <a:pt x="65850" y="151487"/>
                    <a:pt x="54797" y="181423"/>
                    <a:pt x="54797" y="208135"/>
                  </a:cubicBezTo>
                  <a:lnTo>
                    <a:pt x="54797" y="342599"/>
                  </a:lnTo>
                  <a:lnTo>
                    <a:pt x="0" y="342599"/>
                  </a:lnTo>
                  <a:lnTo>
                    <a:pt x="0" y="13808"/>
                  </a:lnTo>
                  <a:lnTo>
                    <a:pt x="54797" y="0"/>
                  </a:lnTo>
                  <a:lnTo>
                    <a:pt x="54797" y="136297"/>
                  </a:lnTo>
                  <a:lnTo>
                    <a:pt x="55718" y="136297"/>
                  </a:lnTo>
                  <a:cubicBezTo>
                    <a:pt x="69074" y="115573"/>
                    <a:pt x="93483" y="102225"/>
                    <a:pt x="124323" y="102225"/>
                  </a:cubicBezTo>
                  <a:cubicBezTo>
                    <a:pt x="178660" y="102225"/>
                    <a:pt x="201687" y="142745"/>
                    <a:pt x="201687" y="197082"/>
                  </a:cubicBezTo>
                  <a:lnTo>
                    <a:pt x="201687" y="342590"/>
                  </a:lnTo>
                  <a:close/>
                </a:path>
              </a:pathLst>
            </a:custGeom>
            <a:grpFill/>
            <a:ln w="8374" cap="flat">
              <a:noFill/>
              <a:prstDash val="solid"/>
              <a:miter/>
            </a:ln>
          </p:spPr>
          <p:txBody>
            <a:bodyPr rtlCol="0" anchor="ctr"/>
            <a:lstStyle/>
            <a:p>
              <a:endParaRPr lang="de-DE"/>
            </a:p>
          </p:txBody>
        </p:sp>
        <p:sp>
          <p:nvSpPr>
            <p:cNvPr id="279" name="Freihandform: Form 285">
              <a:extLst>
                <a:ext uri="{FF2B5EF4-FFF2-40B4-BE49-F238E27FC236}">
                  <a16:creationId xmlns:a16="http://schemas.microsoft.com/office/drawing/2014/main" id="{FB6700C5-621E-C04A-A4B7-AF67ADE642FF}"/>
                </a:ext>
              </a:extLst>
            </p:cNvPr>
            <p:cNvSpPr/>
            <p:nvPr/>
          </p:nvSpPr>
          <p:spPr>
            <a:xfrm>
              <a:off x="7451652" y="3052356"/>
              <a:ext cx="198923" cy="245899"/>
            </a:xfrm>
            <a:custGeom>
              <a:avLst/>
              <a:gdLst>
                <a:gd name="connsiteX0" fmla="*/ 100835 w 198923"/>
                <a:gd name="connsiteY0" fmla="*/ 94856 h 245899"/>
                <a:gd name="connsiteX1" fmla="*/ 145039 w 198923"/>
                <a:gd name="connsiteY1" fmla="*/ 99922 h 245899"/>
                <a:gd name="connsiteX2" fmla="*/ 145039 w 198923"/>
                <a:gd name="connsiteY2" fmla="*/ 91633 h 245899"/>
                <a:gd name="connsiteX3" fmla="*/ 93466 w 198923"/>
                <a:gd name="connsiteY3" fmla="*/ 46047 h 245899"/>
                <a:gd name="connsiteX4" fmla="*/ 34064 w 198923"/>
                <a:gd name="connsiteY4" fmla="*/ 59402 h 245899"/>
                <a:gd name="connsiteX5" fmla="*/ 22090 w 198923"/>
                <a:gd name="connsiteY5" fmla="*/ 13356 h 245899"/>
                <a:gd name="connsiteX6" fmla="*/ 98993 w 198923"/>
                <a:gd name="connsiteY6" fmla="*/ 0 h 245899"/>
                <a:gd name="connsiteX7" fmla="*/ 198924 w 198923"/>
                <a:gd name="connsiteY7" fmla="*/ 90711 h 245899"/>
                <a:gd name="connsiteX8" fmla="*/ 198924 w 198923"/>
                <a:gd name="connsiteY8" fmla="*/ 240373 h 245899"/>
                <a:gd name="connsiteX9" fmla="*/ 146882 w 198923"/>
                <a:gd name="connsiteY9" fmla="*/ 240373 h 245899"/>
                <a:gd name="connsiteX10" fmla="*/ 146882 w 198923"/>
                <a:gd name="connsiteY10" fmla="*/ 215504 h 245899"/>
                <a:gd name="connsiteX11" fmla="*/ 145969 w 198923"/>
                <a:gd name="connsiteY11" fmla="*/ 215504 h 245899"/>
                <a:gd name="connsiteX12" fmla="*/ 77355 w 198923"/>
                <a:gd name="connsiteY12" fmla="*/ 245900 h 245899"/>
                <a:gd name="connsiteX13" fmla="*/ 0 w 198923"/>
                <a:gd name="connsiteY13" fmla="*/ 171299 h 245899"/>
                <a:gd name="connsiteX14" fmla="*/ 100835 w 198923"/>
                <a:gd name="connsiteY14" fmla="*/ 94856 h 245899"/>
                <a:gd name="connsiteX15" fmla="*/ 91624 w 198923"/>
                <a:gd name="connsiteY15" fmla="*/ 204919 h 245899"/>
                <a:gd name="connsiteX16" fmla="*/ 145039 w 198923"/>
                <a:gd name="connsiteY16" fmla="*/ 176834 h 245899"/>
                <a:gd name="connsiteX17" fmla="*/ 145039 w 198923"/>
                <a:gd name="connsiteY17" fmla="*/ 135845 h 245899"/>
                <a:gd name="connsiteX18" fmla="*/ 106822 w 198923"/>
                <a:gd name="connsiteY18" fmla="*/ 131240 h 245899"/>
                <a:gd name="connsiteX19" fmla="*/ 52486 w 198923"/>
                <a:gd name="connsiteY19" fmla="*/ 169918 h 245899"/>
                <a:gd name="connsiteX20" fmla="*/ 91624 w 198923"/>
                <a:gd name="connsiteY20" fmla="*/ 204919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8923" h="245899">
                  <a:moveTo>
                    <a:pt x="100835" y="94856"/>
                  </a:moveTo>
                  <a:cubicBezTo>
                    <a:pt x="116033" y="94856"/>
                    <a:pt x="129849" y="95778"/>
                    <a:pt x="145039" y="99922"/>
                  </a:cubicBezTo>
                  <a:lnTo>
                    <a:pt x="145039" y="91633"/>
                  </a:lnTo>
                  <a:cubicBezTo>
                    <a:pt x="145039" y="61705"/>
                    <a:pt x="127538" y="46047"/>
                    <a:pt x="93466" y="46047"/>
                  </a:cubicBezTo>
                  <a:cubicBezTo>
                    <a:pt x="74584" y="46047"/>
                    <a:pt x="53407" y="50652"/>
                    <a:pt x="34064" y="59402"/>
                  </a:cubicBezTo>
                  <a:lnTo>
                    <a:pt x="22090" y="13356"/>
                  </a:lnTo>
                  <a:cubicBezTo>
                    <a:pt x="43727" y="5066"/>
                    <a:pt x="72281" y="0"/>
                    <a:pt x="98993" y="0"/>
                  </a:cubicBezTo>
                  <a:cubicBezTo>
                    <a:pt x="164844" y="0"/>
                    <a:pt x="198924" y="30857"/>
                    <a:pt x="198924" y="90711"/>
                  </a:cubicBezTo>
                  <a:lnTo>
                    <a:pt x="198924" y="240373"/>
                  </a:lnTo>
                  <a:lnTo>
                    <a:pt x="146882" y="240373"/>
                  </a:lnTo>
                  <a:lnTo>
                    <a:pt x="146882" y="215504"/>
                  </a:lnTo>
                  <a:lnTo>
                    <a:pt x="145969" y="215504"/>
                  </a:lnTo>
                  <a:cubicBezTo>
                    <a:pt x="125705" y="236228"/>
                    <a:pt x="104528" y="245900"/>
                    <a:pt x="77355" y="245900"/>
                  </a:cubicBezTo>
                  <a:cubicBezTo>
                    <a:pt x="30388" y="245900"/>
                    <a:pt x="0" y="216885"/>
                    <a:pt x="0" y="171299"/>
                  </a:cubicBezTo>
                  <a:cubicBezTo>
                    <a:pt x="-9" y="121568"/>
                    <a:pt x="35445" y="94856"/>
                    <a:pt x="100835" y="94856"/>
                  </a:cubicBezTo>
                  <a:close/>
                  <a:moveTo>
                    <a:pt x="91624" y="204919"/>
                  </a:moveTo>
                  <a:cubicBezTo>
                    <a:pt x="111419" y="204919"/>
                    <a:pt x="129841" y="195248"/>
                    <a:pt x="145039" y="176834"/>
                  </a:cubicBezTo>
                  <a:lnTo>
                    <a:pt x="145039" y="135845"/>
                  </a:lnTo>
                  <a:cubicBezTo>
                    <a:pt x="132144" y="132621"/>
                    <a:pt x="118788" y="131240"/>
                    <a:pt x="106822" y="131240"/>
                  </a:cubicBezTo>
                  <a:cubicBezTo>
                    <a:pt x="72289" y="131240"/>
                    <a:pt x="52486" y="145048"/>
                    <a:pt x="52486" y="169918"/>
                  </a:cubicBezTo>
                  <a:cubicBezTo>
                    <a:pt x="52477" y="191563"/>
                    <a:pt x="67684" y="204919"/>
                    <a:pt x="91624" y="204919"/>
                  </a:cubicBezTo>
                  <a:close/>
                </a:path>
              </a:pathLst>
            </a:custGeom>
            <a:grpFill/>
            <a:ln w="8374" cap="flat">
              <a:noFill/>
              <a:prstDash val="solid"/>
              <a:miter/>
            </a:ln>
          </p:spPr>
          <p:txBody>
            <a:bodyPr rtlCol="0" anchor="ctr"/>
            <a:lstStyle/>
            <a:p>
              <a:endParaRPr lang="de-DE"/>
            </a:p>
          </p:txBody>
        </p:sp>
        <p:sp>
          <p:nvSpPr>
            <p:cNvPr id="280" name="Freihandform: Form 286">
              <a:extLst>
                <a:ext uri="{FF2B5EF4-FFF2-40B4-BE49-F238E27FC236}">
                  <a16:creationId xmlns:a16="http://schemas.microsoft.com/office/drawing/2014/main" id="{57CB02E1-5F4F-6148-9B81-71E42116E79F}"/>
                </a:ext>
              </a:extLst>
            </p:cNvPr>
            <p:cNvSpPr/>
            <p:nvPr/>
          </p:nvSpPr>
          <p:spPr>
            <a:xfrm>
              <a:off x="7694437" y="2946899"/>
              <a:ext cx="143674" cy="345830"/>
            </a:xfrm>
            <a:custGeom>
              <a:avLst/>
              <a:gdLst>
                <a:gd name="connsiteX0" fmla="*/ 143674 w 143674"/>
                <a:gd name="connsiteY0" fmla="*/ 51582 h 345830"/>
                <a:gd name="connsiteX1" fmla="*/ 119734 w 143674"/>
                <a:gd name="connsiteY1" fmla="*/ 46976 h 345830"/>
                <a:gd name="connsiteX2" fmla="*/ 90720 w 143674"/>
                <a:gd name="connsiteY2" fmla="*/ 79667 h 345830"/>
                <a:gd name="connsiteX3" fmla="*/ 90720 w 143674"/>
                <a:gd name="connsiteY3" fmla="*/ 111445 h 345830"/>
                <a:gd name="connsiteX4" fmla="*/ 137235 w 143674"/>
                <a:gd name="connsiteY4" fmla="*/ 111445 h 345830"/>
                <a:gd name="connsiteX5" fmla="*/ 137235 w 143674"/>
                <a:gd name="connsiteY5" fmla="*/ 157031 h 345830"/>
                <a:gd name="connsiteX6" fmla="*/ 91180 w 143674"/>
                <a:gd name="connsiteY6" fmla="*/ 157031 h 345830"/>
                <a:gd name="connsiteX7" fmla="*/ 91180 w 143674"/>
                <a:gd name="connsiteY7" fmla="*/ 345831 h 345830"/>
                <a:gd name="connsiteX8" fmla="*/ 36383 w 143674"/>
                <a:gd name="connsiteY8" fmla="*/ 345831 h 345830"/>
                <a:gd name="connsiteX9" fmla="*/ 36383 w 143674"/>
                <a:gd name="connsiteY9" fmla="*/ 157031 h 345830"/>
                <a:gd name="connsiteX10" fmla="*/ 0 w 143674"/>
                <a:gd name="connsiteY10" fmla="*/ 157031 h 345830"/>
                <a:gd name="connsiteX11" fmla="*/ 0 w 143674"/>
                <a:gd name="connsiteY11" fmla="*/ 111445 h 345830"/>
                <a:gd name="connsiteX12" fmla="*/ 36383 w 143674"/>
                <a:gd name="connsiteY12" fmla="*/ 111445 h 345830"/>
                <a:gd name="connsiteX13" fmla="*/ 36383 w 143674"/>
                <a:gd name="connsiteY13" fmla="*/ 77825 h 345830"/>
                <a:gd name="connsiteX14" fmla="*/ 110983 w 143674"/>
                <a:gd name="connsiteY14" fmla="*/ 0 h 345830"/>
                <a:gd name="connsiteX15" fmla="*/ 143674 w 143674"/>
                <a:gd name="connsiteY15" fmla="*/ 5066 h 345830"/>
                <a:gd name="connsiteX16" fmla="*/ 143674 w 143674"/>
                <a:gd name="connsiteY16" fmla="*/ 51582 h 345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3674" h="345830">
                  <a:moveTo>
                    <a:pt x="143674" y="51582"/>
                  </a:moveTo>
                  <a:cubicBezTo>
                    <a:pt x="136306" y="48358"/>
                    <a:pt x="127555" y="46976"/>
                    <a:pt x="119734" y="46976"/>
                  </a:cubicBezTo>
                  <a:cubicBezTo>
                    <a:pt x="99010" y="46976"/>
                    <a:pt x="90720" y="57569"/>
                    <a:pt x="90720" y="79667"/>
                  </a:cubicBezTo>
                  <a:lnTo>
                    <a:pt x="90720" y="111445"/>
                  </a:lnTo>
                  <a:lnTo>
                    <a:pt x="137235" y="111445"/>
                  </a:lnTo>
                  <a:lnTo>
                    <a:pt x="137235" y="157031"/>
                  </a:lnTo>
                  <a:lnTo>
                    <a:pt x="91180" y="157031"/>
                  </a:lnTo>
                  <a:lnTo>
                    <a:pt x="91180" y="345831"/>
                  </a:lnTo>
                  <a:lnTo>
                    <a:pt x="36383" y="345831"/>
                  </a:lnTo>
                  <a:lnTo>
                    <a:pt x="36383" y="157031"/>
                  </a:lnTo>
                  <a:lnTo>
                    <a:pt x="0" y="157031"/>
                  </a:lnTo>
                  <a:lnTo>
                    <a:pt x="0" y="111445"/>
                  </a:lnTo>
                  <a:lnTo>
                    <a:pt x="36383" y="111445"/>
                  </a:lnTo>
                  <a:lnTo>
                    <a:pt x="36383" y="77825"/>
                  </a:lnTo>
                  <a:cubicBezTo>
                    <a:pt x="36383" y="29015"/>
                    <a:pt x="58490" y="0"/>
                    <a:pt x="110983" y="0"/>
                  </a:cubicBezTo>
                  <a:cubicBezTo>
                    <a:pt x="122958" y="0"/>
                    <a:pt x="134472" y="1382"/>
                    <a:pt x="143674" y="5066"/>
                  </a:cubicBezTo>
                  <a:lnTo>
                    <a:pt x="143674" y="51582"/>
                  </a:lnTo>
                  <a:close/>
                </a:path>
              </a:pathLst>
            </a:custGeom>
            <a:grpFill/>
            <a:ln w="8374" cap="flat">
              <a:noFill/>
              <a:prstDash val="solid"/>
              <a:miter/>
            </a:ln>
          </p:spPr>
          <p:txBody>
            <a:bodyPr rtlCol="0" anchor="ctr"/>
            <a:lstStyle/>
            <a:p>
              <a:endParaRPr lang="de-DE"/>
            </a:p>
          </p:txBody>
        </p:sp>
        <p:sp>
          <p:nvSpPr>
            <p:cNvPr id="281" name="Freihandform: Form 287">
              <a:extLst>
                <a:ext uri="{FF2B5EF4-FFF2-40B4-BE49-F238E27FC236}">
                  <a16:creationId xmlns:a16="http://schemas.microsoft.com/office/drawing/2014/main" id="{01D84E81-8079-0146-9BDB-51F090F16BEC}"/>
                </a:ext>
              </a:extLst>
            </p:cNvPr>
            <p:cNvSpPr/>
            <p:nvPr/>
          </p:nvSpPr>
          <p:spPr>
            <a:xfrm>
              <a:off x="7867277" y="2982353"/>
              <a:ext cx="145977" cy="315903"/>
            </a:xfrm>
            <a:custGeom>
              <a:avLst/>
              <a:gdLst>
                <a:gd name="connsiteX0" fmla="*/ 145977 w 145977"/>
                <a:gd name="connsiteY0" fmla="*/ 260185 h 315903"/>
                <a:gd name="connsiteX1" fmla="*/ 145977 w 145977"/>
                <a:gd name="connsiteY1" fmla="*/ 307153 h 315903"/>
                <a:gd name="connsiteX2" fmla="*/ 99922 w 145977"/>
                <a:gd name="connsiteY2" fmla="*/ 315903 h 315903"/>
                <a:gd name="connsiteX3" fmla="*/ 35914 w 145977"/>
                <a:gd name="connsiteY3" fmla="*/ 250053 h 315903"/>
                <a:gd name="connsiteX4" fmla="*/ 35914 w 145977"/>
                <a:gd name="connsiteY4" fmla="*/ 121577 h 315903"/>
                <a:gd name="connsiteX5" fmla="*/ 0 w 145977"/>
                <a:gd name="connsiteY5" fmla="*/ 121577 h 315903"/>
                <a:gd name="connsiteX6" fmla="*/ 0 w 145977"/>
                <a:gd name="connsiteY6" fmla="*/ 75991 h 315903"/>
                <a:gd name="connsiteX7" fmla="*/ 35454 w 145977"/>
                <a:gd name="connsiteY7" fmla="*/ 75991 h 315903"/>
                <a:gd name="connsiteX8" fmla="*/ 35454 w 145977"/>
                <a:gd name="connsiteY8" fmla="*/ 11983 h 315903"/>
                <a:gd name="connsiteX9" fmla="*/ 90251 w 145977"/>
                <a:gd name="connsiteY9" fmla="*/ 0 h 315903"/>
                <a:gd name="connsiteX10" fmla="*/ 90251 w 145977"/>
                <a:gd name="connsiteY10" fmla="*/ 75982 h 315903"/>
                <a:gd name="connsiteX11" fmla="*/ 145969 w 145977"/>
                <a:gd name="connsiteY11" fmla="*/ 75982 h 315903"/>
                <a:gd name="connsiteX12" fmla="*/ 145969 w 145977"/>
                <a:gd name="connsiteY12" fmla="*/ 121568 h 315903"/>
                <a:gd name="connsiteX13" fmla="*/ 90251 w 145977"/>
                <a:gd name="connsiteY13" fmla="*/ 121568 h 315903"/>
                <a:gd name="connsiteX14" fmla="*/ 90251 w 145977"/>
                <a:gd name="connsiteY14" fmla="*/ 237149 h 315903"/>
                <a:gd name="connsiteX15" fmla="*/ 115573 w 145977"/>
                <a:gd name="connsiteY15" fmla="*/ 268006 h 315903"/>
                <a:gd name="connsiteX16" fmla="*/ 145977 w 145977"/>
                <a:gd name="connsiteY16" fmla="*/ 260185 h 315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977" h="315903">
                  <a:moveTo>
                    <a:pt x="145977" y="260185"/>
                  </a:moveTo>
                  <a:lnTo>
                    <a:pt x="145977" y="307153"/>
                  </a:lnTo>
                  <a:cubicBezTo>
                    <a:pt x="134003" y="312680"/>
                    <a:pt x="116041" y="315903"/>
                    <a:pt x="99922" y="315903"/>
                  </a:cubicBezTo>
                  <a:cubicBezTo>
                    <a:pt x="58481" y="315903"/>
                    <a:pt x="35914" y="292876"/>
                    <a:pt x="35914" y="250053"/>
                  </a:cubicBezTo>
                  <a:lnTo>
                    <a:pt x="35914" y="121577"/>
                  </a:lnTo>
                  <a:lnTo>
                    <a:pt x="0" y="121577"/>
                  </a:lnTo>
                  <a:lnTo>
                    <a:pt x="0" y="75991"/>
                  </a:lnTo>
                  <a:lnTo>
                    <a:pt x="35454" y="75991"/>
                  </a:lnTo>
                  <a:lnTo>
                    <a:pt x="35454" y="11983"/>
                  </a:lnTo>
                  <a:lnTo>
                    <a:pt x="90251" y="0"/>
                  </a:lnTo>
                  <a:lnTo>
                    <a:pt x="90251" y="75982"/>
                  </a:lnTo>
                  <a:lnTo>
                    <a:pt x="145969" y="75982"/>
                  </a:lnTo>
                  <a:lnTo>
                    <a:pt x="145969" y="121568"/>
                  </a:lnTo>
                  <a:lnTo>
                    <a:pt x="90251" y="121568"/>
                  </a:lnTo>
                  <a:lnTo>
                    <a:pt x="90251" y="237149"/>
                  </a:lnTo>
                  <a:cubicBezTo>
                    <a:pt x="90251" y="258795"/>
                    <a:pt x="97619" y="268006"/>
                    <a:pt x="115573" y="268006"/>
                  </a:cubicBezTo>
                  <a:cubicBezTo>
                    <a:pt x="125713" y="268015"/>
                    <a:pt x="136757" y="264791"/>
                    <a:pt x="145977" y="260185"/>
                  </a:cubicBezTo>
                  <a:close/>
                </a:path>
              </a:pathLst>
            </a:custGeom>
            <a:grpFill/>
            <a:ln w="8374" cap="flat">
              <a:noFill/>
              <a:prstDash val="solid"/>
              <a:miter/>
            </a:ln>
          </p:spPr>
          <p:txBody>
            <a:bodyPr rtlCol="0" anchor="ctr"/>
            <a:lstStyle/>
            <a:p>
              <a:endParaRPr lang="de-DE"/>
            </a:p>
          </p:txBody>
        </p:sp>
        <p:sp>
          <p:nvSpPr>
            <p:cNvPr id="282" name="Freihandform: Form 288">
              <a:extLst>
                <a:ext uri="{FF2B5EF4-FFF2-40B4-BE49-F238E27FC236}">
                  <a16:creationId xmlns:a16="http://schemas.microsoft.com/office/drawing/2014/main" id="{746B60EE-3B74-5E42-BDB5-48D0C84E9956}"/>
                </a:ext>
              </a:extLst>
            </p:cNvPr>
            <p:cNvSpPr/>
            <p:nvPr/>
          </p:nvSpPr>
          <p:spPr>
            <a:xfrm>
              <a:off x="8049797" y="3052356"/>
              <a:ext cx="214130" cy="245899"/>
            </a:xfrm>
            <a:custGeom>
              <a:avLst/>
              <a:gdLst>
                <a:gd name="connsiteX0" fmla="*/ 116033 w 214130"/>
                <a:gd name="connsiteY0" fmla="*/ 245900 h 245899"/>
                <a:gd name="connsiteX1" fmla="*/ 0 w 214130"/>
                <a:gd name="connsiteY1" fmla="*/ 122489 h 245899"/>
                <a:gd name="connsiteX2" fmla="*/ 110054 w 214130"/>
                <a:gd name="connsiteY2" fmla="*/ 0 h 245899"/>
                <a:gd name="connsiteX3" fmla="*/ 214131 w 214130"/>
                <a:gd name="connsiteY3" fmla="*/ 119266 h 245899"/>
                <a:gd name="connsiteX4" fmla="*/ 213209 w 214130"/>
                <a:gd name="connsiteY4" fmla="*/ 141824 h 245899"/>
                <a:gd name="connsiteX5" fmla="*/ 55727 w 214130"/>
                <a:gd name="connsiteY5" fmla="*/ 141824 h 245899"/>
                <a:gd name="connsiteX6" fmla="*/ 116510 w 214130"/>
                <a:gd name="connsiteY6" fmla="*/ 198924 h 245899"/>
                <a:gd name="connsiteX7" fmla="*/ 174071 w 214130"/>
                <a:gd name="connsiteY7" fmla="*/ 171291 h 245899"/>
                <a:gd name="connsiteX8" fmla="*/ 208143 w 214130"/>
                <a:gd name="connsiteY8" fmla="*/ 207214 h 245899"/>
                <a:gd name="connsiteX9" fmla="*/ 116033 w 214130"/>
                <a:gd name="connsiteY9" fmla="*/ 245900 h 245899"/>
                <a:gd name="connsiteX10" fmla="*/ 54788 w 214130"/>
                <a:gd name="connsiteY10" fmla="*/ 101765 h 245899"/>
                <a:gd name="connsiteX11" fmla="*/ 161159 w 214130"/>
                <a:gd name="connsiteY11" fmla="*/ 101765 h 245899"/>
                <a:gd name="connsiteX12" fmla="*/ 109125 w 214130"/>
                <a:gd name="connsiteY12" fmla="*/ 45125 h 245899"/>
                <a:gd name="connsiteX13" fmla="*/ 54788 w 214130"/>
                <a:gd name="connsiteY13" fmla="*/ 101765 h 24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4130" h="245899">
                  <a:moveTo>
                    <a:pt x="116033" y="245900"/>
                  </a:moveTo>
                  <a:cubicBezTo>
                    <a:pt x="46499" y="245900"/>
                    <a:pt x="0" y="196621"/>
                    <a:pt x="0" y="122489"/>
                  </a:cubicBezTo>
                  <a:cubicBezTo>
                    <a:pt x="0" y="49739"/>
                    <a:pt x="44665" y="0"/>
                    <a:pt x="110054" y="0"/>
                  </a:cubicBezTo>
                  <a:cubicBezTo>
                    <a:pt x="173141" y="0"/>
                    <a:pt x="214131" y="46968"/>
                    <a:pt x="214131" y="119266"/>
                  </a:cubicBezTo>
                  <a:cubicBezTo>
                    <a:pt x="214131" y="127095"/>
                    <a:pt x="213670" y="135385"/>
                    <a:pt x="213209" y="141824"/>
                  </a:cubicBezTo>
                  <a:lnTo>
                    <a:pt x="55727" y="141824"/>
                  </a:lnTo>
                  <a:cubicBezTo>
                    <a:pt x="61714" y="178207"/>
                    <a:pt x="83351" y="198924"/>
                    <a:pt x="116510" y="198924"/>
                  </a:cubicBezTo>
                  <a:cubicBezTo>
                    <a:pt x="138147" y="198924"/>
                    <a:pt x="155649" y="190634"/>
                    <a:pt x="174071" y="171291"/>
                  </a:cubicBezTo>
                  <a:lnTo>
                    <a:pt x="208143" y="207214"/>
                  </a:lnTo>
                  <a:cubicBezTo>
                    <a:pt x="181423" y="233465"/>
                    <a:pt x="151487" y="245900"/>
                    <a:pt x="116033" y="245900"/>
                  </a:cubicBezTo>
                  <a:close/>
                  <a:moveTo>
                    <a:pt x="54788" y="101765"/>
                  </a:moveTo>
                  <a:lnTo>
                    <a:pt x="161159" y="101765"/>
                  </a:lnTo>
                  <a:cubicBezTo>
                    <a:pt x="158864" y="65850"/>
                    <a:pt x="139981" y="45125"/>
                    <a:pt x="109125" y="45125"/>
                  </a:cubicBezTo>
                  <a:cubicBezTo>
                    <a:pt x="78729" y="45134"/>
                    <a:pt x="59394" y="65390"/>
                    <a:pt x="54788" y="101765"/>
                  </a:cubicBezTo>
                  <a:close/>
                </a:path>
              </a:pathLst>
            </a:custGeom>
            <a:grpFill/>
            <a:ln w="8374" cap="flat">
              <a:noFill/>
              <a:prstDash val="solid"/>
              <a:miter/>
            </a:ln>
          </p:spPr>
          <p:txBody>
            <a:bodyPr rtlCol="0" anchor="ctr"/>
            <a:lstStyle/>
            <a:p>
              <a:endParaRPr lang="de-DE"/>
            </a:p>
          </p:txBody>
        </p:sp>
        <p:sp>
          <p:nvSpPr>
            <p:cNvPr id="283" name="Freihandform: Form 289">
              <a:extLst>
                <a:ext uri="{FF2B5EF4-FFF2-40B4-BE49-F238E27FC236}">
                  <a16:creationId xmlns:a16="http://schemas.microsoft.com/office/drawing/2014/main" id="{130A88CC-2055-9D46-A3AB-5C259A9E4297}"/>
                </a:ext>
              </a:extLst>
            </p:cNvPr>
            <p:cNvSpPr/>
            <p:nvPr/>
          </p:nvSpPr>
          <p:spPr>
            <a:xfrm>
              <a:off x="8323756" y="3052365"/>
              <a:ext cx="201695" cy="240373"/>
            </a:xfrm>
            <a:custGeom>
              <a:avLst/>
              <a:gdLst>
                <a:gd name="connsiteX0" fmla="*/ 201696 w 201695"/>
                <a:gd name="connsiteY0" fmla="*/ 240365 h 240373"/>
                <a:gd name="connsiteX1" fmla="*/ 146890 w 201695"/>
                <a:gd name="connsiteY1" fmla="*/ 240365 h 240373"/>
                <a:gd name="connsiteX2" fmla="*/ 146890 w 201695"/>
                <a:gd name="connsiteY2" fmla="*/ 106362 h 240373"/>
                <a:gd name="connsiteX3" fmla="*/ 103607 w 201695"/>
                <a:gd name="connsiteY3" fmla="*/ 49262 h 240373"/>
                <a:gd name="connsiteX4" fmla="*/ 54798 w 201695"/>
                <a:gd name="connsiteY4" fmla="*/ 105910 h 240373"/>
                <a:gd name="connsiteX5" fmla="*/ 54798 w 201695"/>
                <a:gd name="connsiteY5" fmla="*/ 240373 h 240373"/>
                <a:gd name="connsiteX6" fmla="*/ 0 w 201695"/>
                <a:gd name="connsiteY6" fmla="*/ 240373 h 240373"/>
                <a:gd name="connsiteX7" fmla="*/ 0 w 201695"/>
                <a:gd name="connsiteY7" fmla="*/ 5987 h 240373"/>
                <a:gd name="connsiteX8" fmla="*/ 54337 w 201695"/>
                <a:gd name="connsiteY8" fmla="*/ 5987 h 240373"/>
                <a:gd name="connsiteX9" fmla="*/ 54337 w 201695"/>
                <a:gd name="connsiteY9" fmla="*/ 34072 h 240373"/>
                <a:gd name="connsiteX10" fmla="*/ 55249 w 201695"/>
                <a:gd name="connsiteY10" fmla="*/ 34072 h 240373"/>
                <a:gd name="connsiteX11" fmla="*/ 124324 w 201695"/>
                <a:gd name="connsiteY11" fmla="*/ 0 h 240373"/>
                <a:gd name="connsiteX12" fmla="*/ 201688 w 201695"/>
                <a:gd name="connsiteY12" fmla="*/ 94856 h 240373"/>
                <a:gd name="connsiteX13" fmla="*/ 201688 w 201695"/>
                <a:gd name="connsiteY13" fmla="*/ 240365 h 240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1695" h="240373">
                  <a:moveTo>
                    <a:pt x="201696" y="240365"/>
                  </a:moveTo>
                  <a:lnTo>
                    <a:pt x="146890" y="240365"/>
                  </a:lnTo>
                  <a:lnTo>
                    <a:pt x="146890" y="106362"/>
                  </a:lnTo>
                  <a:cubicBezTo>
                    <a:pt x="146890" y="72290"/>
                    <a:pt x="136767" y="49262"/>
                    <a:pt x="103607" y="49262"/>
                  </a:cubicBezTo>
                  <a:cubicBezTo>
                    <a:pt x="65390" y="49262"/>
                    <a:pt x="54798" y="80579"/>
                    <a:pt x="54798" y="105910"/>
                  </a:cubicBezTo>
                  <a:lnTo>
                    <a:pt x="54798" y="240373"/>
                  </a:lnTo>
                  <a:lnTo>
                    <a:pt x="0" y="240373"/>
                  </a:lnTo>
                  <a:lnTo>
                    <a:pt x="0" y="5987"/>
                  </a:lnTo>
                  <a:lnTo>
                    <a:pt x="54337" y="5987"/>
                  </a:lnTo>
                  <a:lnTo>
                    <a:pt x="54337" y="34072"/>
                  </a:lnTo>
                  <a:lnTo>
                    <a:pt x="55249" y="34072"/>
                  </a:lnTo>
                  <a:cubicBezTo>
                    <a:pt x="69066" y="13348"/>
                    <a:pt x="93935" y="0"/>
                    <a:pt x="124324" y="0"/>
                  </a:cubicBezTo>
                  <a:cubicBezTo>
                    <a:pt x="177739" y="0"/>
                    <a:pt x="201688" y="39138"/>
                    <a:pt x="201688" y="94856"/>
                  </a:cubicBezTo>
                  <a:lnTo>
                    <a:pt x="201688" y="240365"/>
                  </a:lnTo>
                  <a:close/>
                </a:path>
              </a:pathLst>
            </a:custGeom>
            <a:grpFill/>
            <a:ln w="8374" cap="flat">
              <a:noFill/>
              <a:prstDash val="solid"/>
              <a:miter/>
            </a:ln>
          </p:spPr>
          <p:txBody>
            <a:bodyPr rtlCol="0" anchor="ctr"/>
            <a:lstStyle/>
            <a:p>
              <a:endParaRPr lang="de-DE"/>
            </a:p>
          </p:txBody>
        </p:sp>
        <p:sp>
          <p:nvSpPr>
            <p:cNvPr id="284" name="Freihandform: Form 290">
              <a:extLst>
                <a:ext uri="{FF2B5EF4-FFF2-40B4-BE49-F238E27FC236}">
                  <a16:creationId xmlns:a16="http://schemas.microsoft.com/office/drawing/2014/main" id="{3395C0E0-7108-1441-9D16-60C76E734E62}"/>
                </a:ext>
              </a:extLst>
            </p:cNvPr>
            <p:cNvSpPr/>
            <p:nvPr/>
          </p:nvSpPr>
          <p:spPr>
            <a:xfrm>
              <a:off x="8741466" y="2935854"/>
              <a:ext cx="31309" cy="452200"/>
            </a:xfrm>
            <a:custGeom>
              <a:avLst/>
              <a:gdLst>
                <a:gd name="connsiteX0" fmla="*/ 31309 w 31309"/>
                <a:gd name="connsiteY0" fmla="*/ 452201 h 452200"/>
                <a:gd name="connsiteX1" fmla="*/ 0 w 31309"/>
                <a:gd name="connsiteY1" fmla="*/ 452201 h 452200"/>
                <a:gd name="connsiteX2" fmla="*/ 0 w 31309"/>
                <a:gd name="connsiteY2" fmla="*/ 0 h 452200"/>
                <a:gd name="connsiteX3" fmla="*/ 31309 w 31309"/>
                <a:gd name="connsiteY3" fmla="*/ 0 h 452200"/>
                <a:gd name="connsiteX4" fmla="*/ 31309 w 31309"/>
                <a:gd name="connsiteY4" fmla="*/ 452201 h 452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09" h="452200">
                  <a:moveTo>
                    <a:pt x="31309" y="452201"/>
                  </a:moveTo>
                  <a:lnTo>
                    <a:pt x="0" y="452201"/>
                  </a:lnTo>
                  <a:lnTo>
                    <a:pt x="0" y="0"/>
                  </a:lnTo>
                  <a:lnTo>
                    <a:pt x="31309" y="0"/>
                  </a:lnTo>
                  <a:lnTo>
                    <a:pt x="31309" y="452201"/>
                  </a:lnTo>
                  <a:close/>
                </a:path>
              </a:pathLst>
            </a:custGeom>
            <a:grpFill/>
            <a:ln w="8374" cap="flat">
              <a:noFill/>
              <a:prstDash val="solid"/>
              <a:miter/>
            </a:ln>
          </p:spPr>
          <p:txBody>
            <a:bodyPr rtlCol="0" anchor="ctr"/>
            <a:lstStyle/>
            <a:p>
              <a:endParaRPr lang="de-DE"/>
            </a:p>
          </p:txBody>
        </p:sp>
        <p:sp>
          <p:nvSpPr>
            <p:cNvPr id="285" name="Freihandform: Form 291">
              <a:extLst>
                <a:ext uri="{FF2B5EF4-FFF2-40B4-BE49-F238E27FC236}">
                  <a16:creationId xmlns:a16="http://schemas.microsoft.com/office/drawing/2014/main" id="{BE188E28-8C81-C948-981E-9C491190E489}"/>
                </a:ext>
              </a:extLst>
            </p:cNvPr>
            <p:cNvSpPr/>
            <p:nvPr/>
          </p:nvSpPr>
          <p:spPr>
            <a:xfrm>
              <a:off x="8970820" y="2968545"/>
              <a:ext cx="398768" cy="324184"/>
            </a:xfrm>
            <a:custGeom>
              <a:avLst/>
              <a:gdLst>
                <a:gd name="connsiteX0" fmla="*/ 0 w 398768"/>
                <a:gd name="connsiteY0" fmla="*/ 0 h 324184"/>
                <a:gd name="connsiteX1" fmla="*/ 60323 w 398768"/>
                <a:gd name="connsiteY1" fmla="*/ 0 h 324184"/>
                <a:gd name="connsiteX2" fmla="*/ 113278 w 398768"/>
                <a:gd name="connsiteY2" fmla="*/ 234847 h 324184"/>
                <a:gd name="connsiteX3" fmla="*/ 114200 w 398768"/>
                <a:gd name="connsiteY3" fmla="*/ 234847 h 324184"/>
                <a:gd name="connsiteX4" fmla="*/ 169909 w 398768"/>
                <a:gd name="connsiteY4" fmla="*/ 0 h 324184"/>
                <a:gd name="connsiteX5" fmla="*/ 229773 w 398768"/>
                <a:gd name="connsiteY5" fmla="*/ 0 h 324184"/>
                <a:gd name="connsiteX6" fmla="*/ 286872 w 398768"/>
                <a:gd name="connsiteY6" fmla="*/ 234847 h 324184"/>
                <a:gd name="connsiteX7" fmla="*/ 287785 w 398768"/>
                <a:gd name="connsiteY7" fmla="*/ 234847 h 324184"/>
                <a:gd name="connsiteX8" fmla="*/ 339358 w 398768"/>
                <a:gd name="connsiteY8" fmla="*/ 0 h 324184"/>
                <a:gd name="connsiteX9" fmla="*/ 398768 w 398768"/>
                <a:gd name="connsiteY9" fmla="*/ 0 h 324184"/>
                <a:gd name="connsiteX10" fmla="*/ 317260 w 398768"/>
                <a:gd name="connsiteY10" fmla="*/ 324185 h 324184"/>
                <a:gd name="connsiteX11" fmla="*/ 257857 w 398768"/>
                <a:gd name="connsiteY11" fmla="*/ 324185 h 324184"/>
                <a:gd name="connsiteX12" fmla="*/ 199837 w 398768"/>
                <a:gd name="connsiteY12" fmla="*/ 86575 h 324184"/>
                <a:gd name="connsiteX13" fmla="*/ 198916 w 398768"/>
                <a:gd name="connsiteY13" fmla="*/ 86575 h 324184"/>
                <a:gd name="connsiteX14" fmla="*/ 140895 w 398768"/>
                <a:gd name="connsiteY14" fmla="*/ 324185 h 324184"/>
                <a:gd name="connsiteX15" fmla="*/ 81032 w 398768"/>
                <a:gd name="connsiteY15" fmla="*/ 324185 h 324184"/>
                <a:gd name="connsiteX16" fmla="*/ 0 w 398768"/>
                <a:gd name="connsiteY16" fmla="*/ 0 h 32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98768" h="324184">
                  <a:moveTo>
                    <a:pt x="0" y="0"/>
                  </a:moveTo>
                  <a:lnTo>
                    <a:pt x="60323" y="0"/>
                  </a:lnTo>
                  <a:lnTo>
                    <a:pt x="113278" y="234847"/>
                  </a:lnTo>
                  <a:lnTo>
                    <a:pt x="114200" y="234847"/>
                  </a:lnTo>
                  <a:lnTo>
                    <a:pt x="169909" y="0"/>
                  </a:lnTo>
                  <a:lnTo>
                    <a:pt x="229773" y="0"/>
                  </a:lnTo>
                  <a:lnTo>
                    <a:pt x="286872" y="234847"/>
                  </a:lnTo>
                  <a:lnTo>
                    <a:pt x="287785" y="234847"/>
                  </a:lnTo>
                  <a:lnTo>
                    <a:pt x="339358" y="0"/>
                  </a:lnTo>
                  <a:lnTo>
                    <a:pt x="398768" y="0"/>
                  </a:lnTo>
                  <a:lnTo>
                    <a:pt x="317260" y="324185"/>
                  </a:lnTo>
                  <a:lnTo>
                    <a:pt x="257857" y="324185"/>
                  </a:lnTo>
                  <a:lnTo>
                    <a:pt x="199837" y="86575"/>
                  </a:lnTo>
                  <a:lnTo>
                    <a:pt x="198916" y="86575"/>
                  </a:lnTo>
                  <a:lnTo>
                    <a:pt x="140895" y="324185"/>
                  </a:lnTo>
                  <a:lnTo>
                    <a:pt x="81032" y="324185"/>
                  </a:lnTo>
                  <a:lnTo>
                    <a:pt x="0" y="0"/>
                  </a:lnTo>
                  <a:close/>
                </a:path>
              </a:pathLst>
            </a:custGeom>
            <a:grpFill/>
            <a:ln w="8374" cap="flat">
              <a:noFill/>
              <a:prstDash val="solid"/>
              <a:miter/>
            </a:ln>
          </p:spPr>
          <p:txBody>
            <a:bodyPr rtlCol="0" anchor="ctr"/>
            <a:lstStyle/>
            <a:p>
              <a:endParaRPr lang="de-DE"/>
            </a:p>
          </p:txBody>
        </p:sp>
        <p:sp>
          <p:nvSpPr>
            <p:cNvPr id="286" name="Freihandform: Form 292">
              <a:extLst>
                <a:ext uri="{FF2B5EF4-FFF2-40B4-BE49-F238E27FC236}">
                  <a16:creationId xmlns:a16="http://schemas.microsoft.com/office/drawing/2014/main" id="{BD522304-05FD-9B45-9FEC-ADB7C49BF4C8}"/>
                </a:ext>
              </a:extLst>
            </p:cNvPr>
            <p:cNvSpPr/>
            <p:nvPr/>
          </p:nvSpPr>
          <p:spPr>
            <a:xfrm>
              <a:off x="9415753" y="2954268"/>
              <a:ext cx="69534" cy="338461"/>
            </a:xfrm>
            <a:custGeom>
              <a:avLst/>
              <a:gdLst>
                <a:gd name="connsiteX0" fmla="*/ 69534 w 69534"/>
                <a:gd name="connsiteY0" fmla="*/ 33160 h 338461"/>
                <a:gd name="connsiteX1" fmla="*/ 34533 w 69534"/>
                <a:gd name="connsiteY1" fmla="*/ 66311 h 338461"/>
                <a:gd name="connsiteX2" fmla="*/ 0 w 69534"/>
                <a:gd name="connsiteY2" fmla="*/ 33160 h 338461"/>
                <a:gd name="connsiteX3" fmla="*/ 34533 w 69534"/>
                <a:gd name="connsiteY3" fmla="*/ 0 h 338461"/>
                <a:gd name="connsiteX4" fmla="*/ 69534 w 69534"/>
                <a:gd name="connsiteY4" fmla="*/ 33160 h 338461"/>
                <a:gd name="connsiteX5" fmla="*/ 62165 w 69534"/>
                <a:gd name="connsiteY5" fmla="*/ 338462 h 338461"/>
                <a:gd name="connsiteX6" fmla="*/ 7369 w 69534"/>
                <a:gd name="connsiteY6" fmla="*/ 338462 h 338461"/>
                <a:gd name="connsiteX7" fmla="*/ 7369 w 69534"/>
                <a:gd name="connsiteY7" fmla="*/ 104076 h 338461"/>
                <a:gd name="connsiteX8" fmla="*/ 62165 w 69534"/>
                <a:gd name="connsiteY8" fmla="*/ 104076 h 338461"/>
                <a:gd name="connsiteX9" fmla="*/ 62165 w 69534"/>
                <a:gd name="connsiteY9" fmla="*/ 338462 h 338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9534" h="338461">
                  <a:moveTo>
                    <a:pt x="69534" y="33160"/>
                  </a:moveTo>
                  <a:cubicBezTo>
                    <a:pt x="69534" y="52503"/>
                    <a:pt x="53876" y="66311"/>
                    <a:pt x="34533" y="66311"/>
                  </a:cubicBezTo>
                  <a:cubicBezTo>
                    <a:pt x="15650" y="66311"/>
                    <a:pt x="0" y="52503"/>
                    <a:pt x="0" y="33160"/>
                  </a:cubicBezTo>
                  <a:cubicBezTo>
                    <a:pt x="0" y="14277"/>
                    <a:pt x="15650" y="0"/>
                    <a:pt x="34533" y="0"/>
                  </a:cubicBezTo>
                  <a:cubicBezTo>
                    <a:pt x="53876" y="0"/>
                    <a:pt x="69534" y="14277"/>
                    <a:pt x="69534" y="33160"/>
                  </a:cubicBezTo>
                  <a:close/>
                  <a:moveTo>
                    <a:pt x="62165" y="338462"/>
                  </a:moveTo>
                  <a:lnTo>
                    <a:pt x="7369" y="338462"/>
                  </a:lnTo>
                  <a:lnTo>
                    <a:pt x="7369" y="104076"/>
                  </a:lnTo>
                  <a:lnTo>
                    <a:pt x="62165" y="104076"/>
                  </a:lnTo>
                  <a:lnTo>
                    <a:pt x="62165" y="338462"/>
                  </a:lnTo>
                  <a:close/>
                </a:path>
              </a:pathLst>
            </a:custGeom>
            <a:grpFill/>
            <a:ln w="8374" cap="flat">
              <a:noFill/>
              <a:prstDash val="solid"/>
              <a:miter/>
            </a:ln>
          </p:spPr>
          <p:txBody>
            <a:bodyPr rtlCol="0" anchor="ctr"/>
            <a:lstStyle/>
            <a:p>
              <a:endParaRPr lang="de-DE"/>
            </a:p>
          </p:txBody>
        </p:sp>
        <p:sp>
          <p:nvSpPr>
            <p:cNvPr id="287" name="Freihandform: Form 293">
              <a:extLst>
                <a:ext uri="{FF2B5EF4-FFF2-40B4-BE49-F238E27FC236}">
                  <a16:creationId xmlns:a16="http://schemas.microsoft.com/office/drawing/2014/main" id="{A51A11CC-8B87-C44C-AB51-56AAE0918B9D}"/>
                </a:ext>
              </a:extLst>
            </p:cNvPr>
            <p:cNvSpPr/>
            <p:nvPr/>
          </p:nvSpPr>
          <p:spPr>
            <a:xfrm>
              <a:off x="9528805" y="2963018"/>
              <a:ext cx="227486" cy="335246"/>
            </a:xfrm>
            <a:custGeom>
              <a:avLst/>
              <a:gdLst>
                <a:gd name="connsiteX0" fmla="*/ 36383 w 227486"/>
                <a:gd name="connsiteY0" fmla="*/ 245900 h 335246"/>
                <a:gd name="connsiteX1" fmla="*/ 116971 w 227486"/>
                <a:gd name="connsiteY1" fmla="*/ 282283 h 335246"/>
                <a:gd name="connsiteX2" fmla="*/ 169466 w 227486"/>
                <a:gd name="connsiteY2" fmla="*/ 241755 h 335246"/>
                <a:gd name="connsiteX3" fmla="*/ 10601 w 227486"/>
                <a:gd name="connsiteY3" fmla="*/ 93944 h 335246"/>
                <a:gd name="connsiteX4" fmla="*/ 120656 w 227486"/>
                <a:gd name="connsiteY4" fmla="*/ 0 h 335246"/>
                <a:gd name="connsiteX5" fmla="*/ 225183 w 227486"/>
                <a:gd name="connsiteY5" fmla="*/ 39147 h 335246"/>
                <a:gd name="connsiteX6" fmla="*/ 188808 w 227486"/>
                <a:gd name="connsiteY6" fmla="*/ 83812 h 335246"/>
                <a:gd name="connsiteX7" fmla="*/ 117884 w 227486"/>
                <a:gd name="connsiteY7" fmla="*/ 52503 h 335246"/>
                <a:gd name="connsiteX8" fmla="*/ 68613 w 227486"/>
                <a:gd name="connsiteY8" fmla="*/ 88886 h 335246"/>
                <a:gd name="connsiteX9" fmla="*/ 227486 w 227486"/>
                <a:gd name="connsiteY9" fmla="*/ 237158 h 335246"/>
                <a:gd name="connsiteX10" fmla="*/ 115590 w 227486"/>
                <a:gd name="connsiteY10" fmla="*/ 335246 h 335246"/>
                <a:gd name="connsiteX11" fmla="*/ 0 w 227486"/>
                <a:gd name="connsiteY11" fmla="*/ 290573 h 335246"/>
                <a:gd name="connsiteX12" fmla="*/ 36383 w 227486"/>
                <a:gd name="connsiteY12" fmla="*/ 245900 h 33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486" h="335246">
                  <a:moveTo>
                    <a:pt x="36383" y="245900"/>
                  </a:moveTo>
                  <a:cubicBezTo>
                    <a:pt x="60323" y="268927"/>
                    <a:pt x="89799" y="282283"/>
                    <a:pt x="116971" y="282283"/>
                  </a:cubicBezTo>
                  <a:cubicBezTo>
                    <a:pt x="147359" y="282283"/>
                    <a:pt x="169466" y="265243"/>
                    <a:pt x="169466" y="241755"/>
                  </a:cubicBezTo>
                  <a:cubicBezTo>
                    <a:pt x="169466" y="179589"/>
                    <a:pt x="10601" y="198932"/>
                    <a:pt x="10601" y="93944"/>
                  </a:cubicBezTo>
                  <a:cubicBezTo>
                    <a:pt x="10601" y="38226"/>
                    <a:pt x="55727" y="0"/>
                    <a:pt x="120656" y="0"/>
                  </a:cubicBezTo>
                  <a:cubicBezTo>
                    <a:pt x="159342" y="0"/>
                    <a:pt x="195256" y="13356"/>
                    <a:pt x="225183" y="39147"/>
                  </a:cubicBezTo>
                  <a:lnTo>
                    <a:pt x="188808" y="83812"/>
                  </a:lnTo>
                  <a:cubicBezTo>
                    <a:pt x="165321" y="63087"/>
                    <a:pt x="141841" y="52503"/>
                    <a:pt x="117884" y="52503"/>
                  </a:cubicBezTo>
                  <a:cubicBezTo>
                    <a:pt x="89339" y="52503"/>
                    <a:pt x="68613" y="67692"/>
                    <a:pt x="68613" y="88886"/>
                  </a:cubicBezTo>
                  <a:cubicBezTo>
                    <a:pt x="68613" y="147359"/>
                    <a:pt x="227486" y="128024"/>
                    <a:pt x="227486" y="237158"/>
                  </a:cubicBezTo>
                  <a:cubicBezTo>
                    <a:pt x="227486" y="295639"/>
                    <a:pt x="182352" y="335246"/>
                    <a:pt x="115590" y="335246"/>
                  </a:cubicBezTo>
                  <a:cubicBezTo>
                    <a:pt x="72767" y="335246"/>
                    <a:pt x="30857" y="319127"/>
                    <a:pt x="0" y="290573"/>
                  </a:cubicBezTo>
                  <a:lnTo>
                    <a:pt x="36383" y="245900"/>
                  </a:lnTo>
                  <a:close/>
                </a:path>
              </a:pathLst>
            </a:custGeom>
            <a:grpFill/>
            <a:ln w="8374" cap="flat">
              <a:noFill/>
              <a:prstDash val="solid"/>
              <a:miter/>
            </a:ln>
          </p:spPr>
          <p:txBody>
            <a:bodyPr rtlCol="0" anchor="ctr"/>
            <a:lstStyle/>
            <a:p>
              <a:endParaRPr lang="de-DE"/>
            </a:p>
          </p:txBody>
        </p:sp>
        <p:sp>
          <p:nvSpPr>
            <p:cNvPr id="288" name="Freihandform: Form 294">
              <a:extLst>
                <a:ext uri="{FF2B5EF4-FFF2-40B4-BE49-F238E27FC236}">
                  <a16:creationId xmlns:a16="http://schemas.microsoft.com/office/drawing/2014/main" id="{FDD6B35D-53A4-614E-8257-E137E5BCEE7C}"/>
                </a:ext>
              </a:extLst>
            </p:cNvPr>
            <p:cNvSpPr/>
            <p:nvPr/>
          </p:nvSpPr>
          <p:spPr>
            <a:xfrm>
              <a:off x="9804959" y="3052356"/>
              <a:ext cx="225636" cy="245908"/>
            </a:xfrm>
            <a:custGeom>
              <a:avLst/>
              <a:gdLst>
                <a:gd name="connsiteX0" fmla="*/ 0 w 225636"/>
                <a:gd name="connsiteY0" fmla="*/ 122950 h 245908"/>
                <a:gd name="connsiteX1" fmla="*/ 113739 w 225636"/>
                <a:gd name="connsiteY1" fmla="*/ 0 h 245908"/>
                <a:gd name="connsiteX2" fmla="*/ 225636 w 225636"/>
                <a:gd name="connsiteY2" fmla="*/ 122950 h 245908"/>
                <a:gd name="connsiteX3" fmla="*/ 113739 w 225636"/>
                <a:gd name="connsiteY3" fmla="*/ 245908 h 245908"/>
                <a:gd name="connsiteX4" fmla="*/ 0 w 225636"/>
                <a:gd name="connsiteY4" fmla="*/ 122950 h 245908"/>
                <a:gd name="connsiteX5" fmla="*/ 171300 w 225636"/>
                <a:gd name="connsiteY5" fmla="*/ 123410 h 245908"/>
                <a:gd name="connsiteX6" fmla="*/ 112818 w 225636"/>
                <a:gd name="connsiteY6" fmla="*/ 49731 h 245908"/>
                <a:gd name="connsiteX7" fmla="*/ 54345 w 225636"/>
                <a:gd name="connsiteY7" fmla="*/ 122481 h 245908"/>
                <a:gd name="connsiteX8" fmla="*/ 113287 w 225636"/>
                <a:gd name="connsiteY8" fmla="*/ 196621 h 245908"/>
                <a:gd name="connsiteX9" fmla="*/ 171300 w 225636"/>
                <a:gd name="connsiteY9" fmla="*/ 123410 h 245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5636" h="245908">
                  <a:moveTo>
                    <a:pt x="0" y="122950"/>
                  </a:moveTo>
                  <a:cubicBezTo>
                    <a:pt x="0" y="49270"/>
                    <a:pt x="45586" y="0"/>
                    <a:pt x="113739" y="0"/>
                  </a:cubicBezTo>
                  <a:cubicBezTo>
                    <a:pt x="181431" y="0"/>
                    <a:pt x="225636" y="48349"/>
                    <a:pt x="225636" y="122950"/>
                  </a:cubicBezTo>
                  <a:cubicBezTo>
                    <a:pt x="225636" y="196629"/>
                    <a:pt x="181884" y="245908"/>
                    <a:pt x="113739" y="245908"/>
                  </a:cubicBezTo>
                  <a:cubicBezTo>
                    <a:pt x="46047" y="245900"/>
                    <a:pt x="0" y="197090"/>
                    <a:pt x="0" y="122950"/>
                  </a:cubicBezTo>
                  <a:close/>
                  <a:moveTo>
                    <a:pt x="171300" y="123410"/>
                  </a:moveTo>
                  <a:cubicBezTo>
                    <a:pt x="171300" y="77824"/>
                    <a:pt x="148741" y="49731"/>
                    <a:pt x="112818" y="49731"/>
                  </a:cubicBezTo>
                  <a:cubicBezTo>
                    <a:pt x="76443" y="49731"/>
                    <a:pt x="54345" y="77816"/>
                    <a:pt x="54345" y="122481"/>
                  </a:cubicBezTo>
                  <a:cubicBezTo>
                    <a:pt x="54345" y="168067"/>
                    <a:pt x="76903" y="196621"/>
                    <a:pt x="113287" y="196621"/>
                  </a:cubicBezTo>
                  <a:cubicBezTo>
                    <a:pt x="149193" y="196629"/>
                    <a:pt x="171300" y="168536"/>
                    <a:pt x="171300" y="123410"/>
                  </a:cubicBezTo>
                  <a:close/>
                </a:path>
              </a:pathLst>
            </a:custGeom>
            <a:grpFill/>
            <a:ln w="8374" cap="flat">
              <a:noFill/>
              <a:prstDash val="solid"/>
              <a:miter/>
            </a:ln>
          </p:spPr>
          <p:txBody>
            <a:bodyPr rtlCol="0" anchor="ctr"/>
            <a:lstStyle/>
            <a:p>
              <a:endParaRPr lang="de-DE"/>
            </a:p>
          </p:txBody>
        </p:sp>
      </p:grpSp>
      <p:sp>
        <p:nvSpPr>
          <p:cNvPr id="289" name="Freihandform: Form 92">
            <a:extLst>
              <a:ext uri="{FF2B5EF4-FFF2-40B4-BE49-F238E27FC236}">
                <a16:creationId xmlns:a16="http://schemas.microsoft.com/office/drawing/2014/main" id="{FFD1B120-0C8C-FE4B-BEEB-E62E3BAE19A0}"/>
              </a:ext>
            </a:extLst>
          </p:cNvPr>
          <p:cNvSpPr/>
          <p:nvPr userDrawn="1"/>
        </p:nvSpPr>
        <p:spPr>
          <a:xfrm>
            <a:off x="10272160" y="300704"/>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spTree>
    <p:extLst>
      <p:ext uri="{BB962C8B-B14F-4D97-AF65-F5344CB8AC3E}">
        <p14:creationId xmlns:p14="http://schemas.microsoft.com/office/powerpoint/2010/main" val="47971655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7361DDE0-8E73-44D3-AAFB-68E4ACA93F1B}"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D4D5745E-E636-484E-8028-8021CCFDEC5B}"/>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409702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740DF9AE-02C2-43D1-8473-492975F0E4D4}"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73212EE7-978B-435B-B747-4DF34057F18C}"/>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55941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9FDA753-150D-4024-929A-FF1A79FD71F0}"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08BEEA51-35F2-44B9-8FA6-474AFBCFB0F8}"/>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466738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C0D64813-587F-46AA-822F-986A5B8F39CE}"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BA160CC5-8A59-46D3-A1D7-F21A3B6955D5}"/>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666463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FD54F25-BE7C-42EE-BE37-9F26F4597FC1}" type="datetime4">
              <a:rPr lang="en-IN" smtClean="0"/>
              <a:t>02 August 2025</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65A4D142-596E-4394-B407-65001A377D3A}"/>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412820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A54858BC-63E1-49D9-923F-124F8286D487}" type="datetime4">
              <a:rPr lang="en-IN" smtClean="0"/>
              <a:t>02 August 2025</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en-US"/>
              <a:t>Economics and Social Sciences | WiSo</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pPr/>
              <a:t>‹#›</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C50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rgbClr val="C50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5455B7B7-D66F-4A5D-9E90-5BA38D64518F}"/>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5900519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Lst>
  <p:hf hdr="0"/>
  <p:txStyles>
    <p:titleStyle>
      <a:lvl1pPr algn="l" defTabSz="914400" rtl="0" eaLnBrk="1" latinLnBrk="0" hangingPunct="1">
        <a:lnSpc>
          <a:spcPct val="90000"/>
        </a:lnSpc>
        <a:spcBef>
          <a:spcPct val="0"/>
        </a:spcBef>
        <a:buNone/>
        <a:defRPr sz="2400" b="1" kern="1200">
          <a:solidFill>
            <a:srgbClr val="041E42"/>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platzhalter 6">
            <a:extLst>
              <a:ext uri="{FF2B5EF4-FFF2-40B4-BE49-F238E27FC236}">
                <a16:creationId xmlns:a16="http://schemas.microsoft.com/office/drawing/2014/main" id="{D2B21706-2308-437D-B014-4A1FDD95973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2" name="Textplatzhalter 1">
            <a:extLst>
              <a:ext uri="{FF2B5EF4-FFF2-40B4-BE49-F238E27FC236}">
                <a16:creationId xmlns:a16="http://schemas.microsoft.com/office/drawing/2014/main" id="{8C35CABD-7827-4475-9080-86A80D344905}"/>
              </a:ext>
            </a:extLst>
          </p:cNvPr>
          <p:cNvSpPr>
            <a:spLocks noGrp="1"/>
          </p:cNvSpPr>
          <p:nvPr>
            <p:ph type="body" sz="quarter" idx="11"/>
          </p:nvPr>
        </p:nvSpPr>
        <p:spPr>
          <a:xfrm>
            <a:off x="0" y="1628775"/>
            <a:ext cx="12192000" cy="5229226"/>
          </a:xfrm>
        </p:spPr>
        <p:txBody>
          <a:bodyPr/>
          <a:lstStyle/>
          <a:p>
            <a:endParaRPr lang="de-DE" dirty="0"/>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a:xfrm>
            <a:off x="508662" y="2367391"/>
            <a:ext cx="11114389" cy="2176686"/>
          </a:xfrm>
        </p:spPr>
        <p:txBody>
          <a:bodyPr/>
          <a:lstStyle/>
          <a:p>
            <a:r>
              <a:rPr lang="en-US" sz="4400" dirty="0"/>
              <a:t>Design Decisions in Federated Learning: </a:t>
            </a:r>
            <a:br>
              <a:rPr lang="en-US" sz="4400" dirty="0"/>
            </a:br>
            <a:r>
              <a:rPr lang="en-US" sz="4400" dirty="0"/>
              <a:t>A Deep Dive into Performance Trade-offs </a:t>
            </a:r>
            <a:br>
              <a:rPr lang="en-US" sz="4400" dirty="0"/>
            </a:br>
            <a:r>
              <a:rPr lang="en-US" sz="4400" dirty="0"/>
              <a:t>for Credit Card Fraud Detection</a:t>
            </a:r>
            <a:endParaRPr lang="de-DE" sz="4400" dirty="0"/>
          </a:p>
        </p:txBody>
      </p:sp>
    </p:spTree>
    <p:extLst>
      <p:ext uri="{BB962C8B-B14F-4D97-AF65-F5344CB8AC3E}">
        <p14:creationId xmlns:p14="http://schemas.microsoft.com/office/powerpoint/2010/main" val="3856579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t>Lorem ipsum dolor sit amet,</a:t>
            </a:r>
          </a:p>
          <a:p>
            <a:r>
              <a:rPr lang="de-DE" dirty="0"/>
              <a:t>consetetur sadipscing elitr, sed diam nonumy eirmod tempor invidunt ut labore et dolore magna aliquyam erat</a:t>
            </a:r>
          </a:p>
          <a:p>
            <a:pPr lvl="1"/>
            <a:r>
              <a:rPr lang="de-DE" dirty="0"/>
              <a:t>sed diam voluptua.</a:t>
            </a:r>
          </a:p>
        </p:txBody>
      </p:sp>
    </p:spTree>
    <p:extLst>
      <p:ext uri="{BB962C8B-B14F-4D97-AF65-F5344CB8AC3E}">
        <p14:creationId xmlns:p14="http://schemas.microsoft.com/office/powerpoint/2010/main" val="982204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4D1D80C3-73C2-4A4D-9918-5B3A7D876390}" type="datetime4">
              <a:rPr lang="en-IN" smtClean="0"/>
              <a:t>02 August 2025</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11</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t>Bildunterschrift oder Beschreibung möglich. Gegebenenfalls löschen.</a:t>
            </a:r>
          </a:p>
        </p:txBody>
      </p:sp>
      <p:sp>
        <p:nvSpPr>
          <p:cNvPr id="17" name="Bildplatzhalter 16">
            <a:extLst>
              <a:ext uri="{FF2B5EF4-FFF2-40B4-BE49-F238E27FC236}">
                <a16:creationId xmlns:a16="http://schemas.microsoft.com/office/drawing/2014/main" id="{755FE78E-0632-437E-A53B-0E208B10C97E}"/>
              </a:ext>
            </a:extLst>
          </p:cNvPr>
          <p:cNvSpPr>
            <a:spLocks noGrp="1"/>
          </p:cNvSpPr>
          <p:nvPr>
            <p:ph type="pic" sz="quarter" idx="38"/>
          </p:nvPr>
        </p:nvSpPr>
        <p:spPr/>
        <p:txBody>
          <a:bodyPr/>
          <a:lstStyle/>
          <a:p>
            <a:endParaRPr lang="en-IN"/>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556552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7F2C5A3E-563F-458C-AE8E-95CFF5F9022D}" type="datetime4">
              <a:rPr lang="en-IN" smtClean="0"/>
              <a:t>02 August 2025</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12</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t>Bildunterschrift oder Beschreibung möglich.</a:t>
            </a:r>
          </a:p>
          <a:p>
            <a:r>
              <a:rPr lang="de-DE" dirty="0"/>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t>Bildunterschrift oder Beschreibung möglich.</a:t>
            </a:r>
          </a:p>
          <a:p>
            <a:r>
              <a:rPr lang="de-DE" dirty="0"/>
              <a:t>Gegebenenfalls löschen.</a:t>
            </a:r>
          </a:p>
        </p:txBody>
      </p:sp>
      <p:sp>
        <p:nvSpPr>
          <p:cNvPr id="20" name="Bildplatzhalter 19">
            <a:extLst>
              <a:ext uri="{FF2B5EF4-FFF2-40B4-BE49-F238E27FC236}">
                <a16:creationId xmlns:a16="http://schemas.microsoft.com/office/drawing/2014/main" id="{0F5447FD-6072-4377-AA65-C71A74B99393}"/>
              </a:ext>
            </a:extLst>
          </p:cNvPr>
          <p:cNvSpPr>
            <a:spLocks noGrp="1"/>
          </p:cNvSpPr>
          <p:nvPr>
            <p:ph type="pic" sz="quarter" idx="38"/>
          </p:nvPr>
        </p:nvSpPr>
        <p:spPr/>
        <p:txBody>
          <a:bodyPr/>
          <a:lstStyle/>
          <a:p>
            <a:endParaRPr lang="en-IN"/>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72639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6A555F9C-0BEE-48F3-B1BE-B8E937DA12D3}" type="datetime4">
              <a:rPr lang="en-IN" smtClean="0"/>
              <a:t>02 August 2025</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13</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t>Bildunterschrift oder Beschreibung möglich. Gegebenenfalls löschen.</a:t>
            </a:r>
            <a:endParaRPr lang="de-DE" dirty="0"/>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t>Bildunterschrift oder Beschreibung möglich. Gegebenenfalls löschen.</a:t>
            </a:r>
            <a:endParaRPr lang="de-DE" dirty="0"/>
          </a:p>
        </p:txBody>
      </p:sp>
      <p:sp>
        <p:nvSpPr>
          <p:cNvPr id="23" name="Bildplatzhalter 22">
            <a:extLst>
              <a:ext uri="{FF2B5EF4-FFF2-40B4-BE49-F238E27FC236}">
                <a16:creationId xmlns:a16="http://schemas.microsoft.com/office/drawing/2014/main" id="{A436121C-4B74-4DA6-93C8-21149A46462E}"/>
              </a:ext>
            </a:extLst>
          </p:cNvPr>
          <p:cNvSpPr>
            <a:spLocks noGrp="1"/>
          </p:cNvSpPr>
          <p:nvPr>
            <p:ph type="pic" sz="quarter" idx="38"/>
          </p:nvPr>
        </p:nvSpPr>
        <p:spPr/>
        <p:txBody>
          <a:bodyPr/>
          <a:lstStyle/>
          <a:p>
            <a:endParaRPr lang="en-IN"/>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25514236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97561D9B-73A5-4A6E-ADD6-5EAAB46139B0}" type="datetime4">
              <a:rPr lang="en-IN" smtClean="0"/>
              <a:t>02 August 2025</a:t>
            </a:fld>
            <a:endParaRPr lang="de-DE" dirty="0"/>
          </a:p>
        </p:txBody>
      </p:sp>
      <p:sp>
        <p:nvSpPr>
          <p:cNvPr id="7" name="Fußzeilenplatzhalter 6">
            <a:extLst>
              <a:ext uri="{FF2B5EF4-FFF2-40B4-BE49-F238E27FC236}">
                <a16:creationId xmlns:a16="http://schemas.microsoft.com/office/drawing/2014/main" id="{9DACE399-D6D7-4CD0-B7CB-0E6DF6C7642D}"/>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14</a:t>
            </a:fld>
            <a:endParaRPr lang="de-DE"/>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2411619769"/>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Säulendiagramm</a:t>
            </a:r>
          </a:p>
        </p:txBody>
      </p:sp>
      <p:sp>
        <p:nvSpPr>
          <p:cNvPr id="17" name="Bildplatzhalter 16">
            <a:extLst>
              <a:ext uri="{FF2B5EF4-FFF2-40B4-BE49-F238E27FC236}">
                <a16:creationId xmlns:a16="http://schemas.microsoft.com/office/drawing/2014/main" id="{3BADF119-B898-47C0-90D2-7F8E67B81D36}"/>
              </a:ext>
            </a:extLst>
          </p:cNvPr>
          <p:cNvSpPr>
            <a:spLocks noGrp="1"/>
          </p:cNvSpPr>
          <p:nvPr>
            <p:ph type="pic" sz="quarter" idx="38"/>
          </p:nvPr>
        </p:nvSpPr>
        <p:spPr/>
        <p:txBody>
          <a:bodyPr/>
          <a:lstStyle/>
          <a:p>
            <a:endParaRPr lang="en-IN"/>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8317" y="687598"/>
            <a:ext cx="6844385" cy="249812"/>
          </a:xfrm>
        </p:spPr>
        <p:txBody>
          <a:bodyPr/>
          <a:lstStyle/>
          <a:p>
            <a:r>
              <a:rPr lang="de-DE" dirty="0"/>
              <a:t>Subheadline möglich. Gegebenenfalls löschen.</a:t>
            </a:r>
          </a:p>
        </p:txBody>
      </p:sp>
    </p:spTree>
    <p:extLst>
      <p:ext uri="{BB962C8B-B14F-4D97-AF65-F5344CB8AC3E}">
        <p14:creationId xmlns:p14="http://schemas.microsoft.com/office/powerpoint/2010/main" val="3286284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E59DF836-440F-4431-8EE4-A50165CDDB78}" type="datetime4">
              <a:rPr lang="en-IN" smtClean="0"/>
              <a:t>02 August 2025</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15</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514676113"/>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3" name="Bildplatzhalter 2">
            <a:extLst>
              <a:ext uri="{FF2B5EF4-FFF2-40B4-BE49-F238E27FC236}">
                <a16:creationId xmlns:a16="http://schemas.microsoft.com/office/drawing/2014/main" id="{2F408B7F-013A-4DFB-9B9C-C9C6338DFD51}"/>
              </a:ext>
            </a:extLst>
          </p:cNvPr>
          <p:cNvSpPr>
            <a:spLocks noGrp="1"/>
          </p:cNvSpPr>
          <p:nvPr>
            <p:ph type="pic" sz="quarter" idx="38"/>
          </p:nvPr>
        </p:nvSpPr>
        <p:spPr/>
        <p:txBody>
          <a:bodyPr/>
          <a:lstStyle/>
          <a:p>
            <a:endParaRPr lang="en-IN"/>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t>Subheadline möglich. Gegebenenfalls löschen.</a:t>
            </a:r>
            <a:endParaRPr lang="de-DE" dirty="0"/>
          </a:p>
        </p:txBody>
      </p:sp>
      <p:sp>
        <p:nvSpPr>
          <p:cNvPr id="9" name="Fußzeilenplatzhalter 8">
            <a:extLst>
              <a:ext uri="{FF2B5EF4-FFF2-40B4-BE49-F238E27FC236}">
                <a16:creationId xmlns:a16="http://schemas.microsoft.com/office/drawing/2014/main" id="{60988D42-3D6E-4189-A2E6-2AD449CED9AF}"/>
              </a:ext>
            </a:extLst>
          </p:cNvPr>
          <p:cNvSpPr>
            <a:spLocks noGrp="1"/>
          </p:cNvSpPr>
          <p:nvPr>
            <p:ph type="ftr" sz="quarter" idx="11"/>
          </p:nvPr>
        </p:nvSpPr>
        <p:spPr/>
        <p:txBody>
          <a:bodyPr/>
          <a:lstStyle/>
          <a:p>
            <a:r>
              <a:rPr lang="en-US"/>
              <a:t>Economics and Social Sciences | WiSo</a:t>
            </a:r>
            <a:endParaRPr lang="de-DE" dirty="0"/>
          </a:p>
        </p:txBody>
      </p:sp>
    </p:spTree>
    <p:extLst>
      <p:ext uri="{BB962C8B-B14F-4D97-AF65-F5344CB8AC3E}">
        <p14:creationId xmlns:p14="http://schemas.microsoft.com/office/powerpoint/2010/main" val="297105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B396F657-AFC8-42CE-A92C-382C664089AF}" type="datetime4">
              <a:rPr lang="en-IN" smtClean="0"/>
              <a:t>02 August 2025</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16</a:t>
            </a:fld>
            <a:endParaRPr lang="de-DE"/>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2640596275"/>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 Torten- &amp; Ringdiagramm</a:t>
            </a:r>
          </a:p>
        </p:txBody>
      </p:sp>
      <p:sp>
        <p:nvSpPr>
          <p:cNvPr id="3" name="Bildplatzhalter 2">
            <a:extLst>
              <a:ext uri="{FF2B5EF4-FFF2-40B4-BE49-F238E27FC236}">
                <a16:creationId xmlns:a16="http://schemas.microsoft.com/office/drawing/2014/main" id="{6452E9CD-C307-4CF0-8D59-268DDF705885}"/>
              </a:ext>
            </a:extLst>
          </p:cNvPr>
          <p:cNvSpPr>
            <a:spLocks noGrp="1"/>
          </p:cNvSpPr>
          <p:nvPr>
            <p:ph type="pic" sz="quarter" idx="38"/>
          </p:nvPr>
        </p:nvSpPr>
        <p:spPr/>
        <p:txBody>
          <a:bodyPr/>
          <a:lstStyle/>
          <a:p>
            <a:endParaRPr lang="en-IN"/>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499402581"/>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06BC941A-B575-4923-B2FB-6265D6CE156A}"/>
              </a:ext>
            </a:extLst>
          </p:cNvPr>
          <p:cNvSpPr>
            <a:spLocks noGrp="1"/>
          </p:cNvSpPr>
          <p:nvPr>
            <p:ph type="ftr" sz="quarter" idx="11"/>
          </p:nvPr>
        </p:nvSpPr>
        <p:spPr/>
        <p:txBody>
          <a:bodyPr/>
          <a:lstStyle/>
          <a:p>
            <a:r>
              <a:rPr lang="en-US"/>
              <a:t>Economics and Social Sciences | WiSo</a:t>
            </a:r>
            <a:endParaRPr lang="de-DE" dirty="0"/>
          </a:p>
        </p:txBody>
      </p:sp>
    </p:spTree>
    <p:extLst>
      <p:ext uri="{BB962C8B-B14F-4D97-AF65-F5344CB8AC3E}">
        <p14:creationId xmlns:p14="http://schemas.microsoft.com/office/powerpoint/2010/main" val="2372546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BB549AA2-34BC-4ECD-9A90-DDC189C5B4ED}" type="datetime4">
              <a:rPr lang="en-IN" smtClean="0"/>
              <a:t>02 August 2025</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17</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3" name="Bildplatzhalter 2">
            <a:extLst>
              <a:ext uri="{FF2B5EF4-FFF2-40B4-BE49-F238E27FC236}">
                <a16:creationId xmlns:a16="http://schemas.microsoft.com/office/drawing/2014/main" id="{D2516DFD-C566-449A-8065-C672ACFEC69D}"/>
              </a:ext>
            </a:extLst>
          </p:cNvPr>
          <p:cNvSpPr>
            <a:spLocks noGrp="1"/>
          </p:cNvSpPr>
          <p:nvPr>
            <p:ph type="pic" sz="quarter" idx="38"/>
          </p:nvPr>
        </p:nvSpPr>
        <p:spPr/>
        <p:txBody>
          <a:bodyPr/>
          <a:lstStyle/>
          <a:p>
            <a:endParaRPr lang="en-IN"/>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t>Subheadline möglich. Gegebenenfalls löschen.</a:t>
            </a:r>
            <a:endParaRPr lang="de-DE" dirty="0"/>
          </a:p>
        </p:txBody>
      </p:sp>
      <p:sp>
        <p:nvSpPr>
          <p:cNvPr id="9" name="Fußzeilenplatzhalter 8">
            <a:extLst>
              <a:ext uri="{FF2B5EF4-FFF2-40B4-BE49-F238E27FC236}">
                <a16:creationId xmlns:a16="http://schemas.microsoft.com/office/drawing/2014/main" id="{6D3B27EC-5ACA-4483-93FF-30085779825A}"/>
              </a:ext>
            </a:extLst>
          </p:cNvPr>
          <p:cNvSpPr>
            <a:spLocks noGrp="1"/>
          </p:cNvSpPr>
          <p:nvPr>
            <p:ph type="ftr" sz="quarter" idx="11"/>
          </p:nvPr>
        </p:nvSpPr>
        <p:spPr/>
        <p:txBody>
          <a:bodyPr/>
          <a:lstStyle/>
          <a:p>
            <a:r>
              <a:rPr lang="en-US"/>
              <a:t>Economics and Social Sciences | WiSo</a:t>
            </a:r>
            <a:endParaRPr lang="de-DE" dirty="0"/>
          </a:p>
        </p:txBody>
      </p:sp>
      <p:graphicFrame>
        <p:nvGraphicFramePr>
          <p:cNvPr id="15" name="Inhaltsplatzhalter 13">
            <a:extLst>
              <a:ext uri="{FF2B5EF4-FFF2-40B4-BE49-F238E27FC236}">
                <a16:creationId xmlns:a16="http://schemas.microsoft.com/office/drawing/2014/main" id="{C7D160B0-CE8D-4FE7-BF75-99748B2A37CB}"/>
              </a:ext>
            </a:extLst>
          </p:cNvPr>
          <p:cNvGraphicFramePr>
            <a:graphicFrameLocks noGrp="1"/>
          </p:cNvGraphicFramePr>
          <p:nvPr>
            <p:ph sz="quarter" idx="16"/>
            <p:extLst>
              <p:ext uri="{D42A27DB-BD31-4B8C-83A1-F6EECF244321}">
                <p14:modId xmlns:p14="http://schemas.microsoft.com/office/powerpoint/2010/main" val="1752595106"/>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43146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C60A5236-DE7A-4F49-85A4-6574CF7F5423}" type="datetime4">
              <a:rPr lang="en-IN" smtClean="0"/>
              <a:t>02 August 2025</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18</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3" name="Bildplatzhalter 2">
            <a:extLst>
              <a:ext uri="{FF2B5EF4-FFF2-40B4-BE49-F238E27FC236}">
                <a16:creationId xmlns:a16="http://schemas.microsoft.com/office/drawing/2014/main" id="{E4A80A97-875F-47C9-80F0-F1C3CEE46DF3}"/>
              </a:ext>
            </a:extLst>
          </p:cNvPr>
          <p:cNvSpPr>
            <a:spLocks noGrp="1"/>
          </p:cNvSpPr>
          <p:nvPr>
            <p:ph type="pic" sz="quarter" idx="38"/>
          </p:nvPr>
        </p:nvSpPr>
        <p:spPr/>
        <p:txBody>
          <a:bodyPr/>
          <a:lstStyle/>
          <a:p>
            <a:endParaRPr lang="en-IN"/>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möglich. Gegebenenfalls löschen.</a:t>
            </a:r>
          </a:p>
        </p:txBody>
      </p:sp>
      <p:sp>
        <p:nvSpPr>
          <p:cNvPr id="9" name="Fußzeilenplatzhalter 8">
            <a:extLst>
              <a:ext uri="{FF2B5EF4-FFF2-40B4-BE49-F238E27FC236}">
                <a16:creationId xmlns:a16="http://schemas.microsoft.com/office/drawing/2014/main" id="{E3CA217C-A0CB-495D-B0C3-E7CF04F9E924}"/>
              </a:ext>
            </a:extLst>
          </p:cNvPr>
          <p:cNvSpPr>
            <a:spLocks noGrp="1"/>
          </p:cNvSpPr>
          <p:nvPr>
            <p:ph type="ftr" sz="quarter" idx="11"/>
          </p:nvPr>
        </p:nvSpPr>
        <p:spPr/>
        <p:txBody>
          <a:bodyPr/>
          <a:lstStyle/>
          <a:p>
            <a:r>
              <a:rPr lang="en-US"/>
              <a:t>Economics and Social Sciences | WiSo</a:t>
            </a:r>
            <a:endParaRPr lang="de-DE" dirty="0"/>
          </a:p>
        </p:txBody>
      </p:sp>
      <p:graphicFrame>
        <p:nvGraphicFramePr>
          <p:cNvPr id="15" name="Inhaltsplatzhalter 13">
            <a:extLst>
              <a:ext uri="{FF2B5EF4-FFF2-40B4-BE49-F238E27FC236}">
                <a16:creationId xmlns:a16="http://schemas.microsoft.com/office/drawing/2014/main" id="{93DA6D58-FD05-4E25-BAF2-B1DBDE5F3405}"/>
              </a:ext>
            </a:extLst>
          </p:cNvPr>
          <p:cNvGraphicFramePr>
            <a:graphicFrameLocks noGrp="1"/>
          </p:cNvGraphicFramePr>
          <p:nvPr>
            <p:ph sz="quarter" idx="16"/>
            <p:extLst>
              <p:ext uri="{D42A27DB-BD31-4B8C-83A1-F6EECF244321}">
                <p14:modId xmlns:p14="http://schemas.microsoft.com/office/powerpoint/2010/main" val="2812552243"/>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0578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64B44425-3B39-4642-8A9E-E62E3DB9EC6F}" type="datetime4">
              <a:rPr lang="en-IN" smtClean="0"/>
              <a:t>02 August 2025</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19</a:t>
            </a:fld>
            <a:endParaRPr lang="de-DE"/>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2617880079"/>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Tabellenbeispiel</a:t>
            </a:r>
          </a:p>
        </p:txBody>
      </p:sp>
      <p:sp>
        <p:nvSpPr>
          <p:cNvPr id="14" name="Bildplatzhalter 13">
            <a:extLst>
              <a:ext uri="{FF2B5EF4-FFF2-40B4-BE49-F238E27FC236}">
                <a16:creationId xmlns:a16="http://schemas.microsoft.com/office/drawing/2014/main" id="{0F378570-EA0D-4657-B93B-B72EEFFC33EA}"/>
              </a:ext>
            </a:extLst>
          </p:cNvPr>
          <p:cNvSpPr>
            <a:spLocks noGrp="1"/>
          </p:cNvSpPr>
          <p:nvPr>
            <p:ph type="pic" sz="quarter" idx="38"/>
          </p:nvPr>
        </p:nvSpPr>
        <p:spPr/>
        <p:txBody>
          <a:bodyPr/>
          <a:lstStyle/>
          <a:p>
            <a:endParaRPr lang="en-IN"/>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47238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p:txBody>
          <a:bodyPr/>
          <a:lstStyle/>
          <a:p>
            <a:r>
              <a:rPr lang="de-DE" dirty="0"/>
              <a:t>Kapiteltrenner</a:t>
            </a:r>
            <a:br>
              <a:rPr lang="de-DE" dirty="0"/>
            </a:br>
            <a:r>
              <a:rPr lang="de-DE" dirty="0"/>
              <a:t>Mehrzeilig möglich</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p:txBody>
          <a:bodyPr/>
          <a:lstStyle/>
          <a:p>
            <a:fld id="{734F6867-0337-45E1-BE13-14B2E5A9CA70}" type="datetime4">
              <a:rPr lang="en-IN" smtClean="0"/>
              <a:t>02 August 2025</a:t>
            </a:fld>
            <a:endParaRPr lang="de-DE" dirty="0"/>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p:txBody>
          <a:bodyPr/>
          <a:lstStyle/>
          <a:p>
            <a:fld id="{D949F9DF-37BD-4CD6-BF49-65BA579E1D7A}" type="slidenum">
              <a:rPr lang="de-DE" smtClean="0"/>
              <a:pPr/>
              <a:t>2</a:t>
            </a:fld>
            <a:endParaRPr lang="de-DE"/>
          </a:p>
        </p:txBody>
      </p:sp>
    </p:spTree>
    <p:extLst>
      <p:ext uri="{BB962C8B-B14F-4D97-AF65-F5344CB8AC3E}">
        <p14:creationId xmlns:p14="http://schemas.microsoft.com/office/powerpoint/2010/main" val="2829534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0DC626AE-6937-4899-82B6-4D65C2CBE410}" type="datetime4">
              <a:rPr lang="en-IN" smtClean="0"/>
              <a:t>02 August 2025</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20</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1949150044"/>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048A1E36-0838-4C14-9904-4DA30EC9BB3B}"/>
              </a:ext>
            </a:extLst>
          </p:cNvPr>
          <p:cNvSpPr>
            <a:spLocks noGrp="1"/>
          </p:cNvSpPr>
          <p:nvPr>
            <p:ph type="pic" sz="quarter" idx="38"/>
          </p:nvPr>
        </p:nvSpPr>
        <p:spPr/>
        <p:txBody>
          <a:bodyPr/>
          <a:lstStyle/>
          <a:p>
            <a:endParaRPr lang="en-IN"/>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4029140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t>Folie zur freien Gestaltung | Rot</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p:txBody>
          <a:bodyPr/>
          <a:lstStyle/>
          <a:p>
            <a:fld id="{8FCF3E92-518A-448A-B280-898FF6C14F89}" type="datetime4">
              <a:rPr lang="en-IN" smtClean="0"/>
              <a:t>02 August 2025</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p:txBody>
          <a:bodyPr/>
          <a:lstStyle/>
          <a:p>
            <a:fld id="{D949F9DF-37BD-4CD6-BF49-65BA579E1D7A}" type="slidenum">
              <a:rPr lang="de-DE" smtClean="0"/>
              <a:pPr/>
              <a:t>21</a:t>
            </a:fld>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t>Subheadline möglich. Gegebenenfalls löschen.</a:t>
            </a:r>
          </a:p>
        </p:txBody>
      </p:sp>
      <p:sp>
        <p:nvSpPr>
          <p:cNvPr id="6" name="Bildplatzhalter 5">
            <a:extLst>
              <a:ext uri="{FF2B5EF4-FFF2-40B4-BE49-F238E27FC236}">
                <a16:creationId xmlns:a16="http://schemas.microsoft.com/office/drawing/2014/main" id="{40A6ACDF-3CAD-426F-BBA4-9D89E7B01BA0}"/>
              </a:ext>
            </a:extLst>
          </p:cNvPr>
          <p:cNvSpPr>
            <a:spLocks noGrp="1"/>
          </p:cNvSpPr>
          <p:nvPr>
            <p:ph type="pic" sz="quarter" idx="38"/>
          </p:nvPr>
        </p:nvSpPr>
        <p:spPr/>
        <p:txBody>
          <a:bodyPr/>
          <a:lstStyle/>
          <a:p>
            <a:endParaRPr lang="en-IN"/>
          </a:p>
        </p:txBody>
      </p:sp>
    </p:spTree>
    <p:extLst>
      <p:ext uri="{BB962C8B-B14F-4D97-AF65-F5344CB8AC3E}">
        <p14:creationId xmlns:p14="http://schemas.microsoft.com/office/powerpoint/2010/main" val="36397790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p:txBody>
          <a:bodyPr/>
          <a:lstStyle/>
          <a:p>
            <a:fld id="{BF088FCF-C319-4B1B-9A35-59F0F7B795CE}" type="datetime4">
              <a:rPr lang="en-IN" smtClean="0"/>
              <a:t>02 August 2025</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p:txBody>
          <a:bodyPr/>
          <a:lstStyle/>
          <a:p>
            <a:fld id="{D949F9DF-37BD-4CD6-BF49-65BA579E1D7A}" type="slidenum">
              <a:rPr lang="de-DE" smtClean="0"/>
              <a:pPr/>
              <a:t>22</a:t>
            </a:fld>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t>Subheadline möglich. Gegebenenfalls löschen.</a:t>
            </a:r>
          </a:p>
        </p:txBody>
      </p:sp>
      <p:sp>
        <p:nvSpPr>
          <p:cNvPr id="5" name="Bildplatzhalter 4">
            <a:extLst>
              <a:ext uri="{FF2B5EF4-FFF2-40B4-BE49-F238E27FC236}">
                <a16:creationId xmlns:a16="http://schemas.microsoft.com/office/drawing/2014/main" id="{0A02B778-E6A5-4E82-86EF-7D5D030211D6}"/>
              </a:ext>
            </a:extLst>
          </p:cNvPr>
          <p:cNvSpPr>
            <a:spLocks noGrp="1"/>
          </p:cNvSpPr>
          <p:nvPr>
            <p:ph type="pic" sz="quarter" idx="38"/>
          </p:nvPr>
        </p:nvSpPr>
        <p:spPr/>
        <p:txBody>
          <a:bodyPr/>
          <a:lstStyle/>
          <a:p>
            <a:endParaRPr lang="en-IN"/>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01</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02</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03</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04</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05</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latin typeface="Arial"/>
              </a:rPr>
              <a:t>06</a:t>
            </a:r>
            <a:endParaRPr kumimoji="0" lang="de-DE" b="1" i="0" u="none" strike="noStrike" kern="1200" cap="none" spc="0" normalizeH="0" baseline="0" noProof="0" dirty="0">
              <a:ln>
                <a:noFill/>
              </a:ln>
              <a:solidFill>
                <a:schemeClr val="bg1"/>
              </a:solidFill>
              <a:effectLst/>
              <a:uLnTx/>
              <a:uFillTx/>
              <a:latin typeface="Arial"/>
              <a:ea typeface="+mn-ea"/>
              <a:cs typeface="+mn-cs"/>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latin typeface="Arial"/>
                <a:ea typeface="+mn-ea"/>
                <a:cs typeface="+mn-cs"/>
              </a:rPr>
              <a:t>XXXX</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latin typeface="Arial"/>
                <a:ea typeface="+mn-ea"/>
                <a:cs typeface="+mn-cs"/>
              </a:rPr>
              <a:t>dolor sit amet, conse</a:t>
            </a:r>
            <a:br>
              <a:rPr kumimoji="0" lang="de-DE" sz="1400" b="0" i="0" u="none" strike="noStrike" kern="1200" cap="none" spc="0" normalizeH="0" baseline="0" noProof="0" dirty="0">
                <a:ln>
                  <a:noFill/>
                </a:ln>
                <a:effectLst/>
                <a:uLnTx/>
                <a:uFillTx/>
                <a:latin typeface="Arial"/>
                <a:ea typeface="+mn-ea"/>
                <a:cs typeface="+mn-cs"/>
              </a:rPr>
            </a:br>
            <a:r>
              <a:rPr kumimoji="0" lang="de-DE" sz="1400" b="0" i="0" u="none" strike="noStrike" kern="1200" cap="none" spc="0" normalizeH="0" baseline="0" noProof="0" dirty="0">
                <a:ln>
                  <a:noFill/>
                </a:ln>
                <a:effectLst/>
                <a:uLnTx/>
                <a:uFillTx/>
                <a:latin typeface="Arial"/>
                <a:ea typeface="+mn-ea"/>
                <a:cs typeface="+mn-cs"/>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193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417351" y="6634666"/>
            <a:ext cx="849593" cy="123111"/>
          </a:xfrm>
        </p:spPr>
        <p:txBody>
          <a:bodyPr/>
          <a:lstStyle/>
          <a:p>
            <a:fld id="{DA64F316-14E3-4A7D-A5E2-2B0B903EE2A2}" type="datetime4">
              <a:rPr lang="en-IN" smtClean="0"/>
              <a:t>02 August 2025</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23</a:t>
            </a:fld>
            <a:endParaRPr lang="de-DE"/>
          </a:p>
        </p:txBody>
      </p:sp>
      <p:sp>
        <p:nvSpPr>
          <p:cNvPr id="13" name="Bildplatzhalter 12">
            <a:extLst>
              <a:ext uri="{FF2B5EF4-FFF2-40B4-BE49-F238E27FC236}">
                <a16:creationId xmlns:a16="http://schemas.microsoft.com/office/drawing/2014/main" id="{A3624062-A4BA-4673-BCF3-DF7E7DBA87EB}"/>
              </a:ext>
            </a:extLst>
          </p:cNvPr>
          <p:cNvSpPr>
            <a:spLocks noGrp="1"/>
          </p:cNvSpPr>
          <p:nvPr>
            <p:ph type="pic" sz="quarter" idx="38"/>
          </p:nvPr>
        </p:nvSpPr>
        <p:spPr/>
        <p:txBody>
          <a:bodyPr/>
          <a:lstStyle/>
          <a:p>
            <a:endParaRPr lang="en-IN"/>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2627996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7A2F02E5-DFEF-4DD7-BE83-0F2A120D4B75}" type="datetime4">
              <a:rPr lang="en-IN" smtClean="0"/>
              <a:t>02 August 2025</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24</a:t>
            </a:fld>
            <a:endParaRPr lang="de-DE"/>
          </a:p>
        </p:txBody>
      </p:sp>
      <p:sp>
        <p:nvSpPr>
          <p:cNvPr id="13" name="Bildplatzhalter 12">
            <a:extLst>
              <a:ext uri="{FF2B5EF4-FFF2-40B4-BE49-F238E27FC236}">
                <a16:creationId xmlns:a16="http://schemas.microsoft.com/office/drawing/2014/main" id="{E0A56683-09D3-4C7E-81D7-A406670593AE}"/>
              </a:ext>
            </a:extLst>
          </p:cNvPr>
          <p:cNvSpPr>
            <a:spLocks noGrp="1"/>
          </p:cNvSpPr>
          <p:nvPr>
            <p:ph type="pic" sz="quarter" idx="38"/>
          </p:nvPr>
        </p:nvSpPr>
        <p:spPr/>
        <p:txBody>
          <a:bodyPr/>
          <a:lstStyle/>
          <a:p>
            <a:endParaRPr lang="en-IN"/>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01</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02</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03</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04</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06</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8744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417351" y="6634666"/>
            <a:ext cx="849593" cy="123111"/>
          </a:xfrm>
        </p:spPr>
        <p:txBody>
          <a:bodyPr/>
          <a:lstStyle/>
          <a:p>
            <a:fld id="{D81500DC-7498-476D-9699-5D20D444D7F1}" type="datetime4">
              <a:rPr lang="en-IN" smtClean="0"/>
              <a:t>02 August 2025</a:t>
            </a:fld>
            <a:endParaRPr lang="de-DE" dirty="0"/>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25</a:t>
            </a:fld>
            <a:endParaRPr lang="de-DE"/>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E963FA17-1A35-49AA-8072-AB74B62041CB}"/>
              </a:ext>
            </a:extLst>
          </p:cNvPr>
          <p:cNvSpPr>
            <a:spLocks noGrp="1"/>
          </p:cNvSpPr>
          <p:nvPr>
            <p:ph type="pic" sz="quarter" idx="38"/>
          </p:nvPr>
        </p:nvSpPr>
        <p:spPr/>
        <p:txBody>
          <a:bodyPr/>
          <a:lstStyle/>
          <a:p>
            <a:endParaRPr lang="en-IN"/>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729641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Bildplatzhalter 6">
            <a:extLst>
              <a:ext uri="{FF2B5EF4-FFF2-40B4-BE49-F238E27FC236}">
                <a16:creationId xmlns:a16="http://schemas.microsoft.com/office/drawing/2014/main" id="{BA52DC59-798D-4CDA-98FF-5D0945BBE219}"/>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2" name="Textplatzhalter 1">
            <a:extLst>
              <a:ext uri="{FF2B5EF4-FFF2-40B4-BE49-F238E27FC236}">
                <a16:creationId xmlns:a16="http://schemas.microsoft.com/office/drawing/2014/main" id="{D19A5CE3-0A54-4753-8559-F8C4F10AFAFA}"/>
              </a:ext>
            </a:extLst>
          </p:cNvPr>
          <p:cNvSpPr>
            <a:spLocks noGrp="1"/>
          </p:cNvSpPr>
          <p:nvPr>
            <p:ph type="body" sz="quarter" idx="12"/>
          </p:nvPr>
        </p:nvSpPr>
        <p:spPr>
          <a:xfrm>
            <a:off x="0" y="1628775"/>
            <a:ext cx="12192000" cy="5229225"/>
          </a:xfrm>
        </p:spPr>
        <p:txBody>
          <a:bodyPr/>
          <a:lstStyle/>
          <a:p>
            <a:endParaRPr lang="de-DE" dirty="0"/>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190164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p:txBody>
          <a:bodyPr/>
          <a:lstStyle/>
          <a:p>
            <a:fld id="{0469B2D2-B8B5-4DAE-B8DA-4FE8612C9A1C}" type="datetime4">
              <a:rPr lang="en-IN" smtClean="0"/>
              <a:t>02 August 2025</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p:txBody>
          <a:bodyPr/>
          <a:lstStyle/>
          <a:p>
            <a:fld id="{D949F9DF-37BD-4CD6-BF49-65BA579E1D7A}" type="slidenum">
              <a:rPr lang="de-DE" smtClean="0"/>
              <a:pPr/>
              <a:t>3</a:t>
            </a:fld>
            <a:endParaRPr lang="de-DE"/>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p:txBody>
          <a:bodyPr/>
          <a:lstStyle/>
          <a:p>
            <a:r>
              <a:rPr lang="de-DE"/>
              <a:t>Agendapunkt / Kapitelthema</a:t>
            </a:r>
            <a:endParaRPr lang="de-DE" dirty="0"/>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p:txBody>
          <a:bodyPr/>
          <a:lstStyle/>
          <a:p>
            <a:r>
              <a:rPr lang="de-DE" dirty="0">
                <a:solidFill>
                  <a:srgbClr val="971B2F"/>
                </a:solidFill>
              </a:rPr>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p:txBody>
          <a:bodyPr/>
          <a:lstStyle/>
          <a:p>
            <a:r>
              <a:rPr lang="de-DE"/>
              <a:t>Agendapunkt / Kapitelthema</a:t>
            </a:r>
            <a:endParaRPr lang="de-DE" dirty="0"/>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p:txBody>
          <a:bodyPr/>
          <a:lstStyle/>
          <a:p>
            <a:r>
              <a:rPr lang="de-DE" dirty="0">
                <a:solidFill>
                  <a:srgbClr val="971B2F"/>
                </a:solidFill>
              </a:rPr>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p:txBody>
          <a:bodyPr/>
          <a:lstStyle/>
          <a:p>
            <a:r>
              <a:rPr lang="de-DE" dirty="0"/>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p:txBody>
          <a:bodyPr/>
          <a:lstStyle/>
          <a:p>
            <a:r>
              <a:rPr lang="de-DE" dirty="0">
                <a:solidFill>
                  <a:srgbClr val="971B2F"/>
                </a:solidFill>
              </a:rPr>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p:txBody>
          <a:bodyPr/>
          <a:lstStyle/>
          <a:p>
            <a:r>
              <a:rPr lang="de-DE"/>
              <a:t>Agendapunkt / Kapitelthema</a:t>
            </a:r>
            <a:endParaRPr lang="de-DE" dirty="0"/>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p:txBody>
          <a:bodyPr/>
          <a:lstStyle/>
          <a:p>
            <a:r>
              <a:rPr lang="de-DE" dirty="0">
                <a:solidFill>
                  <a:srgbClr val="971B2F"/>
                </a:solidFill>
              </a:rPr>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p:txBody>
          <a:bodyPr/>
          <a:lstStyle/>
          <a:p>
            <a:r>
              <a:rPr lang="de-DE"/>
              <a:t>Agendapunkt / Kapitelthema</a:t>
            </a:r>
            <a:endParaRPr lang="de-DE" dirty="0"/>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p:txBody>
          <a:bodyPr/>
          <a:lstStyle/>
          <a:p>
            <a:r>
              <a:rPr lang="de-DE" dirty="0">
                <a:solidFill>
                  <a:srgbClr val="971B2F"/>
                </a:solidFill>
              </a:rPr>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p:txBody>
          <a:bodyPr/>
          <a:lstStyle/>
          <a:p>
            <a:r>
              <a:rPr lang="de-DE"/>
              <a:t>Agendapunkt / Kapitelthema</a:t>
            </a:r>
            <a:endParaRPr lang="de-DE" dirty="0"/>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p:txBody>
          <a:bodyPr/>
          <a:lstStyle/>
          <a:p>
            <a:r>
              <a:rPr lang="de-DE" dirty="0">
                <a:solidFill>
                  <a:srgbClr val="971B2F"/>
                </a:solidFill>
              </a:rPr>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p:txBody>
          <a:bodyPr/>
          <a:lstStyle/>
          <a:p>
            <a:r>
              <a:rPr lang="de-DE"/>
              <a:t>Agendapunkt / Kapitelthema</a:t>
            </a:r>
            <a:endParaRPr lang="de-DE" dirty="0"/>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p:txBody>
          <a:bodyPr/>
          <a:lstStyle/>
          <a:p>
            <a:r>
              <a:rPr lang="de-DE" dirty="0">
                <a:solidFill>
                  <a:srgbClr val="971B2F"/>
                </a:solidFill>
              </a:rPr>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p:txBody>
          <a:bodyPr/>
          <a:lstStyle/>
          <a:p>
            <a:r>
              <a:rPr lang="de-DE"/>
              <a:t>Agendapunkt / Kapitelthema</a:t>
            </a:r>
            <a:endParaRPr lang="de-DE" dirty="0"/>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p:txBody>
          <a:bodyPr/>
          <a:lstStyle/>
          <a:p>
            <a:r>
              <a:rPr lang="de-DE" dirty="0">
                <a:solidFill>
                  <a:srgbClr val="971B2F"/>
                </a:solidFill>
              </a:rPr>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p:txBody>
          <a:bodyPr/>
          <a:lstStyle/>
          <a:p>
            <a:r>
              <a:rPr lang="de-DE"/>
              <a:t>Agendapunkt / Kapitelthema</a:t>
            </a:r>
            <a:endParaRPr lang="de-DE" dirty="0"/>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p:txBody>
          <a:bodyPr/>
          <a:lstStyle/>
          <a:p>
            <a:r>
              <a:rPr lang="de-DE" dirty="0">
                <a:solidFill>
                  <a:srgbClr val="971B2F"/>
                </a:solidFill>
              </a:rPr>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p:txBody>
          <a:bodyPr/>
          <a:lstStyle/>
          <a:p>
            <a:r>
              <a:rPr lang="de-DE"/>
              <a:t>Agendapunkt / Kapitelthema</a:t>
            </a:r>
            <a:endParaRPr lang="de-DE" dirty="0"/>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p:txBody>
          <a:bodyPr/>
          <a:lstStyle/>
          <a:p>
            <a:r>
              <a:rPr lang="de-DE" dirty="0">
                <a:solidFill>
                  <a:srgbClr val="971B2F"/>
                </a:solidFill>
              </a:rPr>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p:txBody>
          <a:bodyPr/>
          <a:lstStyle/>
          <a:p>
            <a:r>
              <a:rPr lang="de-DE"/>
              <a:t>Agendapunkt / Kapitelthema</a:t>
            </a:r>
            <a:endParaRPr lang="de-DE" dirty="0"/>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p:txBody>
          <a:bodyPr/>
          <a:lstStyle/>
          <a:p>
            <a:r>
              <a:rPr lang="de-DE" dirty="0">
                <a:solidFill>
                  <a:srgbClr val="971B2F"/>
                </a:solidFill>
              </a:rPr>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p:txBody>
          <a:bodyPr/>
          <a:lstStyle/>
          <a:p>
            <a:r>
              <a:rPr lang="de-DE" dirty="0"/>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p:txBody>
          <a:bodyPr/>
          <a:lstStyle/>
          <a:p>
            <a:r>
              <a:rPr lang="de-DE" dirty="0"/>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p:txBody>
          <a:bodyPr/>
          <a:lstStyle/>
          <a:p>
            <a:r>
              <a:rPr lang="de-DE" dirty="0"/>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p:txBody>
          <a:bodyPr/>
          <a:lstStyle/>
          <a:p>
            <a:r>
              <a:rPr lang="de-DE" dirty="0">
                <a:solidFill>
                  <a:srgbClr val="971B2F"/>
                </a:solidFill>
              </a:rPr>
              <a:t>01</a:t>
            </a:r>
          </a:p>
        </p:txBody>
      </p:sp>
      <p:sp>
        <p:nvSpPr>
          <p:cNvPr id="32" name="Bildplatzhalter 31">
            <a:extLst>
              <a:ext uri="{FF2B5EF4-FFF2-40B4-BE49-F238E27FC236}">
                <a16:creationId xmlns:a16="http://schemas.microsoft.com/office/drawing/2014/main" id="{34780B06-AE09-4494-A6C1-5EB8F003FBAE}"/>
              </a:ext>
            </a:extLst>
          </p:cNvPr>
          <p:cNvSpPr>
            <a:spLocks noGrp="1"/>
          </p:cNvSpPr>
          <p:nvPr>
            <p:ph type="pic" sz="quarter" idx="38"/>
          </p:nvPr>
        </p:nvSpPr>
        <p:spPr/>
        <p:txBody>
          <a:bodyPr/>
          <a:lstStyle/>
          <a:p>
            <a:endParaRPr lang="en-IN"/>
          </a:p>
        </p:txBody>
      </p:sp>
    </p:spTree>
    <p:extLst>
      <p:ext uri="{BB962C8B-B14F-4D97-AF65-F5344CB8AC3E}">
        <p14:creationId xmlns:p14="http://schemas.microsoft.com/office/powerpoint/2010/main" val="3776860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4B2AEACD-56E1-42B9-84A2-2B144EA4C74F}" type="datetime4">
              <a:rPr lang="en-IN" smtClean="0"/>
              <a:t>02 August 2025</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4</a:t>
            </a:fld>
            <a:endParaRPr lang="de-DE"/>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t>Bildunterschrift oder Beschreibung möglich.</a:t>
            </a:r>
            <a:br>
              <a:rPr lang="de-DE" dirty="0"/>
            </a:br>
            <a:r>
              <a:rPr lang="de-DE" dirty="0"/>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t>Agendapunkt / Kapitelthema</a:t>
            </a:r>
            <a:endParaRPr lang="de-DE" dirty="0"/>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dirty="0"/>
              <a:t>Agendapunkt / Kapitelthema</a:t>
            </a:r>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t>Agendapunkt / Kapitelthema</a:t>
            </a:r>
            <a:endParaRPr lang="de-DE" dirty="0"/>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t>Agendapunkt / Kapitelthema</a:t>
            </a:r>
            <a:endParaRPr lang="de-DE" dirty="0"/>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39" name="Bildplatzhalter 38">
            <a:extLst>
              <a:ext uri="{FF2B5EF4-FFF2-40B4-BE49-F238E27FC236}">
                <a16:creationId xmlns:a16="http://schemas.microsoft.com/office/drawing/2014/main" id="{62FE454F-2E32-446A-B4F6-BEA38ED9C5CF}"/>
              </a:ext>
            </a:extLst>
          </p:cNvPr>
          <p:cNvSpPr>
            <a:spLocks noGrp="1"/>
          </p:cNvSpPr>
          <p:nvPr>
            <p:ph type="pic" sz="quarter" idx="38"/>
          </p:nvPr>
        </p:nvSpPr>
        <p:spPr/>
        <p:txBody>
          <a:bodyPr/>
          <a:lstStyle/>
          <a:p>
            <a:endParaRPr lang="en-IN"/>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421595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ADFA9B9A-FB55-4AF5-93DF-D6110EE355A5}" type="datetime4">
              <a:rPr lang="en-IN" smtClean="0"/>
              <a:t>02 August 2025</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5</a:t>
            </a:fld>
            <a:endParaRPr lang="de-DE"/>
          </a:p>
        </p:txBody>
      </p:sp>
      <p:sp>
        <p:nvSpPr>
          <p:cNvPr id="7" name="Textplatzhalter 6">
            <a:extLst>
              <a:ext uri="{FF2B5EF4-FFF2-40B4-BE49-F238E27FC236}">
                <a16:creationId xmlns:a16="http://schemas.microsoft.com/office/drawing/2014/main" id="{1B28E489-36E7-42B6-94D2-8D55BD2E19AE}"/>
              </a:ext>
            </a:extLst>
          </p:cNvPr>
          <p:cNvSpPr>
            <a:spLocks noGrp="1"/>
          </p:cNvSpPr>
          <p:nvPr>
            <p:ph type="body" sz="quarter" idx="13"/>
          </p:nvPr>
        </p:nvSpPr>
        <p:spPr>
          <a:xfrm>
            <a:off x="518317" y="1631156"/>
            <a:ext cx="11157745"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 Lorem ipsum dolor sit amet, consetetur sadipscing elitr, sed diam nonumy eirmod tempor invidunt ut labore et dolore magna aliquyam erat, sed diam voluptua. </a:t>
            </a:r>
          </a:p>
          <a:p>
            <a:pPr lvl="1"/>
            <a:r>
              <a:rPr lang="de-DE" dirty="0"/>
              <a:t>Duis autem vel eum iriure dolor in hendrerit in vulputate velit esse molestie consequat,</a:t>
            </a:r>
            <a:br>
              <a:rPr lang="de-DE" dirty="0"/>
            </a:br>
            <a:r>
              <a:rPr lang="de-DE" dirty="0"/>
              <a:t>vel illum dolore eu feugiat nulla facilisis at vero eros et accumsan et iusto odio dignissim</a:t>
            </a:r>
            <a:br>
              <a:rPr lang="de-DE" dirty="0"/>
            </a:br>
            <a:r>
              <a:rPr lang="de-DE" dirty="0"/>
              <a:t>qui blandit praesent luptatum zzril delenit augue duis dolore te feugait nulla facilisi.</a:t>
            </a:r>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249B06ED-FFCB-4A7C-BE10-60B39B645C71}"/>
              </a:ext>
            </a:extLst>
          </p:cNvPr>
          <p:cNvSpPr>
            <a:spLocks noGrp="1"/>
          </p:cNvSpPr>
          <p:nvPr>
            <p:ph type="pic" sz="quarter" idx="38"/>
          </p:nvPr>
        </p:nvSpPr>
        <p:spPr/>
        <p:txBody>
          <a:bodyPr/>
          <a:lstStyle/>
          <a:p>
            <a:endParaRPr lang="en-IN"/>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1570850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5AA67A1B-9783-491B-9797-2852EA72FD62}" type="datetime4">
              <a:rPr lang="en-IN" smtClean="0"/>
              <a:t>02 August 2025</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6</a:t>
            </a:fld>
            <a:endParaRPr lang="de-DE"/>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a:p>
            <a:endParaRPr lang="de-DE" dirty="0"/>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t>Textfolie | zweispaltig</a:t>
            </a:r>
          </a:p>
        </p:txBody>
      </p:sp>
      <p:sp>
        <p:nvSpPr>
          <p:cNvPr id="17" name="Bildplatzhalter 16">
            <a:extLst>
              <a:ext uri="{FF2B5EF4-FFF2-40B4-BE49-F238E27FC236}">
                <a16:creationId xmlns:a16="http://schemas.microsoft.com/office/drawing/2014/main" id="{E64C9E28-96D7-4A75-8A48-17F5BA1F2D5D}"/>
              </a:ext>
            </a:extLst>
          </p:cNvPr>
          <p:cNvSpPr>
            <a:spLocks noGrp="1"/>
          </p:cNvSpPr>
          <p:nvPr>
            <p:ph type="pic" sz="quarter" idx="38"/>
          </p:nvPr>
        </p:nvSpPr>
        <p:spPr/>
        <p:txBody>
          <a:bodyPr/>
          <a:lstStyle/>
          <a:p>
            <a:endParaRPr lang="en-IN"/>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3693858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2A858468-A0A8-4F5B-BDF5-E67C69FE11CD}" type="datetime4">
              <a:rPr lang="en-IN" smtClean="0"/>
              <a:t>02 August 2025</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7</a:t>
            </a:fld>
            <a:endParaRPr lang="de-DE"/>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5B9B4B5A-4689-43E3-B881-20F7D618D6C4}"/>
              </a:ext>
            </a:extLst>
          </p:cNvPr>
          <p:cNvSpPr>
            <a:spLocks noGrp="1"/>
          </p:cNvSpPr>
          <p:nvPr>
            <p:ph type="pic" sz="quarter" idx="38"/>
          </p:nvPr>
        </p:nvSpPr>
        <p:spPr/>
        <p:txBody>
          <a:bodyPr/>
          <a:lstStyle/>
          <a:p>
            <a:endParaRPr lang="en-IN"/>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3996438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D1BD40FD-2F9E-4C5C-8991-CCC3C9FDD568}" type="datetime4">
              <a:rPr lang="en-IN" smtClean="0"/>
              <a:t>02 August 2025</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8</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Text- Bildfolie</a:t>
            </a:r>
          </a:p>
        </p:txBody>
      </p:sp>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6206329" y="1631155"/>
            <a:ext cx="5469732" cy="4569619"/>
          </a:xfrm>
        </p:spPr>
      </p:pic>
      <p:sp>
        <p:nvSpPr>
          <p:cNvPr id="17" name="Bildplatzhalter 16">
            <a:extLst>
              <a:ext uri="{FF2B5EF4-FFF2-40B4-BE49-F238E27FC236}">
                <a16:creationId xmlns:a16="http://schemas.microsoft.com/office/drawing/2014/main" id="{A1FA86B5-097F-4CD8-B499-C2345B1AC578}"/>
              </a:ext>
            </a:extLst>
          </p:cNvPr>
          <p:cNvSpPr>
            <a:spLocks noGrp="1"/>
          </p:cNvSpPr>
          <p:nvPr>
            <p:ph type="pic" sz="quarter" idx="38"/>
          </p:nvPr>
        </p:nvSpPr>
        <p:spPr/>
        <p:txBody>
          <a:bodyPr/>
          <a:lstStyle/>
          <a:p>
            <a:endParaRPr lang="en-IN"/>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979951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D35114B2-E337-483B-ABB4-0488B1B5EC9E}" type="datetime4">
              <a:rPr lang="en-IN" smtClean="0"/>
              <a:t>02 August 2025</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en-US"/>
              <a:t>Economics and Social Sciences | WiSo</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9</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Bild- Textfolie</a:t>
            </a:r>
          </a:p>
        </p:txBody>
      </p:sp>
      <p:sp>
        <p:nvSpPr>
          <p:cNvPr id="17" name="Bildplatzhalter 16">
            <a:extLst>
              <a:ext uri="{FF2B5EF4-FFF2-40B4-BE49-F238E27FC236}">
                <a16:creationId xmlns:a16="http://schemas.microsoft.com/office/drawing/2014/main" id="{843C5604-4EAB-41CE-92E4-6283CF62E05E}"/>
              </a:ext>
            </a:extLst>
          </p:cNvPr>
          <p:cNvSpPr>
            <a:spLocks noGrp="1"/>
          </p:cNvSpPr>
          <p:nvPr>
            <p:ph type="pic" sz="quarter" idx="38"/>
          </p:nvPr>
        </p:nvSpPr>
        <p:spPr/>
        <p:txBody>
          <a:bodyPr/>
          <a:lstStyle/>
          <a:p>
            <a:endParaRPr lang="en-IN"/>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4069997181"/>
      </p:ext>
    </p:extLst>
  </p:cSld>
  <p:clrMapOvr>
    <a:masterClrMapping/>
  </p:clrMapOvr>
</p:sld>
</file>

<file path=ppt/theme/theme1.xml><?xml version="1.0" encoding="utf-8"?>
<a:theme xmlns:a="http://schemas.openxmlformats.org/drawingml/2006/main" name="FAU - Wirtschafts- und Sozialwissenschaften">
  <a:themeElements>
    <a:clrScheme name="FAU - Rot">
      <a:dk1>
        <a:sysClr val="windowText" lastClr="000000"/>
      </a:dk1>
      <a:lt1>
        <a:srgbClr val="FFFFFF"/>
      </a:lt1>
      <a:dk2>
        <a:srgbClr val="C50F3C"/>
      </a:dk2>
      <a:lt2>
        <a:srgbClr val="FFFFFF"/>
      </a:lt2>
      <a:accent1>
        <a:srgbClr val="7F7F7F"/>
      </a:accent1>
      <a:accent2>
        <a:srgbClr val="662938"/>
      </a:accent2>
      <a:accent3>
        <a:srgbClr val="971B2F"/>
      </a:accent3>
      <a:accent4>
        <a:srgbClr val="C50F3C"/>
      </a:accent4>
      <a:accent5>
        <a:srgbClr val="EBCCB7"/>
      </a:accent5>
      <a:accent6>
        <a:srgbClr val="C7C7C7"/>
      </a:accent6>
      <a:hlink>
        <a:srgbClr val="971B2F"/>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2.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3.xml><?xml version="1.0" encoding="utf-8"?>
<ds:datastoreItem xmlns:ds="http://schemas.openxmlformats.org/officeDocument/2006/customXml" ds:itemID="{6262A9A3-4B89-40BF-B1CB-4DD4A4F9CB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TotalTime>
  <Words>1833</Words>
  <Application>Microsoft Office PowerPoint</Application>
  <PresentationFormat>Widescreen</PresentationFormat>
  <Paragraphs>346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Symbol</vt:lpstr>
      <vt:lpstr>FAU - Wirtschafts- und Sozialwissenschaften</vt:lpstr>
      <vt:lpstr>Design Decisions in Federated Learning:  A Deep Dive into Performance Trade-offs  for Credit Card Fraud Detection</vt:lpstr>
      <vt:lpstr>Kapiteltrenner Mehrzeilig möglich</vt:lpstr>
      <vt:lpstr>Agenda</vt:lpstr>
      <vt:lpstr>Agenda | mit Bild</vt:lpstr>
      <vt:lpstr>Textfolie</vt:lpstr>
      <vt:lpstr>Textfolie | zweispaltig</vt:lpstr>
      <vt:lpstr>Textfolie | dreispaltig</vt:lpstr>
      <vt:lpstr>Text- Bildfolie</vt:lpstr>
      <vt:lpstr>Bild- Textfolie</vt:lpstr>
      <vt:lpstr>PowerPoint Presentation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Rot</vt:lpstr>
      <vt:lpstr>Folie zur freien Gestaltung | Beispiel: Zeitstrahl</vt:lpstr>
      <vt:lpstr>Folie zur freien Gestaltung | weiß</vt:lpstr>
      <vt:lpstr>Folie zur freien Gestaltung | Beispiel: Zeitstrahl</vt:lpstr>
      <vt:lpstr>Zitatfolie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Monika Chavan</cp:lastModifiedBy>
  <cp:revision>116</cp:revision>
  <dcterms:created xsi:type="dcterms:W3CDTF">2021-11-18T07:49:57Z</dcterms:created>
  <dcterms:modified xsi:type="dcterms:W3CDTF">2025-08-02T11:38:50Z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