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AA2FCAC-B0FC-4561-97A2-3A4896B6BEB0}" type="datetimeFigureOut">
              <a:rPr lang="en-US" smtClean="0"/>
              <a:t>10/14/2019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26A9D6A-B6B6-4CCE-85BE-43DD322E564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A2FCAC-B0FC-4561-97A2-3A4896B6BEB0}" type="datetimeFigureOut">
              <a:rPr lang="en-US" smtClean="0"/>
              <a:t>10/14/2019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6A9D6A-B6B6-4CCE-85BE-43DD322E564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A2FCAC-B0FC-4561-97A2-3A4896B6BEB0}" type="datetimeFigureOut">
              <a:rPr lang="en-US" smtClean="0"/>
              <a:t>10/14/2019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6A9D6A-B6B6-4CCE-85BE-43DD322E564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A2FCAC-B0FC-4561-97A2-3A4896B6BEB0}" type="datetimeFigureOut">
              <a:rPr lang="en-US" smtClean="0"/>
              <a:t>10/14/2019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6A9D6A-B6B6-4CCE-85BE-43DD322E564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AA2FCAC-B0FC-4561-97A2-3A4896B6BEB0}" type="datetimeFigureOut">
              <a:rPr lang="en-US" smtClean="0"/>
              <a:t>10/14/2019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6A9D6A-B6B6-4CCE-85BE-43DD322E564C}" type="slidenum">
              <a:rPr lang="en-US" smtClean="0"/>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AA2FCAC-B0FC-4561-97A2-3A4896B6BEB0}" type="datetimeFigureOut">
              <a:rPr lang="en-US" smtClean="0"/>
              <a:t>10/14/2019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6A9D6A-B6B6-4CCE-85BE-43DD322E564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AA2FCAC-B0FC-4561-97A2-3A4896B6BEB0}" type="datetimeFigureOut">
              <a:rPr lang="en-US" smtClean="0"/>
              <a:t>10/14/2019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26A9D6A-B6B6-4CCE-85BE-43DD322E564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AA2FCAC-B0FC-4561-97A2-3A4896B6BEB0}" type="datetimeFigureOut">
              <a:rPr lang="en-US" smtClean="0"/>
              <a:t>10/14/2019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26A9D6A-B6B6-4CCE-85BE-43DD322E564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AA2FCAC-B0FC-4561-97A2-3A4896B6BEB0}" type="datetimeFigureOut">
              <a:rPr lang="en-US" smtClean="0"/>
              <a:t>10/14/2019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26A9D6A-B6B6-4CCE-85BE-43DD322E564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EAA2FCAC-B0FC-4561-97A2-3A4896B6BEB0}" type="datetimeFigureOut">
              <a:rPr lang="en-US" smtClean="0"/>
              <a:t>10/14/2019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6A9D6A-B6B6-4CCE-85BE-43DD322E564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AA2FCAC-B0FC-4561-97A2-3A4896B6BEB0}" type="datetimeFigureOut">
              <a:rPr lang="en-US" smtClean="0"/>
              <a:t>10/14/2019</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26A9D6A-B6B6-4CCE-85BE-43DD322E564C}" type="slidenum">
              <a:rPr lang="en-US" smtClean="0"/>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EAA2FCAC-B0FC-4561-97A2-3A4896B6BEB0}" type="datetimeFigureOut">
              <a:rPr lang="en-US" smtClean="0"/>
              <a:t>10/14/2019</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626A9D6A-B6B6-4CCE-85BE-43DD322E564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fontScale="92500" lnSpcReduction="20000"/>
          </a:bodyPr>
          <a:lstStyle/>
          <a:p>
            <a:r>
              <a:rPr lang="en-US" dirty="0"/>
              <a:t>Applied Data Science </a:t>
            </a:r>
            <a:r>
              <a:rPr lang="en-US" dirty="0" smtClean="0"/>
              <a:t>Capstone</a:t>
            </a:r>
          </a:p>
          <a:p>
            <a:endParaRPr lang="en-US" dirty="0"/>
          </a:p>
          <a:p>
            <a:pPr algn="r"/>
            <a:r>
              <a:rPr lang="en-US" b="1" dirty="0" smtClean="0"/>
              <a:t>Apoorve Gupta</a:t>
            </a:r>
            <a:endParaRPr lang="en-US" b="1" dirty="0" smtClean="0"/>
          </a:p>
        </p:txBody>
      </p:sp>
    </p:spTree>
    <p:extLst>
      <p:ext uri="{BB962C8B-B14F-4D97-AF65-F5344CB8AC3E}">
        <p14:creationId xmlns:p14="http://schemas.microsoft.com/office/powerpoint/2010/main" val="3256136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1532685"/>
            <a:ext cx="10459185" cy="4535607"/>
          </a:xfrm>
        </p:spPr>
        <p:txBody>
          <a:bodyPr>
            <a:normAutofit/>
          </a:bodyPr>
          <a:lstStyle/>
          <a:p>
            <a:r>
              <a:rPr lang="en-US" b="1" dirty="0"/>
              <a:t>Part 3: Processing the Retrieved Data and Creating a </a:t>
            </a:r>
            <a:r>
              <a:rPr lang="en-US" b="1" dirty="0" err="1" smtClean="0"/>
              <a:t>DataFrame</a:t>
            </a:r>
            <a:r>
              <a:rPr lang="en-US" b="1" dirty="0" smtClean="0"/>
              <a:t> </a:t>
            </a:r>
            <a:r>
              <a:rPr lang="en-US" b="1" dirty="0"/>
              <a:t>for All the Venues inside the </a:t>
            </a:r>
            <a:r>
              <a:rPr lang="en-US" b="1" dirty="0" smtClean="0"/>
              <a:t>Scarborough</a:t>
            </a:r>
          </a:p>
          <a:p>
            <a:pPr marL="0" indent="0">
              <a:buNone/>
            </a:pPr>
            <a:endParaRPr lang="en-US" b="1" dirty="0"/>
          </a:p>
        </p:txBody>
      </p:sp>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pic>
        <p:nvPicPr>
          <p:cNvPr id="5" name="Picture 4"/>
          <p:cNvPicPr>
            <a:picLocks noChangeAspect="1"/>
          </p:cNvPicPr>
          <p:nvPr/>
        </p:nvPicPr>
        <p:blipFill>
          <a:blip r:embed="rId2"/>
          <a:stretch>
            <a:fillRect/>
          </a:stretch>
        </p:blipFill>
        <p:spPr>
          <a:xfrm>
            <a:off x="710905" y="2458890"/>
            <a:ext cx="10767013" cy="3290747"/>
          </a:xfrm>
          <a:prstGeom prst="rect">
            <a:avLst/>
          </a:prstGeom>
        </p:spPr>
      </p:pic>
    </p:spTree>
    <p:extLst>
      <p:ext uri="{BB962C8B-B14F-4D97-AF65-F5344CB8AC3E}">
        <p14:creationId xmlns:p14="http://schemas.microsoft.com/office/powerpoint/2010/main" val="24821649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pic>
        <p:nvPicPr>
          <p:cNvPr id="4" name="Picture 3"/>
          <p:cNvPicPr>
            <a:picLocks noChangeAspect="1"/>
          </p:cNvPicPr>
          <p:nvPr/>
        </p:nvPicPr>
        <p:blipFill>
          <a:blip r:embed="rId2"/>
          <a:stretch>
            <a:fillRect/>
          </a:stretch>
        </p:blipFill>
        <p:spPr>
          <a:xfrm>
            <a:off x="1529649" y="1892670"/>
            <a:ext cx="9129526" cy="1935528"/>
          </a:xfrm>
          <a:prstGeom prst="rect">
            <a:avLst/>
          </a:prstGeom>
        </p:spPr>
      </p:pic>
      <p:pic>
        <p:nvPicPr>
          <p:cNvPr id="6" name="Picture 5"/>
          <p:cNvPicPr>
            <a:picLocks noChangeAspect="1"/>
          </p:cNvPicPr>
          <p:nvPr/>
        </p:nvPicPr>
        <p:blipFill>
          <a:blip r:embed="rId3"/>
          <a:stretch>
            <a:fillRect/>
          </a:stretch>
        </p:blipFill>
        <p:spPr>
          <a:xfrm>
            <a:off x="682907" y="4205784"/>
            <a:ext cx="10802511"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4" y="2419376"/>
            <a:ext cx="10274732"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
        <p:nvSpPr>
          <p:cNvPr id="2" name="Title 1"/>
          <p:cNvSpPr>
            <a:spLocks noGrp="1"/>
          </p:cNvSpPr>
          <p:nvPr>
            <p:ph type="title"/>
          </p:nvPr>
        </p:nvSpPr>
        <p:spPr>
          <a:xfrm>
            <a:off x="1141413" y="1560627"/>
            <a:ext cx="9905998" cy="637076"/>
          </a:xfrm>
        </p:spPr>
        <p:txBody>
          <a:bodyPr>
            <a:normAutofit fontScale="90000"/>
          </a:bodyPr>
          <a:lstStyle/>
          <a:p>
            <a:r>
              <a:rPr lang="en-US" b="1" dirty="0"/>
              <a:t>Decision Making and Reporting Results</a:t>
            </a:r>
          </a:p>
        </p:txBody>
      </p:sp>
    </p:spTree>
    <p:extLst>
      <p:ext uri="{BB962C8B-B14F-4D97-AF65-F5344CB8AC3E}">
        <p14:creationId xmlns:p14="http://schemas.microsoft.com/office/powerpoint/2010/main" val="935683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41412" y="1637731"/>
            <a:ext cx="9789823" cy="4135272"/>
          </a:xfrm>
          <a:prstGeom prst="rect">
            <a:avLst/>
          </a:prstGeom>
        </p:spPr>
      </p:pic>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spTree>
    <p:extLst>
      <p:ext uri="{BB962C8B-B14F-4D97-AF65-F5344CB8AC3E}">
        <p14:creationId xmlns:p14="http://schemas.microsoft.com/office/powerpoint/2010/main" val="3856629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424939" y="2400644"/>
            <a:ext cx="3338946" cy="3804847"/>
          </a:xfrm>
          <a:prstGeom prst="rect">
            <a:avLst/>
          </a:prstGeom>
        </p:spPr>
      </p:pic>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spTree>
    <p:extLst>
      <p:ext uri="{BB962C8B-B14F-4D97-AF65-F5344CB8AC3E}">
        <p14:creationId xmlns:p14="http://schemas.microsoft.com/office/powerpoint/2010/main" val="257688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983" y="775855"/>
            <a:ext cx="9601196" cy="5375564"/>
          </a:xfrm>
        </p:spPr>
        <p:txBody>
          <a:bodyPr>
            <a:normAutofit/>
          </a:bodyPr>
          <a:lstStyle/>
          <a:p>
            <a:r>
              <a:rPr lang="en-US" sz="6000" dirty="0" smtClean="0">
                <a:solidFill>
                  <a:srgbClr val="FF0000"/>
                </a:solidFill>
                <a:latin typeface="AR DARLING" panose="02000000000000000000" pitchFamily="2" charset="0"/>
              </a:rPr>
              <a:t>THANK YOU</a:t>
            </a:r>
            <a:endParaRPr lang="en-US" sz="6000" dirty="0">
              <a:solidFill>
                <a:srgbClr val="FF0000"/>
              </a:solidFill>
              <a:latin typeface="AR DARLING" panose="02000000000000000000" pitchFamily="2" charset="0"/>
            </a:endParaRPr>
          </a:p>
        </p:txBody>
      </p:sp>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495" y="1977201"/>
            <a:ext cx="8343009" cy="3893404"/>
          </a:xfrm>
        </p:spPr>
      </p:pic>
      <p:sp>
        <p:nvSpPr>
          <p:cNvPr id="2" name="Title 1"/>
          <p:cNvSpPr>
            <a:spLocks noGrp="1"/>
          </p:cNvSpPr>
          <p:nvPr>
            <p:ph type="title"/>
          </p:nvPr>
        </p:nvSpPr>
        <p:spPr/>
        <p:txBody>
          <a:bodyPr>
            <a:noAutofit/>
          </a:bodyPr>
          <a:lstStyle/>
          <a:p>
            <a:r>
              <a:rPr lang="en-US" sz="3200" b="1" dirty="0"/>
              <a:t>A Recommender System for Groceries </a:t>
            </a:r>
            <a:r>
              <a:rPr lang="en-US" sz="3200" b="1" dirty="0" smtClean="0"/>
              <a:t>Contractor</a:t>
            </a:r>
            <a:endParaRPr lang="en-US" sz="3200"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2001878"/>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
        <p:nvSpPr>
          <p:cNvPr id="2" name="Title 1"/>
          <p:cNvSpPr>
            <a:spLocks noGrp="1"/>
          </p:cNvSpPr>
          <p:nvPr>
            <p:ph type="title"/>
          </p:nvPr>
        </p:nvSpPr>
        <p:spPr>
          <a:xfrm>
            <a:off x="1141413" y="618518"/>
            <a:ext cx="9905998" cy="759906"/>
          </a:xfrm>
        </p:spPr>
        <p:txBody>
          <a:bodyPr>
            <a:normAutofit/>
          </a:bodyPr>
          <a:lstStyle/>
          <a:p>
            <a:r>
              <a:rPr lang="en-US" dirty="0" smtClean="0"/>
              <a:t>Synopsis</a:t>
            </a:r>
            <a:endParaRPr lang="en-US" dirty="0"/>
          </a:p>
        </p:txBody>
      </p:sp>
    </p:spTree>
    <p:extLst>
      <p:ext uri="{BB962C8B-B14F-4D97-AF65-F5344CB8AC3E}">
        <p14:creationId xmlns:p14="http://schemas.microsoft.com/office/powerpoint/2010/main" val="1652142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947081"/>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sp>
        <p:nvSpPr>
          <p:cNvPr id="2" name="Title 1"/>
          <p:cNvSpPr>
            <a:spLocks noGrp="1"/>
          </p:cNvSpPr>
          <p:nvPr>
            <p:ph type="title"/>
          </p:nvPr>
        </p:nvSpPr>
        <p:spPr>
          <a:xfrm>
            <a:off x="1141413" y="618518"/>
            <a:ext cx="9905998" cy="718963"/>
          </a:xfrm>
        </p:spPr>
        <p:txBody>
          <a:bodyPr>
            <a:normAutofit/>
          </a:bodyPr>
          <a:lstStyle/>
          <a:p>
            <a:r>
              <a:rPr lang="en-US" dirty="0" smtClean="0"/>
              <a:t>Synopsis</a:t>
            </a:r>
            <a:endParaRPr lang="en-US" dirty="0"/>
          </a:p>
        </p:txBody>
      </p:sp>
      <p:pic>
        <p:nvPicPr>
          <p:cNvPr id="6" name="Picture 5"/>
          <p:cNvPicPr>
            <a:picLocks noChangeAspect="1"/>
          </p:cNvPicPr>
          <p:nvPr/>
        </p:nvPicPr>
        <p:blipFill>
          <a:blip r:embed="rId2"/>
          <a:stretch>
            <a:fillRect/>
          </a:stretch>
        </p:blipFill>
        <p:spPr>
          <a:xfrm>
            <a:off x="1524001" y="4354563"/>
            <a:ext cx="4350161" cy="1561947"/>
          </a:xfrm>
          <a:prstGeom prst="rect">
            <a:avLst/>
          </a:prstGeom>
        </p:spPr>
      </p:pic>
    </p:spTree>
    <p:extLst>
      <p:ext uri="{BB962C8B-B14F-4D97-AF65-F5344CB8AC3E}">
        <p14:creationId xmlns:p14="http://schemas.microsoft.com/office/powerpoint/2010/main" val="3862460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6198" y="1836245"/>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sp>
        <p:nvSpPr>
          <p:cNvPr id="2" name="Title 1"/>
          <p:cNvSpPr>
            <a:spLocks noGrp="1"/>
          </p:cNvSpPr>
          <p:nvPr>
            <p:ph type="title"/>
          </p:nvPr>
        </p:nvSpPr>
        <p:spPr>
          <a:xfrm>
            <a:off x="1141413" y="618518"/>
            <a:ext cx="9905998" cy="718963"/>
          </a:xfrm>
        </p:spPr>
        <p:txBody>
          <a:bodyPr>
            <a:normAutofit/>
          </a:bodyPr>
          <a:lstStyle/>
          <a:p>
            <a:r>
              <a:rPr lang="en-US" dirty="0" smtClean="0"/>
              <a:t>Synopsis</a:t>
            </a:r>
            <a:endParaRPr lang="en-US" dirty="0"/>
          </a:p>
        </p:txBody>
      </p:sp>
      <p:pic>
        <p:nvPicPr>
          <p:cNvPr id="4" name="Picture 3"/>
          <p:cNvPicPr>
            <a:picLocks noChangeAspect="1"/>
          </p:cNvPicPr>
          <p:nvPr/>
        </p:nvPicPr>
        <p:blipFill>
          <a:blip r:embed="rId2"/>
          <a:stretch>
            <a:fillRect/>
          </a:stretch>
        </p:blipFill>
        <p:spPr>
          <a:xfrm>
            <a:off x="1346198" y="3930836"/>
            <a:ext cx="9110805" cy="2302831"/>
          </a:xfrm>
          <a:prstGeom prst="rect">
            <a:avLst/>
          </a:prstGeom>
        </p:spPr>
      </p:pic>
    </p:spTree>
    <p:extLst>
      <p:ext uri="{BB962C8B-B14F-4D97-AF65-F5344CB8AC3E}">
        <p14:creationId xmlns:p14="http://schemas.microsoft.com/office/powerpoint/2010/main" val="3629940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pic>
        <p:nvPicPr>
          <p:cNvPr id="4" name="Picture 3"/>
          <p:cNvPicPr>
            <a:picLocks noChangeAspect="1"/>
          </p:cNvPicPr>
          <p:nvPr/>
        </p:nvPicPr>
        <p:blipFill>
          <a:blip r:embed="rId2"/>
          <a:stretch>
            <a:fillRect/>
          </a:stretch>
        </p:blipFill>
        <p:spPr>
          <a:xfrm>
            <a:off x="1330035" y="1830273"/>
            <a:ext cx="9864437" cy="4332399"/>
          </a:xfrm>
          <a:prstGeom prst="rect">
            <a:avLst/>
          </a:prstGeom>
        </p:spPr>
      </p:pic>
    </p:spTree>
    <p:extLst>
      <p:ext uri="{BB962C8B-B14F-4D97-AF65-F5344CB8AC3E}">
        <p14:creationId xmlns:p14="http://schemas.microsoft.com/office/powerpoint/2010/main" val="3253314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pic>
        <p:nvPicPr>
          <p:cNvPr id="5" name="Picture 4"/>
          <p:cNvPicPr>
            <a:picLocks noChangeAspect="1"/>
          </p:cNvPicPr>
          <p:nvPr/>
        </p:nvPicPr>
        <p:blipFill>
          <a:blip r:embed="rId2"/>
          <a:stretch>
            <a:fillRect/>
          </a:stretch>
        </p:blipFill>
        <p:spPr>
          <a:xfrm>
            <a:off x="1302327" y="1906525"/>
            <a:ext cx="9745084" cy="4244894"/>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Tree>
    <p:extLst>
      <p:ext uri="{BB962C8B-B14F-4D97-AF65-F5344CB8AC3E}">
        <p14:creationId xmlns:p14="http://schemas.microsoft.com/office/powerpoint/2010/main" val="640700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1546539"/>
            <a:ext cx="10459185" cy="4535607"/>
          </a:xfrm>
        </p:spPr>
        <p:txBody>
          <a:bodyPr>
            <a:normAutofit/>
          </a:bodyPr>
          <a:lstStyle/>
          <a:p>
            <a:r>
              <a:rPr lang="en-US" b="1" dirty="0"/>
              <a:t>Part 3: Processing the Retrieved Data and Creating a </a:t>
            </a:r>
            <a:r>
              <a:rPr lang="en-US" b="1" dirty="0" err="1" smtClean="0"/>
              <a:t>DataFrame</a:t>
            </a:r>
            <a:r>
              <a:rPr lang="en-US" b="1" dirty="0" smtClean="0"/>
              <a:t> </a:t>
            </a:r>
            <a:r>
              <a:rPr lang="en-US" b="1" dirty="0"/>
              <a:t>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smtClean="0"/>
              <a:t>will </a:t>
            </a:r>
            <a:r>
              <a:rPr lang="en-US" b="1" dirty="0"/>
              <a:t>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Tree>
    <p:extLst>
      <p:ext uri="{BB962C8B-B14F-4D97-AF65-F5344CB8AC3E}">
        <p14:creationId xmlns:p14="http://schemas.microsoft.com/office/powerpoint/2010/main" val="8189011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311</TotalTime>
  <Words>578</Words>
  <Application>Microsoft Office PowerPoint</Application>
  <PresentationFormat>Custom</PresentationFormat>
  <Paragraphs>39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PARMESH GUPTA</cp:lastModifiedBy>
  <cp:revision>12</cp:revision>
  <dcterms:created xsi:type="dcterms:W3CDTF">2018-09-09T09:14:01Z</dcterms:created>
  <dcterms:modified xsi:type="dcterms:W3CDTF">2019-10-14T16:58:08Z</dcterms:modified>
</cp:coreProperties>
</file>