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 autoAdjust="0"/>
    <p:restoredTop sz="94660"/>
  </p:normalViewPr>
  <p:slideViewPr>
    <p:cSldViewPr>
      <p:cViewPr>
        <p:scale>
          <a:sx n="52" d="100"/>
          <a:sy n="52" d="100"/>
        </p:scale>
        <p:origin x="-185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4332-D12A-47F8-B4CA-F6C6A94E4115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000A-F8AA-4BDC-8910-1C9A074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237" y="8586"/>
            <a:ext cx="5904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Biomedical Nanotechnology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Section 008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Team 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526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 Ribblett</a:t>
            </a:r>
          </a:p>
          <a:p>
            <a:r>
              <a:rPr lang="en-US" dirty="0" err="1" smtClean="0"/>
              <a:t>Apoorv</a:t>
            </a:r>
            <a:r>
              <a:rPr lang="en-US" dirty="0" smtClean="0"/>
              <a:t> Gaur</a:t>
            </a:r>
          </a:p>
          <a:p>
            <a:r>
              <a:rPr lang="en-US" dirty="0" err="1" smtClean="0"/>
              <a:t>Junpeng</a:t>
            </a:r>
            <a:r>
              <a:rPr lang="en-US" dirty="0" smtClean="0"/>
              <a:t> </a:t>
            </a:r>
            <a:r>
              <a:rPr lang="en-US" dirty="0" err="1" smtClean="0"/>
              <a:t>Qiu</a:t>
            </a:r>
            <a:endParaRPr lang="en-US" dirty="0" smtClean="0"/>
          </a:p>
          <a:p>
            <a:r>
              <a:rPr lang="en-US" dirty="0" smtClean="0"/>
              <a:t>Leigh Nelson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7700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Ribblett</a:t>
            </a:r>
            <a:r>
              <a:rPr lang="en-US" dirty="0" smtClean="0"/>
              <a:t> will design this GUI.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5507" r="10270" b="18300"/>
          <a:stretch/>
        </p:blipFill>
        <p:spPr>
          <a:xfrm>
            <a:off x="1134762" y="1905000"/>
            <a:ext cx="6929068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16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Nanotechnology in Biomedical Engineering – Cancer Research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r="13649"/>
          <a:stretch/>
        </p:blipFill>
        <p:spPr>
          <a:xfrm>
            <a:off x="803188" y="1295400"/>
            <a:ext cx="7092779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32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Apoorv</a:t>
            </a:r>
            <a:r>
              <a:rPr lang="en-US" dirty="0" smtClean="0"/>
              <a:t> Gaur will design this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0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Cancer Research - Nanotechnology Approach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06"/>
          <a:stretch/>
        </p:blipFill>
        <p:spPr>
          <a:xfrm>
            <a:off x="1733035" y="1219200"/>
            <a:ext cx="590653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32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Apoorv</a:t>
            </a:r>
            <a:r>
              <a:rPr lang="en-US" dirty="0" smtClean="0"/>
              <a:t> Gaur will design this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Cancer Research - Application of Nano-Technology Approach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162"/>
          <a:stretch/>
        </p:blipFill>
        <p:spPr>
          <a:xfrm>
            <a:off x="1733035" y="1143000"/>
            <a:ext cx="590653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32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Apoorv</a:t>
            </a:r>
            <a:r>
              <a:rPr lang="en-US" dirty="0" smtClean="0"/>
              <a:t> Gaur will design this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Ribblett</a:t>
            </a:r>
            <a:r>
              <a:rPr lang="en-US" dirty="0" smtClean="0"/>
              <a:t> will design this GUI.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3125" r="17027" b="4899"/>
          <a:stretch/>
        </p:blipFill>
        <p:spPr>
          <a:xfrm>
            <a:off x="3621023" y="1054788"/>
            <a:ext cx="4547287" cy="56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Leigh Nelson will design this GUI.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63200"/>
          <a:stretch/>
        </p:blipFill>
        <p:spPr>
          <a:xfrm>
            <a:off x="561639" y="1764792"/>
            <a:ext cx="82493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Buttons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219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981200"/>
            <a:ext cx="4810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Scale &amp; Size</a:t>
            </a:r>
          </a:p>
          <a:p>
            <a:pPr algn="ctr"/>
            <a:r>
              <a:rPr lang="en-US" dirty="0" smtClean="0"/>
              <a:t>Define One Nanometer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323975"/>
            <a:ext cx="7372350" cy="421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Junpeng</a:t>
            </a:r>
            <a:r>
              <a:rPr lang="en-US" dirty="0" smtClean="0"/>
              <a:t> </a:t>
            </a:r>
            <a:r>
              <a:rPr lang="en-US" dirty="0" err="1" smtClean="0"/>
              <a:t>Qiu</a:t>
            </a:r>
            <a:r>
              <a:rPr lang="en-US" dirty="0" smtClean="0"/>
              <a:t> will design this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Scale &amp; Size</a:t>
            </a:r>
          </a:p>
          <a:p>
            <a:pPr algn="ctr"/>
            <a:r>
              <a:rPr lang="en-US" dirty="0" smtClean="0"/>
              <a:t>Zoom-in to Nano-sized Particles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698229" cy="4652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Junpeng</a:t>
            </a:r>
            <a:r>
              <a:rPr lang="en-US" dirty="0" smtClean="0"/>
              <a:t> </a:t>
            </a:r>
            <a:r>
              <a:rPr lang="en-US" dirty="0" err="1" smtClean="0"/>
              <a:t>Qiu</a:t>
            </a:r>
            <a:r>
              <a:rPr lang="en-US" dirty="0" smtClean="0"/>
              <a:t> will design this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Nanotechnology in Biomedical </a:t>
            </a:r>
            <a:r>
              <a:rPr lang="en-US" sz="2400" dirty="0"/>
              <a:t>Engineering - </a:t>
            </a:r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Leigh Nelson will design this GUI.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" b="52533"/>
          <a:stretch/>
        </p:blipFill>
        <p:spPr>
          <a:xfrm>
            <a:off x="991170" y="1447800"/>
            <a:ext cx="7390259" cy="41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3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Nanotechnology in Biomedical </a:t>
            </a:r>
            <a:r>
              <a:rPr lang="en-US" sz="2400" dirty="0"/>
              <a:t>Engineering </a:t>
            </a:r>
            <a:r>
              <a:rPr lang="en-US" sz="2400" dirty="0" smtClean="0"/>
              <a:t>- “Beginners Scaffolding”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Leigh Nelson will design this GUI.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" b="39200"/>
          <a:stretch/>
        </p:blipFill>
        <p:spPr>
          <a:xfrm>
            <a:off x="1104900" y="1163975"/>
            <a:ext cx="7162800" cy="52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8458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Nanotechnology in Biomedical Engineering - Regenerative Tissues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Ribblett</a:t>
            </a:r>
            <a:r>
              <a:rPr lang="en-US" dirty="0" smtClean="0"/>
              <a:t> will design this GUI.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6" t="3125" r="16487" b="10574"/>
          <a:stretch/>
        </p:blipFill>
        <p:spPr>
          <a:xfrm>
            <a:off x="1828800" y="1143000"/>
            <a:ext cx="5214552" cy="52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Navigation 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Aquarium</dc:creator>
  <cp:lastModifiedBy>Leigh Nelson</cp:lastModifiedBy>
  <cp:revision>23</cp:revision>
  <dcterms:created xsi:type="dcterms:W3CDTF">2013-04-12T06:44:58Z</dcterms:created>
  <dcterms:modified xsi:type="dcterms:W3CDTF">2013-04-12T11:02:29Z</dcterms:modified>
</cp:coreProperties>
</file>