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7F1370C-57E1-4E54-A678-428F374F8DA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Sales_insights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6DC9071-433A-4AEC-8788-237ADB8B0D3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15-04-2021 15:30:55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-Revenue" id="2" name="slide2">
            <a:extLst>
              <a:ext uri="{FF2B5EF4-FFF2-40B4-BE49-F238E27FC236}">
                <a16:creationId xmlns:a16="http://schemas.microsoft.com/office/drawing/2014/main" id="{A994F649-CFE0-4089-99B8-7327F8BA88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33"/>
            <a:ext cx="12192000" cy="64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2021-04-15T10:00:55Z</dcterms:created>
  <dcterms:modified xsi:type="dcterms:W3CDTF">2021-04-15T10:00:55Z</dcterms:modified>
</cp:coreProperties>
</file>