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8EC2D1B-4DF0-4DE1-A144-1488D9F158C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Sales_insights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C286432-8ADF-4583-A51D-B4E2E1F08EC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15-04-2021 15:31:21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-Revenue" id="2" name="slide2">
            <a:extLst>
              <a:ext uri="{FF2B5EF4-FFF2-40B4-BE49-F238E27FC236}">
                <a16:creationId xmlns:a16="http://schemas.microsoft.com/office/drawing/2014/main" id="{E11CE15A-7BFC-4E97-B26C-1FE3405D97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2021-04-15T10:01:22Z</dcterms:created>
  <dcterms:modified xsi:type="dcterms:W3CDTF">2021-04-15T10:01:22Z</dcterms:modified>
</cp:coreProperties>
</file>