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AEE39DA-AE98-48B4-907F-C41725F9585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1BA002-6C1F-408F-8689-D9AAB020DF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15-04-2021 15:30:11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-Revenue" id="2" name="slide2">
            <a:extLst>
              <a:ext uri="{FF2B5EF4-FFF2-40B4-BE49-F238E27FC236}">
                <a16:creationId xmlns:a16="http://schemas.microsoft.com/office/drawing/2014/main" id="{D3100891-3E41-483A-86EA-694A617819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2021-04-15T10:00:11Z</dcterms:created>
  <dcterms:modified xsi:type="dcterms:W3CDTF">2021-04-15T10:00:11Z</dcterms:modified>
</cp:coreProperties>
</file>