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A5548E0-2E35-44F9-9D8E-A3EC5B0E51A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Sales_insights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A6914BE-5247-4E56-AF25-C7761596357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15-04-2021 15:31:51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-Revenue" id="2" name="slide2">
            <a:extLst>
              <a:ext uri="{FF2B5EF4-FFF2-40B4-BE49-F238E27FC236}">
                <a16:creationId xmlns:a16="http://schemas.microsoft.com/office/drawing/2014/main" id="{3A23A651-A92A-4CF9-9632-E10506144E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2021-04-15T10:01:51Z</dcterms:created>
  <dcterms:modified xsi:type="dcterms:W3CDTF">2021-04-15T10:01:51Z</dcterms:modified>
</cp:coreProperties>
</file>