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7" r:id="rId6"/>
    <p:sldId id="308" r:id="rId7"/>
    <p:sldId id="294" r:id="rId8"/>
    <p:sldId id="295" r:id="rId9"/>
    <p:sldId id="303" r:id="rId10"/>
    <p:sldId id="311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6" y="594360"/>
            <a:ext cx="7066621" cy="2843784"/>
          </a:xfrm>
        </p:spPr>
        <p:txBody>
          <a:bodyPr>
            <a:normAutofit fontScale="90000"/>
          </a:bodyPr>
          <a:lstStyle/>
          <a:p>
            <a:r>
              <a:rPr lang="en-US" sz="5400" spc="400">
                <a:solidFill>
                  <a:schemeClr val="bg1"/>
                </a:solidFill>
              </a:rPr>
              <a:t>Data experiment (sign_up &amp; purchase events)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>
                <a:solidFill>
                  <a:schemeClr val="bg1"/>
                </a:solidFill>
              </a:rPr>
              <a:t>Aleksandar Popovic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spc="400">
                <a:solidFill>
                  <a:schemeClr val="bg1"/>
                </a:solidFill>
                <a:latin typeface="+mn-lt"/>
              </a:rPr>
              <a:t>Agenda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Overview of data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Timeline of events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Events by category</a:t>
            </a:r>
          </a:p>
          <a:p>
            <a:pPr algn="r"/>
            <a:r>
              <a:rPr lang="en-US" sz="1800">
                <a:solidFill>
                  <a:schemeClr val="bg1"/>
                </a:solidFill>
              </a:rPr>
              <a:t>User Analysis</a:t>
            </a:r>
          </a:p>
          <a:p>
            <a:pPr algn="r"/>
            <a:r>
              <a:rPr lang="en-US"/>
              <a:t>Conclusion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/>
          <a:stretch/>
        </p:blipFill>
        <p:spPr/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A/b 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5" y="436450"/>
            <a:ext cx="6190488" cy="1179576"/>
          </a:xfrm>
        </p:spPr>
        <p:txBody>
          <a:bodyPr>
            <a:normAutofit/>
          </a:bodyPr>
          <a:lstStyle/>
          <a:p>
            <a:r>
              <a:rPr lang="en-US" sz="4900"/>
              <a:t>Raw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38D9C1-1863-E089-FF78-FB679BE8F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6" y="1733548"/>
            <a:ext cx="11302661" cy="22288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2CC127-F05D-9658-C21C-6FD368D92678}"/>
              </a:ext>
            </a:extLst>
          </p:cNvPr>
          <p:cNvSpPr txBox="1">
            <a:spLocks/>
          </p:cNvSpPr>
          <p:nvPr/>
        </p:nvSpPr>
        <p:spPr>
          <a:xfrm>
            <a:off x="237405" y="2234141"/>
            <a:ext cx="9297077" cy="3236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30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840312D-9C32-68AD-E937-E0B605D6B68D}"/>
              </a:ext>
            </a:extLst>
          </p:cNvPr>
          <p:cNvSpPr txBox="1">
            <a:spLocks/>
          </p:cNvSpPr>
          <p:nvPr/>
        </p:nvSpPr>
        <p:spPr>
          <a:xfrm>
            <a:off x="575735" y="4197444"/>
            <a:ext cx="736599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Goal: Increase </a:t>
            </a:r>
            <a:r>
              <a:rPr lang="en-US" sz="2000" err="1"/>
              <a:t>sign_up</a:t>
            </a:r>
            <a:r>
              <a:rPr lang="en-US" sz="2000"/>
              <a:t> &amp; purchase events.</a:t>
            </a:r>
          </a:p>
          <a:p>
            <a:r>
              <a:rPr lang="en-US" sz="2000"/>
              <a:t>Two experiment groups: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Control Group ‘ExperimentID.0’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Alternative Group ‘ExperimentID.</a:t>
            </a:r>
            <a:r>
              <a:rPr lang="en-US" sz="2000">
                <a:highlight>
                  <a:srgbClr val="FFFF00"/>
                </a:highlight>
              </a:rPr>
              <a:t>1</a:t>
            </a:r>
            <a:r>
              <a:rPr lang="en-US" sz="200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04200" cy="828675"/>
          </a:xfrm>
        </p:spPr>
        <p:txBody>
          <a:bodyPr>
            <a:normAutofit fontScale="90000"/>
          </a:bodyPr>
          <a:lstStyle/>
          <a:p>
            <a:r>
              <a:rPr lang="en-US" sz="5400"/>
              <a:t>When did the events occur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4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DBA08-A467-9B6F-3C42-6D567D54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686" y="1433234"/>
            <a:ext cx="6011114" cy="399153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82B121-3D81-DD86-5739-D8B34985AFD4}"/>
              </a:ext>
            </a:extLst>
          </p:cNvPr>
          <p:cNvSpPr txBox="1">
            <a:spLocks/>
          </p:cNvSpPr>
          <p:nvPr/>
        </p:nvSpPr>
        <p:spPr>
          <a:xfrm>
            <a:off x="922869" y="1979612"/>
            <a:ext cx="441981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Visual of date and time of any </a:t>
            </a:r>
            <a:r>
              <a:rPr lang="en-US" sz="2000" err="1"/>
              <a:t>sign_up</a:t>
            </a:r>
            <a:r>
              <a:rPr lang="en-US" sz="2000"/>
              <a:t> and purchase events that occurred in the dataset.</a:t>
            </a:r>
          </a:p>
          <a:p>
            <a:r>
              <a:rPr lang="en-US" sz="2000"/>
              <a:t>All happened on March 11</a:t>
            </a:r>
            <a:r>
              <a:rPr lang="en-US" sz="2000" baseline="30000"/>
              <a:t>th</a:t>
            </a:r>
            <a:r>
              <a:rPr lang="en-US" sz="2000"/>
              <a:t>.</a:t>
            </a:r>
          </a:p>
          <a:p>
            <a:r>
              <a:rPr lang="en-US" sz="2000"/>
              <a:t>All belong to Alternative group.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/>
              <a:t>Events by Category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5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7E3C21-3231-BBC3-0258-B31A365E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81" y="1612238"/>
            <a:ext cx="3848637" cy="47441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2F7C2D-F749-2C3F-F868-C050197C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561" y="1612238"/>
            <a:ext cx="388674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9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/>
              <a:t>Users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b="1" cap="all" spc="100">
              <a:solidFill>
                <a:schemeClr val="accent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F4603B-0E2A-37CF-693B-DAE4DF71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469" y="1368823"/>
            <a:ext cx="3640666" cy="5374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80573A-A43D-99C4-3378-7D1622D1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809" y="1368823"/>
            <a:ext cx="3772723" cy="4987527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C8B49EE-7C15-BEEA-BDD2-8E23890D1472}"/>
              </a:ext>
            </a:extLst>
          </p:cNvPr>
          <p:cNvSpPr txBox="1">
            <a:spLocks/>
          </p:cNvSpPr>
          <p:nvPr/>
        </p:nvSpPr>
        <p:spPr>
          <a:xfrm>
            <a:off x="838200" y="1878012"/>
            <a:ext cx="2997200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Visual of users by country and experiment groups (includes all events)</a:t>
            </a:r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900"/>
              <a:t>Conclusion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Targeted events we’re triggered only using Desktop.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Users are from USA &amp; UK.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Purchase event we’re triggered at 4pm, </a:t>
            </a:r>
            <a:r>
              <a:rPr lang="en-US" err="1"/>
              <a:t>sign_up</a:t>
            </a:r>
            <a:r>
              <a:rPr lang="en-US"/>
              <a:t> at 7am and 9pm. (March 11</a:t>
            </a:r>
            <a:r>
              <a:rPr lang="en-US" baseline="30000"/>
              <a:t>th</a:t>
            </a:r>
            <a:r>
              <a:rPr lang="en-US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22" name="Picture Placeholder 21" descr="mountains under near dusk sky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63" b="63"/>
          <a:stretch/>
        </p:blipFill>
        <p:spPr/>
      </p:pic>
      <p:pic>
        <p:nvPicPr>
          <p:cNvPr id="18" name="Picture Placeholder 17" descr="mountains at sunset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77" b="177"/>
          <a:stretch/>
        </p:blipFill>
        <p:spPr/>
      </p:pic>
      <p:pic>
        <p:nvPicPr>
          <p:cNvPr id="20" name="Picture Placeholder 19" descr="mountains at sunset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209" b="209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4/23/2023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Events analysis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Aleksandar Popovic</a:t>
            </a:r>
          </a:p>
          <a:p>
            <a:r>
              <a:rPr lang="en-US"/>
              <a:t>apopovic997@gmail.com</a:t>
            </a:r>
          </a:p>
          <a:p>
            <a:endParaRPr lang="en-US"/>
          </a:p>
        </p:txBody>
      </p:sp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87</TotalTime>
  <Words>168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Data experiment (sign_up &amp; purchase events)</vt:lpstr>
      <vt:lpstr>Agenda</vt:lpstr>
      <vt:lpstr>Raw Data</vt:lpstr>
      <vt:lpstr>When did the events occur </vt:lpstr>
      <vt:lpstr>Events by Category</vt:lpstr>
      <vt:lpstr>Users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SIGN_UP &amp; Purchase events analysis</dc:title>
  <dc:creator>Aleksandar Popovic</dc:creator>
  <cp:lastModifiedBy>Aleksandar Popovic</cp:lastModifiedBy>
  <cp:revision>9</cp:revision>
  <dcterms:created xsi:type="dcterms:W3CDTF">2023-04-23T15:44:18Z</dcterms:created>
  <dcterms:modified xsi:type="dcterms:W3CDTF">2023-04-24T11:00:09Z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