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8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687B-3D78-4285-9CD8-1BA6DE9CF95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68EA-1CE8-4D7C-9339-0E619F5C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50600"/>
              </p:ext>
            </p:extLst>
          </p:nvPr>
        </p:nvGraphicFramePr>
        <p:xfrm>
          <a:off x="0" y="2"/>
          <a:ext cx="9144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457198">
                <a:tc>
                  <a:txBody>
                    <a:bodyPr/>
                    <a:lstStyle/>
                    <a:p>
                      <a:r>
                        <a:rPr lang="en-US" dirty="0" smtClean="0"/>
                        <a:t>Main (</a:t>
                      </a:r>
                      <a:r>
                        <a:rPr lang="en-US" smtClean="0"/>
                        <a:t>Public 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(public 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(</a:t>
                      </a:r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859627">
                <a:tc>
                  <a:txBody>
                    <a:bodyPr/>
                    <a:lstStyle/>
                    <a:p>
                      <a:r>
                        <a:rPr lang="en-US" dirty="0" smtClean="0"/>
                        <a:t>-Employee1:Employee</a:t>
                      </a:r>
                    </a:p>
                    <a:p>
                      <a:r>
                        <a:rPr lang="en-US" dirty="0" smtClean="0"/>
                        <a:t>-Employee2:Employee</a:t>
                      </a:r>
                    </a:p>
                    <a:p>
                      <a:r>
                        <a:rPr lang="en-US" dirty="0" smtClean="0"/>
                        <a:t>-Employee3:Employee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name:string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department:Position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salary:bool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payrate:double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shift:int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start</a:t>
                      </a:r>
                      <a:r>
                        <a:rPr lang="en-US" baseline="0" dirty="0" err="1" smtClean="0"/>
                        <a:t>Date:String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name:String</a:t>
                      </a:r>
                      <a:endParaRPr lang="en-US" dirty="0"/>
                    </a:p>
                  </a:txBody>
                  <a:tcPr/>
                </a:tc>
              </a:tr>
              <a:tr h="4541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GetAll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GetName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GetDepartment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GetSalary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GetPayrate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GetShift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GetStartdate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SetAll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SetDepartment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SetSalary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SetPayrate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SetShift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SetStartDate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+Display</a:t>
                      </a:r>
                    </a:p>
                    <a:p>
                      <a:r>
                        <a:rPr lang="en-US" dirty="0" smtClean="0"/>
                        <a:t>+Calculate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 (Override)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7</cp:revision>
  <dcterms:created xsi:type="dcterms:W3CDTF">2017-10-09T02:26:23Z</dcterms:created>
  <dcterms:modified xsi:type="dcterms:W3CDTF">2017-10-09T05:20:17Z</dcterms:modified>
</cp:coreProperties>
</file>