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Apresentação na tela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2024-12-19T20:18:02Z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