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639F0-4E06-4D81-A2D7-B09D4356025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E2F6A3D-4C2A-4DD9-802F-A5C556C94CFD}">
      <dgm:prSet/>
      <dgm:spPr/>
      <dgm:t>
        <a:bodyPr/>
        <a:lstStyle/>
        <a:p>
          <a:pPr>
            <a:defRPr cap="all"/>
          </a:pPr>
          <a:r>
            <a:rPr lang="en-US"/>
            <a:t>MLIST</a:t>
          </a:r>
          <a:r>
            <a:rPr lang="ko-KR"/>
            <a:t>를 통한 이미지 인식</a:t>
          </a:r>
          <a:endParaRPr lang="en-US"/>
        </a:p>
      </dgm:t>
    </dgm:pt>
    <dgm:pt modelId="{BCB7C42A-2F58-4D4B-B9BB-FEF9C06DB937}" type="parTrans" cxnId="{A2A23E5E-71F7-4D8C-A3B9-5DDCBDF89513}">
      <dgm:prSet/>
      <dgm:spPr/>
      <dgm:t>
        <a:bodyPr/>
        <a:lstStyle/>
        <a:p>
          <a:endParaRPr lang="en-US"/>
        </a:p>
      </dgm:t>
    </dgm:pt>
    <dgm:pt modelId="{C962DAE1-233A-49D1-B5A7-38120C830330}" type="sibTrans" cxnId="{A2A23E5E-71F7-4D8C-A3B9-5DDCBDF89513}">
      <dgm:prSet/>
      <dgm:spPr/>
      <dgm:t>
        <a:bodyPr/>
        <a:lstStyle/>
        <a:p>
          <a:endParaRPr lang="en-US"/>
        </a:p>
      </dgm:t>
    </dgm:pt>
    <dgm:pt modelId="{BACBED96-BB63-4375-B5E4-F5AB1ECF3A21}">
      <dgm:prSet/>
      <dgm:spPr/>
      <dgm:t>
        <a:bodyPr/>
        <a:lstStyle/>
        <a:p>
          <a:pPr>
            <a:defRPr cap="all"/>
          </a:pPr>
          <a:r>
            <a:rPr lang="ko-KR"/>
            <a:t>해당 숫자에 따른 기능 다변화 선택 가능</a:t>
          </a:r>
          <a:endParaRPr lang="en-US"/>
        </a:p>
      </dgm:t>
    </dgm:pt>
    <dgm:pt modelId="{524062B2-733E-4E0E-95E7-ECC4D5815FF1}" type="parTrans" cxnId="{AD4FC87F-3939-4417-8D89-8E9835FA53AD}">
      <dgm:prSet/>
      <dgm:spPr/>
      <dgm:t>
        <a:bodyPr/>
        <a:lstStyle/>
        <a:p>
          <a:endParaRPr lang="en-US"/>
        </a:p>
      </dgm:t>
    </dgm:pt>
    <dgm:pt modelId="{0A6631CB-D6EB-436C-B8D8-831CA56948BF}" type="sibTrans" cxnId="{AD4FC87F-3939-4417-8D89-8E9835FA53AD}">
      <dgm:prSet/>
      <dgm:spPr/>
      <dgm:t>
        <a:bodyPr/>
        <a:lstStyle/>
        <a:p>
          <a:endParaRPr lang="en-US"/>
        </a:p>
      </dgm:t>
    </dgm:pt>
    <dgm:pt modelId="{664A17AC-F3DD-4FBA-94A7-4848D32E4222}">
      <dgm:prSet/>
      <dgm:spPr/>
      <dgm:t>
        <a:bodyPr/>
        <a:lstStyle/>
        <a:p>
          <a:pPr>
            <a:defRPr cap="all"/>
          </a:pPr>
          <a:r>
            <a:rPr lang="ko-KR"/>
            <a:t>영상처리</a:t>
          </a:r>
          <a:endParaRPr lang="en-US"/>
        </a:p>
      </dgm:t>
    </dgm:pt>
    <dgm:pt modelId="{36CC5996-64B1-475C-BAC3-86E662015271}" type="parTrans" cxnId="{469E26B8-8F33-409B-84A8-B5089DC277CF}">
      <dgm:prSet/>
      <dgm:spPr/>
      <dgm:t>
        <a:bodyPr/>
        <a:lstStyle/>
        <a:p>
          <a:endParaRPr lang="en-US"/>
        </a:p>
      </dgm:t>
    </dgm:pt>
    <dgm:pt modelId="{9B66FC78-3795-4DE8-A495-924A32CD3C70}" type="sibTrans" cxnId="{469E26B8-8F33-409B-84A8-B5089DC277CF}">
      <dgm:prSet/>
      <dgm:spPr/>
      <dgm:t>
        <a:bodyPr/>
        <a:lstStyle/>
        <a:p>
          <a:endParaRPr lang="en-US"/>
        </a:p>
      </dgm:t>
    </dgm:pt>
    <dgm:pt modelId="{5406C741-12B5-402F-86BA-5C2C5FFF8F04}">
      <dgm:prSet/>
      <dgm:spPr/>
      <dgm:t>
        <a:bodyPr/>
        <a:lstStyle/>
        <a:p>
          <a:pPr>
            <a:defRPr cap="all"/>
          </a:pPr>
          <a:r>
            <a:rPr lang="ko-KR"/>
            <a:t>컴퓨터 비전 화면화 </a:t>
          </a:r>
          <a:endParaRPr lang="en-US"/>
        </a:p>
      </dgm:t>
    </dgm:pt>
    <dgm:pt modelId="{E39C7CC1-9237-4E28-BF9A-0E15164F82D5}" type="parTrans" cxnId="{B923A01D-ECE5-403D-B0D5-77FBFE85230F}">
      <dgm:prSet/>
      <dgm:spPr/>
      <dgm:t>
        <a:bodyPr/>
        <a:lstStyle/>
        <a:p>
          <a:endParaRPr lang="en-US"/>
        </a:p>
      </dgm:t>
    </dgm:pt>
    <dgm:pt modelId="{F64FFF89-E571-4424-8BDA-E5567D813036}" type="sibTrans" cxnId="{B923A01D-ECE5-403D-B0D5-77FBFE85230F}">
      <dgm:prSet/>
      <dgm:spPr/>
      <dgm:t>
        <a:bodyPr/>
        <a:lstStyle/>
        <a:p>
          <a:endParaRPr lang="en-US"/>
        </a:p>
      </dgm:t>
    </dgm:pt>
    <dgm:pt modelId="{1E3380CB-0C89-405E-BC1D-6A79101CB8C3}" type="pres">
      <dgm:prSet presAssocID="{4E8639F0-4E06-4D81-A2D7-B09D4356025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447BE3-B1D9-4AB9-947F-11648F898074}" type="pres">
      <dgm:prSet presAssocID="{1E2F6A3D-4C2A-4DD9-802F-A5C556C94CFD}" presName="compNode" presStyleCnt="0"/>
      <dgm:spPr/>
    </dgm:pt>
    <dgm:pt modelId="{7C7D7D06-2043-4462-BB40-7A33F64D9D4A}" type="pres">
      <dgm:prSet presAssocID="{1E2F6A3D-4C2A-4DD9-802F-A5C556C94CF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42067D5-ABA1-418C-A4F2-DD0354544B19}" type="pres">
      <dgm:prSet presAssocID="{1E2F6A3D-4C2A-4DD9-802F-A5C556C94CF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Eye"/>
        </a:ext>
      </dgm:extLst>
    </dgm:pt>
    <dgm:pt modelId="{457D16EC-A947-4A7F-BECC-A66CE659E569}" type="pres">
      <dgm:prSet presAssocID="{1E2F6A3D-4C2A-4DD9-802F-A5C556C94CFD}" presName="spaceRect" presStyleCnt="0"/>
      <dgm:spPr/>
    </dgm:pt>
    <dgm:pt modelId="{35862649-6820-42C3-8BCF-2506259E242C}" type="pres">
      <dgm:prSet presAssocID="{1E2F6A3D-4C2A-4DD9-802F-A5C556C94CFD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23A77A-E7B7-478B-A79E-C760C59B69E7}" type="pres">
      <dgm:prSet presAssocID="{C962DAE1-233A-49D1-B5A7-38120C830330}" presName="sibTrans" presStyleCnt="0"/>
      <dgm:spPr/>
    </dgm:pt>
    <dgm:pt modelId="{5B1C7CB5-C81C-4F6D-9ADF-06C58E7A9A5F}" type="pres">
      <dgm:prSet presAssocID="{BACBED96-BB63-4375-B5E4-F5AB1ECF3A21}" presName="compNode" presStyleCnt="0"/>
      <dgm:spPr/>
    </dgm:pt>
    <dgm:pt modelId="{3948F7C5-EECA-4B32-8063-747A5431C044}" type="pres">
      <dgm:prSet presAssocID="{BACBED96-BB63-4375-B5E4-F5AB1ECF3A21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AD69E67-DDFB-4F7C-9381-7E76046D8388}" type="pres">
      <dgm:prSet presAssocID="{BACBED96-BB63-4375-B5E4-F5AB1ECF3A21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050A4D0-1F75-4351-A2EB-32FEA2238176}" type="pres">
      <dgm:prSet presAssocID="{BACBED96-BB63-4375-B5E4-F5AB1ECF3A21}" presName="spaceRect" presStyleCnt="0"/>
      <dgm:spPr/>
    </dgm:pt>
    <dgm:pt modelId="{65B47BD4-0239-4A1D-B89A-640B944A6E60}" type="pres">
      <dgm:prSet presAssocID="{BACBED96-BB63-4375-B5E4-F5AB1ECF3A21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E50F48-4723-4C96-A38E-0ADE1D395A62}" type="pres">
      <dgm:prSet presAssocID="{0A6631CB-D6EB-436C-B8D8-831CA56948BF}" presName="sibTrans" presStyleCnt="0"/>
      <dgm:spPr/>
    </dgm:pt>
    <dgm:pt modelId="{F416464D-1E40-472F-A0CE-15556DCAE504}" type="pres">
      <dgm:prSet presAssocID="{664A17AC-F3DD-4FBA-94A7-4848D32E4222}" presName="compNode" presStyleCnt="0"/>
      <dgm:spPr/>
    </dgm:pt>
    <dgm:pt modelId="{927C11FA-D488-45D2-A3D9-FE53BC3E624F}" type="pres">
      <dgm:prSet presAssocID="{664A17AC-F3DD-4FBA-94A7-4848D32E422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39CCAE5-B2E9-4514-B00C-A534052BA168}" type="pres">
      <dgm:prSet presAssocID="{664A17AC-F3DD-4FBA-94A7-4848D32E4222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Glue"/>
        </a:ext>
      </dgm:extLst>
    </dgm:pt>
    <dgm:pt modelId="{17FE4FA5-4214-46CE-A5C8-EF57BDAEA3E0}" type="pres">
      <dgm:prSet presAssocID="{664A17AC-F3DD-4FBA-94A7-4848D32E4222}" presName="spaceRect" presStyleCnt="0"/>
      <dgm:spPr/>
    </dgm:pt>
    <dgm:pt modelId="{71A96963-D033-4FE2-9992-389A684CF4DA}" type="pres">
      <dgm:prSet presAssocID="{664A17AC-F3DD-4FBA-94A7-4848D32E4222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61B0DC-C54E-40E4-BB7E-0253763C3DB8}" type="pres">
      <dgm:prSet presAssocID="{9B66FC78-3795-4DE8-A495-924A32CD3C70}" presName="sibTrans" presStyleCnt="0"/>
      <dgm:spPr/>
    </dgm:pt>
    <dgm:pt modelId="{53D6A1F8-C920-4A23-8A7D-9530BFCD3D14}" type="pres">
      <dgm:prSet presAssocID="{5406C741-12B5-402F-86BA-5C2C5FFF8F04}" presName="compNode" presStyleCnt="0"/>
      <dgm:spPr/>
    </dgm:pt>
    <dgm:pt modelId="{FBE59664-6263-4729-9724-273C57C4643B}" type="pres">
      <dgm:prSet presAssocID="{5406C741-12B5-402F-86BA-5C2C5FFF8F0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54588C1-229C-4472-BF2F-34553354E804}" type="pres">
      <dgm:prSet presAssocID="{5406C741-12B5-402F-86BA-5C2C5FFF8F04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410854E-259E-4813-8590-C24ED66953F2}" type="pres">
      <dgm:prSet presAssocID="{5406C741-12B5-402F-86BA-5C2C5FFF8F04}" presName="spaceRect" presStyleCnt="0"/>
      <dgm:spPr/>
    </dgm:pt>
    <dgm:pt modelId="{7AE10D17-05F5-49EE-86FE-B99B41DCB588}" type="pres">
      <dgm:prSet presAssocID="{5406C741-12B5-402F-86BA-5C2C5FFF8F04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F0C3B5A-D839-4B85-BD2B-9D3A51AE994C}" type="presOf" srcId="{5406C741-12B5-402F-86BA-5C2C5FFF8F04}" destId="{7AE10D17-05F5-49EE-86FE-B99B41DCB588}" srcOrd="0" destOrd="0" presId="urn:microsoft.com/office/officeart/2018/5/layout/IconLeafLabelList"/>
    <dgm:cxn modelId="{00B7A7A2-7805-4B75-873A-2ACE010163BA}" type="presOf" srcId="{BACBED96-BB63-4375-B5E4-F5AB1ECF3A21}" destId="{65B47BD4-0239-4A1D-B89A-640B944A6E60}" srcOrd="0" destOrd="0" presId="urn:microsoft.com/office/officeart/2018/5/layout/IconLeafLabelList"/>
    <dgm:cxn modelId="{B923A01D-ECE5-403D-B0D5-77FBFE85230F}" srcId="{4E8639F0-4E06-4D81-A2D7-B09D43560256}" destId="{5406C741-12B5-402F-86BA-5C2C5FFF8F04}" srcOrd="3" destOrd="0" parTransId="{E39C7CC1-9237-4E28-BF9A-0E15164F82D5}" sibTransId="{F64FFF89-E571-4424-8BDA-E5567D813036}"/>
    <dgm:cxn modelId="{469E26B8-8F33-409B-84A8-B5089DC277CF}" srcId="{4E8639F0-4E06-4D81-A2D7-B09D43560256}" destId="{664A17AC-F3DD-4FBA-94A7-4848D32E4222}" srcOrd="2" destOrd="0" parTransId="{36CC5996-64B1-475C-BAC3-86E662015271}" sibTransId="{9B66FC78-3795-4DE8-A495-924A32CD3C70}"/>
    <dgm:cxn modelId="{A2A23E5E-71F7-4D8C-A3B9-5DDCBDF89513}" srcId="{4E8639F0-4E06-4D81-A2D7-B09D43560256}" destId="{1E2F6A3D-4C2A-4DD9-802F-A5C556C94CFD}" srcOrd="0" destOrd="0" parTransId="{BCB7C42A-2F58-4D4B-B9BB-FEF9C06DB937}" sibTransId="{C962DAE1-233A-49D1-B5A7-38120C830330}"/>
    <dgm:cxn modelId="{E877370D-1239-49B1-AA2F-9ADD8536F814}" type="presOf" srcId="{664A17AC-F3DD-4FBA-94A7-4848D32E4222}" destId="{71A96963-D033-4FE2-9992-389A684CF4DA}" srcOrd="0" destOrd="0" presId="urn:microsoft.com/office/officeart/2018/5/layout/IconLeafLabelList"/>
    <dgm:cxn modelId="{B6F0EE66-4809-47A4-B9F4-ED8D9B3104CE}" type="presOf" srcId="{4E8639F0-4E06-4D81-A2D7-B09D43560256}" destId="{1E3380CB-0C89-405E-BC1D-6A79101CB8C3}" srcOrd="0" destOrd="0" presId="urn:microsoft.com/office/officeart/2018/5/layout/IconLeafLabelList"/>
    <dgm:cxn modelId="{128805CB-F45D-4F95-BBB9-4ED69B535281}" type="presOf" srcId="{1E2F6A3D-4C2A-4DD9-802F-A5C556C94CFD}" destId="{35862649-6820-42C3-8BCF-2506259E242C}" srcOrd="0" destOrd="0" presId="urn:microsoft.com/office/officeart/2018/5/layout/IconLeafLabelList"/>
    <dgm:cxn modelId="{AD4FC87F-3939-4417-8D89-8E9835FA53AD}" srcId="{4E8639F0-4E06-4D81-A2D7-B09D43560256}" destId="{BACBED96-BB63-4375-B5E4-F5AB1ECF3A21}" srcOrd="1" destOrd="0" parTransId="{524062B2-733E-4E0E-95E7-ECC4D5815FF1}" sibTransId="{0A6631CB-D6EB-436C-B8D8-831CA56948BF}"/>
    <dgm:cxn modelId="{6D1352EF-F87B-46EE-A26B-AA09A1501D6A}" type="presParOf" srcId="{1E3380CB-0C89-405E-BC1D-6A79101CB8C3}" destId="{52447BE3-B1D9-4AB9-947F-11648F898074}" srcOrd="0" destOrd="0" presId="urn:microsoft.com/office/officeart/2018/5/layout/IconLeafLabelList"/>
    <dgm:cxn modelId="{245291BA-DF9A-4426-BCF3-A36ABD064D6B}" type="presParOf" srcId="{52447BE3-B1D9-4AB9-947F-11648F898074}" destId="{7C7D7D06-2043-4462-BB40-7A33F64D9D4A}" srcOrd="0" destOrd="0" presId="urn:microsoft.com/office/officeart/2018/5/layout/IconLeafLabelList"/>
    <dgm:cxn modelId="{ACD85DAC-AA98-4C7E-ABE3-E72FCA354023}" type="presParOf" srcId="{52447BE3-B1D9-4AB9-947F-11648F898074}" destId="{C42067D5-ABA1-418C-A4F2-DD0354544B19}" srcOrd="1" destOrd="0" presId="urn:microsoft.com/office/officeart/2018/5/layout/IconLeafLabelList"/>
    <dgm:cxn modelId="{B374DEEF-16EF-4833-BDA1-24DCF22CCD5D}" type="presParOf" srcId="{52447BE3-B1D9-4AB9-947F-11648F898074}" destId="{457D16EC-A947-4A7F-BECC-A66CE659E569}" srcOrd="2" destOrd="0" presId="urn:microsoft.com/office/officeart/2018/5/layout/IconLeafLabelList"/>
    <dgm:cxn modelId="{8DB5DE4A-9356-403A-9F43-D2FDEF58AD53}" type="presParOf" srcId="{52447BE3-B1D9-4AB9-947F-11648F898074}" destId="{35862649-6820-42C3-8BCF-2506259E242C}" srcOrd="3" destOrd="0" presId="urn:microsoft.com/office/officeart/2018/5/layout/IconLeafLabelList"/>
    <dgm:cxn modelId="{A295D66D-04AE-4810-A9F1-F7317DD2903E}" type="presParOf" srcId="{1E3380CB-0C89-405E-BC1D-6A79101CB8C3}" destId="{BF23A77A-E7B7-478B-A79E-C760C59B69E7}" srcOrd="1" destOrd="0" presId="urn:microsoft.com/office/officeart/2018/5/layout/IconLeafLabelList"/>
    <dgm:cxn modelId="{0733F921-C4D1-49FA-8A57-4C348D6C9BA8}" type="presParOf" srcId="{1E3380CB-0C89-405E-BC1D-6A79101CB8C3}" destId="{5B1C7CB5-C81C-4F6D-9ADF-06C58E7A9A5F}" srcOrd="2" destOrd="0" presId="urn:microsoft.com/office/officeart/2018/5/layout/IconLeafLabelList"/>
    <dgm:cxn modelId="{72295FDC-1579-4D55-8ABE-64243B066900}" type="presParOf" srcId="{5B1C7CB5-C81C-4F6D-9ADF-06C58E7A9A5F}" destId="{3948F7C5-EECA-4B32-8063-747A5431C044}" srcOrd="0" destOrd="0" presId="urn:microsoft.com/office/officeart/2018/5/layout/IconLeafLabelList"/>
    <dgm:cxn modelId="{97737C39-C6F6-436A-B68F-0C73BD2423C3}" type="presParOf" srcId="{5B1C7CB5-C81C-4F6D-9ADF-06C58E7A9A5F}" destId="{1AD69E67-DDFB-4F7C-9381-7E76046D8388}" srcOrd="1" destOrd="0" presId="urn:microsoft.com/office/officeart/2018/5/layout/IconLeafLabelList"/>
    <dgm:cxn modelId="{EBB4EC95-867C-4371-BFD7-6B61D3667CFD}" type="presParOf" srcId="{5B1C7CB5-C81C-4F6D-9ADF-06C58E7A9A5F}" destId="{0050A4D0-1F75-4351-A2EB-32FEA2238176}" srcOrd="2" destOrd="0" presId="urn:microsoft.com/office/officeart/2018/5/layout/IconLeafLabelList"/>
    <dgm:cxn modelId="{755BBD77-75D1-4656-9661-DB805687EFBF}" type="presParOf" srcId="{5B1C7CB5-C81C-4F6D-9ADF-06C58E7A9A5F}" destId="{65B47BD4-0239-4A1D-B89A-640B944A6E60}" srcOrd="3" destOrd="0" presId="urn:microsoft.com/office/officeart/2018/5/layout/IconLeafLabelList"/>
    <dgm:cxn modelId="{AF461C0E-E0CC-4936-BE03-58B57B08CC50}" type="presParOf" srcId="{1E3380CB-0C89-405E-BC1D-6A79101CB8C3}" destId="{EBE50F48-4723-4C96-A38E-0ADE1D395A62}" srcOrd="3" destOrd="0" presId="urn:microsoft.com/office/officeart/2018/5/layout/IconLeafLabelList"/>
    <dgm:cxn modelId="{909D72D0-EE96-451D-931E-B4C91AB99F55}" type="presParOf" srcId="{1E3380CB-0C89-405E-BC1D-6A79101CB8C3}" destId="{F416464D-1E40-472F-A0CE-15556DCAE504}" srcOrd="4" destOrd="0" presId="urn:microsoft.com/office/officeart/2018/5/layout/IconLeafLabelList"/>
    <dgm:cxn modelId="{AEB163A3-BFA7-4F1F-A914-CA730AB2CAE6}" type="presParOf" srcId="{F416464D-1E40-472F-A0CE-15556DCAE504}" destId="{927C11FA-D488-45D2-A3D9-FE53BC3E624F}" srcOrd="0" destOrd="0" presId="urn:microsoft.com/office/officeart/2018/5/layout/IconLeafLabelList"/>
    <dgm:cxn modelId="{6AE3E722-E12A-425C-98C1-083B18EEDA74}" type="presParOf" srcId="{F416464D-1E40-472F-A0CE-15556DCAE504}" destId="{C39CCAE5-B2E9-4514-B00C-A534052BA168}" srcOrd="1" destOrd="0" presId="urn:microsoft.com/office/officeart/2018/5/layout/IconLeafLabelList"/>
    <dgm:cxn modelId="{863014EF-F81E-421C-962F-88C2B5D26C28}" type="presParOf" srcId="{F416464D-1E40-472F-A0CE-15556DCAE504}" destId="{17FE4FA5-4214-46CE-A5C8-EF57BDAEA3E0}" srcOrd="2" destOrd="0" presId="urn:microsoft.com/office/officeart/2018/5/layout/IconLeafLabelList"/>
    <dgm:cxn modelId="{EA670EC6-755F-4E49-95A0-D29B67B4A299}" type="presParOf" srcId="{F416464D-1E40-472F-A0CE-15556DCAE504}" destId="{71A96963-D033-4FE2-9992-389A684CF4DA}" srcOrd="3" destOrd="0" presId="urn:microsoft.com/office/officeart/2018/5/layout/IconLeafLabelList"/>
    <dgm:cxn modelId="{4EE7E092-59B1-41BC-8733-2C297079B332}" type="presParOf" srcId="{1E3380CB-0C89-405E-BC1D-6A79101CB8C3}" destId="{4161B0DC-C54E-40E4-BB7E-0253763C3DB8}" srcOrd="5" destOrd="0" presId="urn:microsoft.com/office/officeart/2018/5/layout/IconLeafLabelList"/>
    <dgm:cxn modelId="{BBD8B19C-F363-467A-962A-D003EBF989CE}" type="presParOf" srcId="{1E3380CB-0C89-405E-BC1D-6A79101CB8C3}" destId="{53D6A1F8-C920-4A23-8A7D-9530BFCD3D14}" srcOrd="6" destOrd="0" presId="urn:microsoft.com/office/officeart/2018/5/layout/IconLeafLabelList"/>
    <dgm:cxn modelId="{88FF8A63-364D-48F0-A8DC-52F522F1F3DB}" type="presParOf" srcId="{53D6A1F8-C920-4A23-8A7D-9530BFCD3D14}" destId="{FBE59664-6263-4729-9724-273C57C4643B}" srcOrd="0" destOrd="0" presId="urn:microsoft.com/office/officeart/2018/5/layout/IconLeafLabelList"/>
    <dgm:cxn modelId="{99D5FFBB-E316-4938-A60A-99B9307F2059}" type="presParOf" srcId="{53D6A1F8-C920-4A23-8A7D-9530BFCD3D14}" destId="{D54588C1-229C-4472-BF2F-34553354E804}" srcOrd="1" destOrd="0" presId="urn:microsoft.com/office/officeart/2018/5/layout/IconLeafLabelList"/>
    <dgm:cxn modelId="{36D6C7A5-EFDE-4F3F-8011-D2B67B369BEA}" type="presParOf" srcId="{53D6A1F8-C920-4A23-8A7D-9530BFCD3D14}" destId="{2410854E-259E-4813-8590-C24ED66953F2}" srcOrd="2" destOrd="0" presId="urn:microsoft.com/office/officeart/2018/5/layout/IconLeafLabelList"/>
    <dgm:cxn modelId="{20C9F2B6-982E-42C4-B353-24427ACFC67A}" type="presParOf" srcId="{53D6A1F8-C920-4A23-8A7D-9530BFCD3D14}" destId="{7AE10D17-05F5-49EE-86FE-B99B41DCB5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D7D06-2043-4462-BB40-7A33F64D9D4A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067D5-ABA1-418C-A4F2-DD0354544B19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62649-6820-42C3-8BCF-2506259E242C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/>
            <a:t>MLIST</a:t>
          </a:r>
          <a:r>
            <a:rPr lang="ko-KR" sz="1600" kern="1200"/>
            <a:t>를 통한 이미지 인식</a:t>
          </a:r>
          <a:endParaRPr lang="en-US" sz="1600" kern="1200"/>
        </a:p>
      </dsp:txBody>
      <dsp:txXfrm>
        <a:off x="569079" y="2644614"/>
        <a:ext cx="2072362" cy="720000"/>
      </dsp:txXfrm>
    </dsp:sp>
    <dsp:sp modelId="{3948F7C5-EECA-4B32-8063-747A5431C044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69E67-DDFB-4F7C-9381-7E76046D8388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47BD4-0239-4A1D-B89A-640B944A6E60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ko-KR" sz="1600" kern="1200"/>
            <a:t>해당 숫자에 따른 기능 다변화 선택 가능</a:t>
          </a:r>
          <a:endParaRPr lang="en-US" sz="1600" kern="1200"/>
        </a:p>
      </dsp:txBody>
      <dsp:txXfrm>
        <a:off x="3004105" y="2644614"/>
        <a:ext cx="2072362" cy="720000"/>
      </dsp:txXfrm>
    </dsp:sp>
    <dsp:sp modelId="{927C11FA-D488-45D2-A3D9-FE53BC3E624F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CCAE5-B2E9-4514-B00C-A534052BA168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96963-D033-4FE2-9992-389A684CF4DA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ko-KR" sz="1600" kern="1200"/>
            <a:t>영상처리</a:t>
          </a:r>
          <a:endParaRPr lang="en-US" sz="1600" kern="1200"/>
        </a:p>
      </dsp:txBody>
      <dsp:txXfrm>
        <a:off x="5439131" y="2644614"/>
        <a:ext cx="2072362" cy="720000"/>
      </dsp:txXfrm>
    </dsp:sp>
    <dsp:sp modelId="{FBE59664-6263-4729-9724-273C57C4643B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588C1-229C-4472-BF2F-34553354E804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10D17-05F5-49EE-86FE-B99B41DCB588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ko-KR" sz="1600" kern="1200"/>
            <a:t>컴퓨터 비전 화면화 </a:t>
          </a:r>
          <a:endParaRPr lang="en-US" sz="1600" kern="1200"/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FE2102-F206-454F-BD2D-3C93511EA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0A0E43-DE6E-4752-B49F-3B93EC066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21ADC03-7E07-4EF5-A720-E581F68B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365A-1745-4F9F-B6D6-4ABA98851CA7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E7F905F-16C7-406C-9670-EE9B1994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FF13493-C967-4722-A764-F40377BC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74FE-B819-49FB-AA10-ACA975CF6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8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DE1D40-A8A3-4A76-969D-F10D567B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CD13E73-F011-411D-A78C-6F4298C9C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135EBD5-C57C-4B9F-8F2E-C7F7A060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365A-1745-4F9F-B6D6-4ABA98851CA7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2124A2-6363-4966-B01C-BE3F75AB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4E2B0CD-0845-4F6A-8317-D2219834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74FE-B819-49FB-AA10-ACA975CF6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9E311D3-969D-45B9-BAA4-EBFA76FE2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D50303A-48E2-4378-9474-E547BC8D3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240FEB-EC0B-4513-ADB4-0E396603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365A-1745-4F9F-B6D6-4ABA98851CA7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A35302D-8F05-491C-A3A1-43A89F29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4654898-2E33-4FFC-A3CB-CE2D6DB2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74FE-B819-49FB-AA10-ACA975CF6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9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2CBC95-8237-47A0-957F-584907A6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C5F24FB-4085-4C87-B95D-F6874C1D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6DAFECE-CFF5-4B4E-99A4-2241348E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365A-1745-4F9F-B6D6-4ABA98851CA7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E10948A-4EAE-4A67-A7B4-C1A529FB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2EF00D-BD84-4EAE-9CE9-024ED817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74FE-B819-49FB-AA10-ACA975CF6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84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19560C-BFE2-4933-A749-DA494BF2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39DE324-B54E-4E04-BFB9-50A701A0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C1767A-98E1-44BA-B972-B01F3F31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365A-1745-4F9F-B6D6-4ABA98851CA7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9F25EE-F865-41D5-81FF-D08A438B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3417BB8-56FA-4CDE-BA0F-2A3CC3FC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74FE-B819-49FB-AA10-ACA975CF6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6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E4B14C-4B64-4F2B-B412-7D8F1BF9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3E190E9-3F78-4C8C-884D-86D293461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518E191-ABF4-4A34-BC1F-C50FB9651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C59700D-52FD-48B9-8F83-5EDD80CD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365A-1745-4F9F-B6D6-4ABA98851CA7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F836973-BD30-4CD4-AE3F-141C0047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22BAFC2-16D7-4AAE-B5A9-A281E3E2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74FE-B819-49FB-AA10-ACA975CF6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2B254A-565F-4587-A508-4D80AE69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5048D30-2D9F-4F57-8563-6176BA9E9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626864D-5108-46FF-8EAD-CCD844A13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1A464C0-7E42-4CD6-ACFD-CC4008837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3C9E37B-062F-4990-8DF9-52BDBD36D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5DDA29D-A438-41FB-93B9-285DA969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365A-1745-4F9F-B6D6-4ABA98851CA7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DB33358-B7A9-463F-BFC5-F3E31D93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1B5681C-09D2-4FFA-99F3-6D18CEEA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74FE-B819-49FB-AA10-ACA975CF6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0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BF0149-1EAC-46D7-B2B4-0857430C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C31138C-253E-431F-8EC6-CF55D6E2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365A-1745-4F9F-B6D6-4ABA98851CA7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81DCE57-D05C-4C72-9EB0-2806C5F3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96788F7-F028-4C31-8A24-992CE223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74FE-B819-49FB-AA10-ACA975CF6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0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9CCD9EF-C66F-4818-9BB4-FA58C4BA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365A-1745-4F9F-B6D6-4ABA98851CA7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58F1B9E-52B4-43A9-A64B-6CCF2044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EAB3482-85EA-4B9E-9AB0-5B92F9E7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74FE-B819-49FB-AA10-ACA975CF6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50A351-40B1-4BC9-924F-2573468A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F79A8E-CFA9-4A55-8FAF-B4157067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965372B-D901-4BF8-A723-18BB0CB1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F60EC88-87A7-495C-9173-05C21543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365A-1745-4F9F-B6D6-4ABA98851CA7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C2B5693-A370-401F-BEB6-9598941E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3C1EF78-793D-44DE-A410-3AC9F49B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74FE-B819-49FB-AA10-ACA975CF6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8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2F4E03-BAB3-4AD2-AD90-48CFB409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B3FB91F-9EA3-498D-A0E9-06AAD9A67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48B7D3-F942-43CE-956D-B7A43423A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33CF184-8ADE-44A1-9F55-1637A0C3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365A-1745-4F9F-B6D6-4ABA98851CA7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8B4F5EB-ADEE-4B9B-971F-71848CC2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567416-4277-41BB-AC0D-CCFF140C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74FE-B819-49FB-AA10-ACA975CF6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71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5697D5E-B3C2-48C3-B4B6-C5BFDED7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4AE379A-E804-47D0-8874-AD3435C48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813B35-CF15-4E8A-BD57-4CE07CC5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A365A-1745-4F9F-B6D6-4ABA98851CA7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C42A914-9697-4FDB-AE28-0FFA81139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511CC74-A1F6-4994-B8D2-9CAA75561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274FE-B819-49FB-AA10-ACA975CF6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6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7D950A-4886-4BA9-86DD-A396C2F54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397945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Mini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Project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Plan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1DBCDAA-5E27-470E-8C7B-C0A5F319F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FFFFFF"/>
                </a:solidFill>
              </a:rPr>
              <a:t>Hojin</a:t>
            </a:r>
            <a:r>
              <a:rPr lang="en-US" altLang="ko-KR" dirty="0">
                <a:solidFill>
                  <a:srgbClr val="FFFFFF"/>
                </a:solidFill>
              </a:rPr>
              <a:t> Cha 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4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5C49FE-565F-4728-9D5D-B4CF7455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/>
              <a:t>Outline</a:t>
            </a:r>
            <a:endParaRPr lang="ko-KR" altLang="en-US" dirty="0"/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xmlns="" id="{4B68E273-3E0C-4604-B416-6BB5F85F8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8677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82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C3E8A5-0F38-4BA0-B665-60B6D5F6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Contents Composition - 1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71" y="801688"/>
            <a:ext cx="4775958" cy="5230812"/>
          </a:xfrm>
        </p:spPr>
      </p:pic>
    </p:spTree>
    <p:extLst>
      <p:ext uri="{BB962C8B-B14F-4D97-AF65-F5344CB8AC3E}">
        <p14:creationId xmlns:p14="http://schemas.microsoft.com/office/powerpoint/2010/main" val="399771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917532E0-809F-4C4B-B1D4-117170C9C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28" y="904360"/>
            <a:ext cx="6090572" cy="504928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3D1B98-580E-4F7D-85A1-B909A4E9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Contents Composition - 1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8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7845966-6EFC-468A-9CC7-BAB4B9585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5554383-98AF-4A47-BB65-705FAAA4B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ADAD1991-FFD1-4E94-ABAB-7560D3300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A10E7511-D68E-4AEC-A7D6-48890F528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633328"/>
            <a:ext cx="5462546" cy="36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7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사용자 지정</PresentationFormat>
  <Paragraphs>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Mini Project Plan</vt:lpstr>
      <vt:lpstr>Outline</vt:lpstr>
      <vt:lpstr>Contents Composition - 1</vt:lpstr>
      <vt:lpstr>Contents Composition - 1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Plan</dc:title>
  <dc:creator>내문서</dc:creator>
  <cp:lastModifiedBy>user</cp:lastModifiedBy>
  <cp:revision>2</cp:revision>
  <dcterms:created xsi:type="dcterms:W3CDTF">2019-06-24T17:10:56Z</dcterms:created>
  <dcterms:modified xsi:type="dcterms:W3CDTF">2019-06-24T23:48:09Z</dcterms:modified>
</cp:coreProperties>
</file>