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3" r:id="rId7"/>
    <p:sldId id="271" r:id="rId8"/>
    <p:sldId id="275" r:id="rId9"/>
    <p:sldId id="276" r:id="rId10"/>
    <p:sldId id="277" r:id="rId11"/>
    <p:sldId id="278" r:id="rId12"/>
    <p:sldId id="2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9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BDE3-76B2-4F4B-BB9F-B7C57296BB0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BD42-5ADC-4B8D-8962-3C12F5F1E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8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/>
          <a:lstStyle/>
          <a:p>
            <a:r>
              <a:rPr lang="en-US" altLang="ko-KR" b="1" dirty="0" smtClean="0"/>
              <a:t>Emotion </a:t>
            </a:r>
            <a:r>
              <a:rPr lang="en-US" altLang="ko-KR" b="1" dirty="0" err="1" smtClean="0"/>
              <a:t>Analyis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(feat. R)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 Flight company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9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 Analysis – </a:t>
            </a:r>
            <a:r>
              <a:rPr lang="en-US" altLang="ko-KR" dirty="0" err="1" smtClean="0"/>
              <a:t>kM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57" y="1600200"/>
            <a:ext cx="6670285" cy="4525963"/>
          </a:xfrm>
        </p:spPr>
      </p:pic>
    </p:spTree>
    <p:extLst>
      <p:ext uri="{BB962C8B-B14F-4D97-AF65-F5344CB8AC3E}">
        <p14:creationId xmlns:p14="http://schemas.microsoft.com/office/powerpoint/2010/main" val="127575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Analysis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0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url_default_K_1</a:t>
            </a:r>
            <a:r>
              <a:rPr lang="en-US" altLang="ko-KR" dirty="0" smtClean="0"/>
              <a:t>&lt;-“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for</a:t>
            </a:r>
            <a:r>
              <a:rPr lang="en-US" altLang="ko-KR" dirty="0" smtClean="0"/>
              <a:t>(page </a:t>
            </a:r>
            <a:r>
              <a:rPr lang="en-US" altLang="ko-KR" dirty="0" smtClean="0">
                <a:solidFill>
                  <a:srgbClr val="7030A0"/>
                </a:solidFill>
              </a:rPr>
              <a:t>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(from = 1,to=2610,by=5))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Overview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Asiana</a:t>
            </a:r>
            <a:r>
              <a:rPr lang="en-US" altLang="ko-KR" dirty="0" smtClean="0"/>
              <a:t> air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/>
              <a:t>K</a:t>
            </a:r>
            <a:r>
              <a:rPr lang="en-US" altLang="ko-KR" dirty="0" smtClean="0"/>
              <a:t>orean air by Title</a:t>
            </a:r>
            <a:endParaRPr lang="en-US" altLang="ko-KR" dirty="0"/>
          </a:p>
          <a:p>
            <a:r>
              <a:rPr lang="en-US" altLang="ko-KR" dirty="0" err="1" smtClean="0"/>
              <a:t>Asiana</a:t>
            </a:r>
            <a:r>
              <a:rPr lang="en-US" altLang="ko-KR" dirty="0" smtClean="0"/>
              <a:t> air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Korean air by Main Text</a:t>
            </a:r>
          </a:p>
          <a:p>
            <a:r>
              <a:rPr lang="en-US" altLang="ko-KR" dirty="0" smtClean="0"/>
              <a:t>Emotion Analysis by Using Directory</a:t>
            </a:r>
          </a:p>
          <a:p>
            <a:r>
              <a:rPr lang="en-US" altLang="ko-KR" dirty="0" smtClean="0"/>
              <a:t>Result Analysis</a:t>
            </a:r>
          </a:p>
          <a:p>
            <a:r>
              <a:rPr lang="en-US" altLang="ko-KR" dirty="0" smtClean="0"/>
              <a:t>Method Comparison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Crawling Process by using </a:t>
            </a:r>
            <a:r>
              <a:rPr lang="en-US" altLang="ko-KR" dirty="0" err="1" smtClean="0"/>
              <a:t>Rvest</a:t>
            </a:r>
            <a:endParaRPr lang="en-US" altLang="ko-KR" dirty="0" smtClean="0"/>
          </a:p>
          <a:p>
            <a:r>
              <a:rPr lang="en-US" altLang="ko-KR" dirty="0" smtClean="0"/>
              <a:t>Creating each Tables</a:t>
            </a:r>
          </a:p>
          <a:p>
            <a:r>
              <a:rPr lang="en-US" altLang="ko-KR" dirty="0" smtClean="0"/>
              <a:t>Data </a:t>
            </a:r>
            <a:r>
              <a:rPr lang="en-US" altLang="ko-KR" dirty="0"/>
              <a:t>P</a:t>
            </a:r>
            <a:r>
              <a:rPr lang="en-US" altLang="ko-KR" dirty="0" smtClean="0"/>
              <a:t>reparation Step</a:t>
            </a:r>
          </a:p>
          <a:p>
            <a:r>
              <a:rPr lang="en-US" altLang="ko-KR" dirty="0" smtClean="0"/>
              <a:t>Data Visualization</a:t>
            </a:r>
          </a:p>
          <a:p>
            <a:r>
              <a:rPr lang="en-US" altLang="ko-KR" dirty="0" smtClean="0"/>
              <a:t>Plot Analysis</a:t>
            </a:r>
          </a:p>
          <a:p>
            <a:r>
              <a:rPr lang="en-US" altLang="ko-KR" dirty="0" smtClean="0"/>
              <a:t>Draw an meaningful Analysis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9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Crawling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80920" cy="4862605"/>
          </a:xfrm>
        </p:spPr>
      </p:pic>
    </p:spTree>
    <p:extLst>
      <p:ext uri="{BB962C8B-B14F-4D97-AF65-F5344CB8AC3E}">
        <p14:creationId xmlns:p14="http://schemas.microsoft.com/office/powerpoint/2010/main" val="2587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Preparation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1522"/>
            <a:ext cx="8229600" cy="4183319"/>
          </a:xfrm>
        </p:spPr>
      </p:pic>
    </p:spTree>
    <p:extLst>
      <p:ext uri="{BB962C8B-B14F-4D97-AF65-F5344CB8AC3E}">
        <p14:creationId xmlns:p14="http://schemas.microsoft.com/office/powerpoint/2010/main" val="20739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Visualization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5" y="1600200"/>
            <a:ext cx="7631710" cy="4525963"/>
          </a:xfrm>
        </p:spPr>
      </p:pic>
    </p:spTree>
    <p:extLst>
      <p:ext uri="{BB962C8B-B14F-4D97-AF65-F5344CB8AC3E}">
        <p14:creationId xmlns:p14="http://schemas.microsoft.com/office/powerpoint/2010/main" val="12210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Plot Analysis – </a:t>
            </a:r>
            <a:r>
              <a:rPr lang="en-US" altLang="ko-KR" dirty="0" err="1" smtClean="0"/>
              <a:t>aT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57" y="1600200"/>
            <a:ext cx="6670285" cy="4525963"/>
          </a:xfrm>
        </p:spPr>
      </p:pic>
    </p:spTree>
    <p:extLst>
      <p:ext uri="{BB962C8B-B14F-4D97-AF65-F5344CB8AC3E}">
        <p14:creationId xmlns:p14="http://schemas.microsoft.com/office/powerpoint/2010/main" val="34580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 Analysis – </a:t>
            </a:r>
            <a:r>
              <a:rPr lang="en-US" altLang="ko-KR" dirty="0" err="1" smtClean="0"/>
              <a:t>kT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57" y="1600200"/>
            <a:ext cx="6670285" cy="4525963"/>
          </a:xfrm>
        </p:spPr>
      </p:pic>
    </p:spTree>
    <p:extLst>
      <p:ext uri="{BB962C8B-B14F-4D97-AF65-F5344CB8AC3E}">
        <p14:creationId xmlns:p14="http://schemas.microsoft.com/office/powerpoint/2010/main" val="40612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 Analysis – </a:t>
            </a:r>
            <a:r>
              <a:rPr lang="en-US" altLang="ko-KR" dirty="0" err="1" smtClean="0"/>
              <a:t>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57" y="1600200"/>
            <a:ext cx="6670285" cy="4525963"/>
          </a:xfrm>
        </p:spPr>
      </p:pic>
    </p:spTree>
    <p:extLst>
      <p:ext uri="{BB962C8B-B14F-4D97-AF65-F5344CB8AC3E}">
        <p14:creationId xmlns:p14="http://schemas.microsoft.com/office/powerpoint/2010/main" val="4241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87</Words>
  <Application>Microsoft Office PowerPoint</Application>
  <PresentationFormat>화면 슬라이드 쇼(4:3)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Emotion Analyis (feat. R) </vt:lpstr>
      <vt:lpstr>Overview</vt:lpstr>
      <vt:lpstr>Contents</vt:lpstr>
      <vt:lpstr>Web Crawling</vt:lpstr>
      <vt:lpstr>Data Preparation</vt:lpstr>
      <vt:lpstr>Data Visualization</vt:lpstr>
      <vt:lpstr>Plot Analysis – aT</vt:lpstr>
      <vt:lpstr>Plot Analysis – kT</vt:lpstr>
      <vt:lpstr>Plot Analysis – aM</vt:lpstr>
      <vt:lpstr>Plot Analysis – kM</vt:lpstr>
      <vt:lpstr>Analysis Conclusion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Analyis (feat. R) </dc:title>
  <dc:creator>user</dc:creator>
  <cp:lastModifiedBy>user</cp:lastModifiedBy>
  <cp:revision>14</cp:revision>
  <dcterms:created xsi:type="dcterms:W3CDTF">2019-05-30T10:06:13Z</dcterms:created>
  <dcterms:modified xsi:type="dcterms:W3CDTF">2019-05-30T12:19:01Z</dcterms:modified>
</cp:coreProperties>
</file>