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44" d="100"/>
          <a:sy n="44" d="100"/>
        </p:scale>
        <p:origin x="38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6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64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173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8490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020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82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95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507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8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34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16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631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4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01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959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3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1EE310-EC55-4FE5-9459-5D3CEDE369C6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5D781-F744-444C-86C8-C6ECC167A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382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kumimoji="1" lang="ja-JP" altLang="en-US" dirty="0" smtClean="0"/>
              <a:t>ゲーム制作企画書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坂口　耕汰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176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78130" y="267686"/>
            <a:ext cx="6846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ゲームのコンセプト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8130" y="1280709"/>
            <a:ext cx="117519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 smtClean="0"/>
              <a:t>武装した犬がエイリアンと戦う、惑星環境ギミック付きサードパーソン・アクションゲーム</a:t>
            </a:r>
            <a:endParaRPr kumimoji="1" lang="ja-JP" altLang="en-US" sz="2200" u="sng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38447" y="2541320"/>
            <a:ext cx="1157239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・制限時間が</a:t>
            </a:r>
            <a:r>
              <a:rPr lang="ja-JP" altLang="en-US" sz="2400" dirty="0"/>
              <a:t>あること</a:t>
            </a:r>
            <a:r>
              <a:rPr lang="ja-JP" altLang="en-US" sz="2400" dirty="0" smtClean="0"/>
              <a:t>で緊張感と敵を殲滅してクリアする爽快感がある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・ステージクリア後にスコアが表示されるので、繰り返し遊ぶことができる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・犬が主人公なのでかわいさと、</a:t>
            </a:r>
            <a:endParaRPr lang="en-US" altLang="ja-JP" sz="2400" dirty="0"/>
          </a:p>
          <a:p>
            <a:r>
              <a:rPr lang="ja-JP" altLang="en-US" sz="2400" dirty="0" smtClean="0"/>
              <a:t>化学兵器が登場するかっこよさが同居しているので、幅広いプレイヤー層に刺さる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・ステージごとに違うギミックにより攻略体験や、アイテム要素が戦略性がある</a:t>
            </a:r>
            <a:endParaRPr lang="en-US" altLang="ja-JP" sz="2400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249382" y="267686"/>
            <a:ext cx="461950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38447" y="1864426"/>
            <a:ext cx="11376561" cy="458387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35632" y="32052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solidFill>
                  <a:srgbClr val="FF0000"/>
                </a:solidFill>
              </a:rPr>
              <a:t>ゲーム</a:t>
            </a:r>
            <a:r>
              <a:rPr lang="ja-JP" altLang="en-US" sz="4000" dirty="0">
                <a:solidFill>
                  <a:srgbClr val="FF0000"/>
                </a:solidFill>
              </a:rPr>
              <a:t>内容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97355" y="1681283"/>
            <a:ext cx="837145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 smtClean="0"/>
              <a:t>・３</a:t>
            </a:r>
            <a:r>
              <a:rPr kumimoji="1" lang="en-US" altLang="ja-JP" sz="2000" dirty="0" smtClean="0"/>
              <a:t>D</a:t>
            </a:r>
            <a:r>
              <a:rPr kumimoji="1" lang="ja-JP" altLang="en-US" sz="2000" dirty="0" smtClean="0"/>
              <a:t>のサードパーンアクションゲーム</a:t>
            </a:r>
            <a:endParaRPr kumimoji="1" lang="en-US" altLang="ja-JP" sz="2000" dirty="0" smtClean="0"/>
          </a:p>
          <a:p>
            <a:endParaRPr lang="en-US" altLang="ja-JP" sz="2000" dirty="0" smtClean="0"/>
          </a:p>
          <a:p>
            <a:r>
              <a:rPr lang="ja-JP" altLang="en-US" sz="2000" dirty="0"/>
              <a:t>・犬を指示して行う</a:t>
            </a:r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・ステージの敵をすべて倒すとゲームクリア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</a:t>
            </a:r>
            <a:r>
              <a:rPr kumimoji="1" lang="en-US" altLang="ja-JP" sz="2000" dirty="0" smtClean="0"/>
              <a:t>HP</a:t>
            </a:r>
            <a:r>
              <a:rPr kumimoji="1" lang="ja-JP" altLang="en-US" sz="2000" dirty="0" smtClean="0"/>
              <a:t>がなくなるか、制限時間が過ぎたらゲームオーバー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・ステージによってギミックがある（重力が強くなりジャンプ力低下など）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kumimoji="1" lang="ja-JP" altLang="en-US" sz="2000" dirty="0" smtClean="0"/>
              <a:t>・ステージは２～４個</a:t>
            </a:r>
            <a:endParaRPr kumimoji="1" lang="en-US" altLang="ja-JP" sz="2000" dirty="0" smtClean="0"/>
          </a:p>
          <a:p>
            <a:endParaRPr lang="en-US" altLang="ja-JP" sz="2000" dirty="0"/>
          </a:p>
          <a:p>
            <a:r>
              <a:rPr lang="ja-JP" altLang="en-US" sz="2000" dirty="0" smtClean="0"/>
              <a:t>・ステージにはアイテムがある（制限時間が伸びるなど）</a:t>
            </a:r>
            <a:endParaRPr lang="en-US" altLang="ja-JP" sz="2000" dirty="0" smtClean="0"/>
          </a:p>
          <a:p>
            <a:endParaRPr kumimoji="1" lang="en-US" altLang="ja-JP" sz="2000" dirty="0"/>
          </a:p>
          <a:p>
            <a:r>
              <a:rPr lang="ja-JP" altLang="en-US" sz="2000" dirty="0" smtClean="0"/>
              <a:t>・ステージクリア後にスコアが表示</a:t>
            </a:r>
            <a:r>
              <a:rPr lang="ja-JP" altLang="en-US" sz="2000" dirty="0" smtClean="0"/>
              <a:t>される</a:t>
            </a:r>
            <a:endParaRPr lang="en-US" altLang="ja-JP" sz="2000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5632" y="1201287"/>
            <a:ext cx="94949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u="sng" dirty="0" smtClean="0"/>
              <a:t>・犬</a:t>
            </a:r>
            <a:r>
              <a:rPr lang="ja-JP" altLang="en-US" sz="2200" u="sng" dirty="0"/>
              <a:t>を主人公にして、兵器を駆使してエイリアンを倒し地球を守るゲーム</a:t>
            </a:r>
            <a:endParaRPr kumimoji="1" lang="ja-JP" altLang="en-US" sz="2200" u="sng" dirty="0"/>
          </a:p>
        </p:txBody>
      </p:sp>
      <p:sp>
        <p:nvSpPr>
          <p:cNvPr id="16" name="正方形/長方形 15"/>
          <p:cNvSpPr/>
          <p:nvPr/>
        </p:nvSpPr>
        <p:spPr>
          <a:xfrm>
            <a:off x="302821" y="284954"/>
            <a:ext cx="2784763" cy="743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35632" y="1745673"/>
            <a:ext cx="10132467" cy="476794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162" y="4334256"/>
            <a:ext cx="2108391" cy="210312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73706">
            <a:off x="7986867" y="5413172"/>
            <a:ext cx="1108758" cy="105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72192" y="267195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 smtClean="0">
                <a:solidFill>
                  <a:srgbClr val="FF0000"/>
                </a:solidFill>
              </a:rPr>
              <a:t>ゲーム画面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48442" y="255319"/>
            <a:ext cx="2766950" cy="7184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327" y="979715"/>
            <a:ext cx="5848597" cy="3899065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3865418" y="437866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（画像はイメージ）</a:t>
            </a:r>
            <a:endParaRPr kumimoji="1" lang="ja-JP" altLang="en-US" sz="3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10639" y="1353787"/>
            <a:ext cx="1582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/>
              <a:t>HP</a:t>
            </a:r>
            <a:r>
              <a:rPr kumimoji="1" lang="ja-JP" altLang="en-US" sz="3200" dirty="0" smtClean="0"/>
              <a:t>バー</a:t>
            </a:r>
            <a:endParaRPr kumimoji="1" lang="ja-JP" altLang="en-US" sz="3200" dirty="0"/>
          </a:p>
        </p:txBody>
      </p:sp>
      <p:sp>
        <p:nvSpPr>
          <p:cNvPr id="14" name="正方形/長方形 13"/>
          <p:cNvSpPr/>
          <p:nvPr/>
        </p:nvSpPr>
        <p:spPr>
          <a:xfrm>
            <a:off x="430481" y="1384623"/>
            <a:ext cx="1721922" cy="12409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上矢印 16"/>
          <p:cNvSpPr/>
          <p:nvPr/>
        </p:nvSpPr>
        <p:spPr>
          <a:xfrm rot="5400000">
            <a:off x="2119745" y="868563"/>
            <a:ext cx="445325" cy="967839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20442" y="32216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制限時間</a:t>
            </a:r>
            <a:endParaRPr kumimoji="1" lang="ja-JP" altLang="en-US" sz="3200" dirty="0"/>
          </a:p>
        </p:txBody>
      </p:sp>
      <p:sp>
        <p:nvSpPr>
          <p:cNvPr id="20" name="正方形/長方形 19"/>
          <p:cNvSpPr/>
          <p:nvPr/>
        </p:nvSpPr>
        <p:spPr>
          <a:xfrm>
            <a:off x="4366438" y="11264"/>
            <a:ext cx="2476005" cy="91440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 rot="5400000">
            <a:off x="5414978" y="750182"/>
            <a:ext cx="433787" cy="5121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256815" y="1061399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スコア</a:t>
            </a:r>
            <a:endParaRPr kumimoji="1" lang="ja-JP" altLang="en-US" sz="3600" dirty="0"/>
          </a:p>
        </p:txBody>
      </p:sp>
      <p:sp>
        <p:nvSpPr>
          <p:cNvPr id="23" name="右矢印 22"/>
          <p:cNvSpPr/>
          <p:nvPr/>
        </p:nvSpPr>
        <p:spPr>
          <a:xfrm rot="10800000">
            <a:off x="8550234" y="1068779"/>
            <a:ext cx="623454" cy="57739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9173688" y="1061399"/>
            <a:ext cx="1775361" cy="1278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8540" y="4912716"/>
            <a:ext cx="3539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smtClean="0"/>
              <a:t>残り敵の数の表示</a:t>
            </a:r>
            <a:endParaRPr kumimoji="1" lang="ja-JP" altLang="en-US" sz="3200" dirty="0"/>
          </a:p>
        </p:txBody>
      </p:sp>
      <p:sp>
        <p:nvSpPr>
          <p:cNvPr id="26" name="正方形/長方形 25"/>
          <p:cNvSpPr/>
          <p:nvPr/>
        </p:nvSpPr>
        <p:spPr>
          <a:xfrm>
            <a:off x="430481" y="4909616"/>
            <a:ext cx="3547774" cy="1097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上矢印 26"/>
          <p:cNvSpPr/>
          <p:nvPr/>
        </p:nvSpPr>
        <p:spPr>
          <a:xfrm>
            <a:off x="3562964" y="4535676"/>
            <a:ext cx="706236" cy="1389576"/>
          </a:xfrm>
          <a:prstGeom prst="upArrow">
            <a:avLst>
              <a:gd name="adj1" fmla="val 45103"/>
              <a:gd name="adj2" fmla="val 5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861961" y="4878780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/>
              <a:t>残りの弾数</a:t>
            </a:r>
            <a:endParaRPr kumimoji="1" lang="ja-JP" altLang="en-US" sz="3200" dirty="0"/>
          </a:p>
        </p:txBody>
      </p:sp>
      <p:sp>
        <p:nvSpPr>
          <p:cNvPr id="3" name="正方形/長方形 2"/>
          <p:cNvSpPr/>
          <p:nvPr/>
        </p:nvSpPr>
        <p:spPr>
          <a:xfrm>
            <a:off x="8861961" y="4878780"/>
            <a:ext cx="2937387" cy="1244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左矢印 3"/>
          <p:cNvSpPr/>
          <p:nvPr/>
        </p:nvSpPr>
        <p:spPr>
          <a:xfrm>
            <a:off x="8705465" y="4451019"/>
            <a:ext cx="702663" cy="4277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479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211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Arial</vt:lpstr>
      <vt:lpstr>Century Gothic</vt:lpstr>
      <vt:lpstr>Wingdings 3</vt:lpstr>
      <vt:lpstr>イオン</vt:lpstr>
      <vt:lpstr>ゲーム制作企画書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ゲーム制作企画書</dc:title>
  <dc:creator>GA2A</dc:creator>
  <cp:lastModifiedBy>GA2A</cp:lastModifiedBy>
  <cp:revision>14</cp:revision>
  <dcterms:created xsi:type="dcterms:W3CDTF">2025-10-02T00:54:50Z</dcterms:created>
  <dcterms:modified xsi:type="dcterms:W3CDTF">2025-10-09T02:48:23Z</dcterms:modified>
</cp:coreProperties>
</file>