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3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4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2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9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8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1EE310-EC55-4FE5-9459-5D3CEDE369C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8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ゲーム制作企画書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坂口　耕汰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5632" y="32052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ゲーム概要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5632" y="1733797"/>
            <a:ext cx="83714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・３</a:t>
            </a:r>
            <a:r>
              <a:rPr kumimoji="1" lang="en-US" altLang="ja-JP" sz="2000" dirty="0" smtClean="0"/>
              <a:t>D</a:t>
            </a:r>
            <a:r>
              <a:rPr kumimoji="1" lang="ja-JP" altLang="en-US" sz="2000" dirty="0" smtClean="0"/>
              <a:t>のサードパーンアクションゲーム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・ステージの敵をすべて倒すとゲームクリア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がなくなるか、制限時間が過ぎたらゲームオーバー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・ステージによってギミックがある（重力が強くなりジャンプ力低下など）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・ステージは２～４個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・ステージにはアイテムがある（制限時間が伸びるなど）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・ステージクリア後にスコアが表示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・犬を指示して行う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632" y="1201287"/>
            <a:ext cx="9494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・犬</a:t>
            </a:r>
            <a:r>
              <a:rPr lang="ja-JP" altLang="en-US" sz="2200" u="sng" dirty="0"/>
              <a:t>を主人公にして、兵器を駆使してエイリアンを倒し地球を守るゲーム</a:t>
            </a:r>
            <a:endParaRPr kumimoji="1" lang="ja-JP" altLang="en-US" sz="22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302821" y="284954"/>
            <a:ext cx="2784763" cy="7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35632" y="1745673"/>
            <a:ext cx="10132467" cy="4767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62" y="4334256"/>
            <a:ext cx="2108391" cy="21031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3706">
            <a:off x="7986867" y="5413172"/>
            <a:ext cx="1108758" cy="10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130" y="267686"/>
            <a:ext cx="684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ゲームのコンセプト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130" y="1280709"/>
            <a:ext cx="11751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武装した犬がエイリアンと戦う、惑星環境ギミック付きサードパーソン・アクションゲーム</a:t>
            </a:r>
            <a:endParaRPr kumimoji="1" lang="ja-JP" altLang="en-US" sz="2200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447" y="2541320"/>
            <a:ext cx="11572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・制限時間が</a:t>
            </a:r>
            <a:r>
              <a:rPr lang="ja-JP" altLang="en-US" sz="2400" dirty="0"/>
              <a:t>あること</a:t>
            </a:r>
            <a:r>
              <a:rPr lang="ja-JP" altLang="en-US" sz="2400" dirty="0" smtClean="0"/>
              <a:t>で緊張感と敵を殲滅してクリアする爽快感がある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・ステージクリア後にスコアが表示されるので、繰り返し遊ぶことができる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・犬が主人公なのでかわいさと、</a:t>
            </a:r>
            <a:endParaRPr lang="en-US" altLang="ja-JP" sz="2400" dirty="0"/>
          </a:p>
          <a:p>
            <a:r>
              <a:rPr lang="ja-JP" altLang="en-US" sz="2400" dirty="0" smtClean="0"/>
              <a:t>化学兵器が登場するかっこよさが同居しているので、幅広いプレイヤー層に刺さる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・ステージごとに違うギミックにより攻略体験や、アイテム要素が戦略性がある</a:t>
            </a:r>
            <a:endParaRPr lang="en-US" altLang="ja-JP" sz="2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49382" y="267686"/>
            <a:ext cx="46195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38447" y="1864426"/>
            <a:ext cx="11376561" cy="45838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2192" y="2671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</a:rPr>
              <a:t>ゲーム画面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8442" y="255319"/>
            <a:ext cx="2766950" cy="718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979715"/>
            <a:ext cx="5848597" cy="389906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865418" y="437866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（画像はイメージ）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0639" y="1353787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HP</a:t>
            </a:r>
            <a:r>
              <a:rPr kumimoji="1" lang="ja-JP" altLang="en-US" sz="3200" dirty="0" smtClean="0"/>
              <a:t>バー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30481" y="1384623"/>
            <a:ext cx="1721922" cy="1240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 rot="5400000">
            <a:off x="2119745" y="868563"/>
            <a:ext cx="445325" cy="96783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20442" y="3221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制限時間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366438" y="11264"/>
            <a:ext cx="2476005" cy="914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5400000">
            <a:off x="5414978" y="750182"/>
            <a:ext cx="433787" cy="512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256815" y="1061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スコア</a:t>
            </a:r>
            <a:endParaRPr kumimoji="1" lang="ja-JP" altLang="en-US" sz="3600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8550234" y="1068779"/>
            <a:ext cx="623454" cy="5773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173688" y="1061399"/>
            <a:ext cx="1775361" cy="1278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8540" y="4912716"/>
            <a:ext cx="353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残り敵の数の表示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30481" y="4909616"/>
            <a:ext cx="3547774" cy="1097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上矢印 26"/>
          <p:cNvSpPr/>
          <p:nvPr/>
        </p:nvSpPr>
        <p:spPr>
          <a:xfrm>
            <a:off x="3562964" y="4535676"/>
            <a:ext cx="706236" cy="1389576"/>
          </a:xfrm>
          <a:prstGeom prst="upArrow">
            <a:avLst>
              <a:gd name="adj1" fmla="val 45103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61961" y="48787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残りの弾数</a:t>
            </a:r>
            <a:endParaRPr kumimoji="1"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8861961" y="4878780"/>
            <a:ext cx="2937387" cy="1244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8705465" y="4451019"/>
            <a:ext cx="702663" cy="427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358</TotalTime>
  <Words>211</Words>
  <Application>Microsoft Office PowerPoint</Application>
  <PresentationFormat>ワイド画面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Century Gothic</vt:lpstr>
      <vt:lpstr>Wingdings 3</vt:lpstr>
      <vt:lpstr>イオン</vt:lpstr>
      <vt:lpstr>ゲーム制作企画書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ゲーム制作企画書</dc:title>
  <dc:creator>GA2A</dc:creator>
  <cp:lastModifiedBy>GA2A</cp:lastModifiedBy>
  <cp:revision>12</cp:revision>
  <dcterms:created xsi:type="dcterms:W3CDTF">2025-10-02T00:54:50Z</dcterms:created>
  <dcterms:modified xsi:type="dcterms:W3CDTF">2025-10-07T07:31:14Z</dcterms:modified>
</cp:coreProperties>
</file>