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B4D-F1D4-4155-8670-3CD85B5983E0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8BE2-FC99-4B8B-84A7-126940E301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11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B4D-F1D4-4155-8670-3CD85B5983E0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8BE2-FC99-4B8B-84A7-126940E301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28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B4D-F1D4-4155-8670-3CD85B5983E0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8BE2-FC99-4B8B-84A7-126940E301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89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B4D-F1D4-4155-8670-3CD85B5983E0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8BE2-FC99-4B8B-84A7-126940E301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64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B4D-F1D4-4155-8670-3CD85B5983E0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8BE2-FC99-4B8B-84A7-126940E301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25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B4D-F1D4-4155-8670-3CD85B5983E0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8BE2-FC99-4B8B-84A7-126940E301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43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B4D-F1D4-4155-8670-3CD85B5983E0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8BE2-FC99-4B8B-84A7-126940E301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51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B4D-F1D4-4155-8670-3CD85B5983E0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8BE2-FC99-4B8B-84A7-126940E301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7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B4D-F1D4-4155-8670-3CD85B5983E0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8BE2-FC99-4B8B-84A7-126940E301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2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B4D-F1D4-4155-8670-3CD85B5983E0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8BE2-FC99-4B8B-84A7-126940E301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08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B4D-F1D4-4155-8670-3CD85B5983E0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8BE2-FC99-4B8B-84A7-126940E301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53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EBB4D-F1D4-4155-8670-3CD85B5983E0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8BE2-FC99-4B8B-84A7-126940E301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64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3385" y="323385"/>
            <a:ext cx="7802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・コンパイルに関して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　ライブコーティングでは、</a:t>
            </a:r>
            <a:r>
              <a:rPr lang="ja-JP" altLang="en-US" dirty="0"/>
              <a:t>クラスの追加・削除は反映されない。</a:t>
            </a:r>
            <a:endParaRPr lang="en-US" altLang="ja-JP" dirty="0"/>
          </a:p>
          <a:p>
            <a:r>
              <a:rPr lang="ja-JP" altLang="en-US" dirty="0"/>
              <a:t>　クラスを使いする時は、ライブコーティング無効にしなければいけない</a:t>
            </a:r>
            <a:endParaRPr lang="en-US" altLang="ja-JP" dirty="0"/>
          </a:p>
        </p:txBody>
      </p:sp>
      <p:sp>
        <p:nvSpPr>
          <p:cNvPr id="3" name="正方形/長方形 2"/>
          <p:cNvSpPr/>
          <p:nvPr/>
        </p:nvSpPr>
        <p:spPr>
          <a:xfrm>
            <a:off x="483220" y="2191435"/>
            <a:ext cx="105230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 err="1"/>
              <a:t>VisualStudio</a:t>
            </a:r>
            <a:r>
              <a:rPr lang="ja-JP" altLang="en-US" dirty="0"/>
              <a:t>ビルド時の</a:t>
            </a:r>
            <a:r>
              <a:rPr lang="en-US" altLang="ja-JP" dirty="0"/>
              <a:t>Expected </a:t>
            </a:r>
            <a:r>
              <a:rPr lang="ja-JP" altLang="en-US" dirty="0"/>
              <a:t>〇〇</a:t>
            </a:r>
            <a:r>
              <a:rPr lang="en-US" altLang="ja-JP" dirty="0"/>
              <a:t>.h to be first header included. </a:t>
            </a:r>
            <a:r>
              <a:rPr lang="ja-JP" altLang="en-US" dirty="0"/>
              <a:t>が出る</a:t>
            </a:r>
            <a:endParaRPr lang="en-US" altLang="ja-JP" dirty="0"/>
          </a:p>
          <a:p>
            <a:r>
              <a:rPr lang="ja-JP" altLang="en-US" dirty="0"/>
              <a:t>インクルードの順番エラー</a:t>
            </a:r>
            <a:endParaRPr lang="en-US" altLang="ja-JP" dirty="0"/>
          </a:p>
          <a:p>
            <a:r>
              <a:rPr lang="ja-JP" altLang="en-US" dirty="0"/>
              <a:t>　・制作したヘッダーは最初にする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UE</a:t>
            </a:r>
            <a:r>
              <a:rPr lang="ja-JP" altLang="en-US" dirty="0"/>
              <a:t>系のヘッダーは制作したヘッダーの下に置く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/>
              <a:t>このエラーが出る時、エラー一覧の設定を「ビルドのみ」したらエラーが見やすくなる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824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9571" y="26762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・制作に必要なデータ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17380" y="636961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「Content」「</a:t>
            </a:r>
            <a:r>
              <a:rPr lang="en-US" altLang="ja-JP" dirty="0"/>
              <a:t>Source</a:t>
            </a:r>
            <a:r>
              <a:rPr lang="ja-JP" altLang="en-US" dirty="0"/>
              <a:t>」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1083" y="1226634"/>
            <a:ext cx="101168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・ソースコードを移す</a:t>
            </a:r>
            <a:endParaRPr kumimoji="1" lang="en-US" altLang="ja-JP" dirty="0"/>
          </a:p>
          <a:p>
            <a:r>
              <a:rPr lang="ja-JP" altLang="en-US" dirty="0"/>
              <a:t>「Content」は、そのままコピペで移せる。（リンクが切れるので「</a:t>
            </a:r>
            <a:r>
              <a:rPr lang="en-US" altLang="ja-JP" dirty="0"/>
              <a:t>UE</a:t>
            </a:r>
            <a:r>
              <a:rPr lang="ja-JP" altLang="en-US" dirty="0"/>
              <a:t>上で移行が正しい」）</a:t>
            </a:r>
            <a:endParaRPr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/>
              <a:t>Source</a:t>
            </a:r>
            <a:r>
              <a:rPr lang="ja-JP" altLang="en-US" dirty="0"/>
              <a:t>」は、</a:t>
            </a:r>
            <a:endParaRPr lang="en-US" altLang="ja-JP" dirty="0"/>
          </a:p>
          <a:p>
            <a:r>
              <a:rPr lang="ja-JP" altLang="en-US" dirty="0"/>
              <a:t>１，「</a:t>
            </a:r>
            <a:r>
              <a:rPr lang="en-US" altLang="ja-JP" dirty="0"/>
              <a:t>UPROJECT2D_API</a:t>
            </a:r>
            <a:r>
              <a:rPr lang="ja-JP" altLang="en-US" dirty="0"/>
              <a:t>　〇〇〇：」を〇〇〇を同じにする必要がある。</a:t>
            </a:r>
            <a:endParaRPr lang="en-US" altLang="ja-JP" dirty="0"/>
          </a:p>
          <a:p>
            <a:r>
              <a:rPr lang="ja-JP" altLang="en-US" dirty="0"/>
              <a:t>２，〇〇〇</a:t>
            </a:r>
            <a:r>
              <a:rPr lang="en-US" altLang="ja-JP" dirty="0"/>
              <a:t>.</a:t>
            </a:r>
            <a:r>
              <a:rPr lang="en-US" altLang="ja-JP" dirty="0" err="1"/>
              <a:t>uproject</a:t>
            </a:r>
            <a:r>
              <a:rPr lang="ja-JP" altLang="en-US" dirty="0"/>
              <a:t>の左クリック　「</a:t>
            </a:r>
            <a:r>
              <a:rPr lang="en-US" altLang="ja-JP" dirty="0"/>
              <a:t>Generate Visual Studio project files</a:t>
            </a:r>
            <a:r>
              <a:rPr lang="ja-JP" altLang="en-US" dirty="0"/>
              <a:t>」をクリック</a:t>
            </a:r>
            <a:endParaRPr lang="en-US" altLang="ja-JP" dirty="0"/>
          </a:p>
          <a:p>
            <a:r>
              <a:rPr lang="ja-JP" altLang="en-US" dirty="0"/>
              <a:t>３，アンリアルでコンパイル　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1083" y="3345366"/>
            <a:ext cx="69605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UE</a:t>
            </a:r>
            <a:r>
              <a:rPr kumimoji="1" lang="ja-JP" altLang="en-US" dirty="0"/>
              <a:t>が落ちて、謎のウィンドウが出た</a:t>
            </a:r>
            <a:endParaRPr kumimoji="1" lang="en-US" altLang="ja-JP" dirty="0"/>
          </a:p>
          <a:p>
            <a:r>
              <a:rPr kumimoji="1" lang="ja-JP" altLang="en-US" dirty="0"/>
              <a:t>ソースコードに不具合があるまま、コンパイルして実行してる</a:t>
            </a:r>
            <a:endParaRPr kumimoji="1" lang="en-US" altLang="ja-JP" dirty="0"/>
          </a:p>
          <a:p>
            <a:r>
              <a:rPr lang="ja-JP" altLang="en-US" dirty="0"/>
              <a:t>１，ソースコードの不具合がない状態にする</a:t>
            </a:r>
            <a:endParaRPr lang="en-US" altLang="ja-JP" dirty="0"/>
          </a:p>
          <a:p>
            <a:r>
              <a:rPr kumimoji="1" lang="ja-JP" altLang="en-US" dirty="0"/>
              <a:t>２，</a:t>
            </a:r>
            <a:r>
              <a:rPr lang="en-US" altLang="ja-JP" dirty="0" err="1"/>
              <a:t>V</a:t>
            </a:r>
            <a:r>
              <a:rPr kumimoji="1" lang="en-US" altLang="ja-JP" dirty="0" err="1"/>
              <a:t>isualStudio</a:t>
            </a:r>
            <a:r>
              <a:rPr kumimoji="1" lang="ja-JP" altLang="en-US" dirty="0"/>
              <a:t>からビルドする</a:t>
            </a:r>
            <a:endParaRPr kumimoji="1" lang="en-US" altLang="ja-JP" dirty="0"/>
          </a:p>
          <a:p>
            <a:r>
              <a:rPr kumimoji="1" lang="ja-JP" altLang="en-US" dirty="0"/>
              <a:t>３，</a:t>
            </a:r>
            <a:r>
              <a:rPr kumimoji="1" lang="en-US" altLang="ja-JP" dirty="0"/>
              <a:t>UE</a:t>
            </a:r>
            <a:r>
              <a:rPr kumimoji="1" lang="ja-JP" altLang="en-US" dirty="0"/>
              <a:t>起動してコンパイルする。（何か出てくるが起動させる）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それでもダメな場合</a:t>
            </a:r>
            <a:endParaRPr kumimoji="1" lang="en-US" altLang="ja-JP" dirty="0"/>
          </a:p>
          <a:p>
            <a:r>
              <a:rPr lang="ja-JP" altLang="en-US" dirty="0"/>
              <a:t>１</a:t>
            </a:r>
            <a:r>
              <a:rPr lang="en-US" altLang="ja-JP" dirty="0"/>
              <a:t>,</a:t>
            </a:r>
            <a:r>
              <a:rPr lang="ja-JP" altLang="en-US" dirty="0"/>
              <a:t>「</a:t>
            </a:r>
            <a:r>
              <a:rPr lang="en-US" altLang="ja-JP" dirty="0"/>
              <a:t> Binaries</a:t>
            </a:r>
            <a:r>
              <a:rPr lang="ja-JP" altLang="en-US" dirty="0"/>
              <a:t>」を削除</a:t>
            </a:r>
            <a:endParaRPr lang="en-US" altLang="ja-JP" dirty="0"/>
          </a:p>
          <a:p>
            <a:r>
              <a:rPr lang="ja-JP" altLang="en-US" dirty="0"/>
              <a:t>２，</a:t>
            </a:r>
            <a:r>
              <a:rPr lang="en-US" altLang="ja-JP" dirty="0"/>
              <a:t> Generate Visual Studio project files</a:t>
            </a:r>
            <a:r>
              <a:rPr lang="ja-JP" altLang="en-US" dirty="0"/>
              <a:t>する</a:t>
            </a:r>
            <a:endParaRPr lang="en-US" altLang="ja-JP" dirty="0"/>
          </a:p>
          <a:p>
            <a:r>
              <a:rPr lang="ja-JP" altLang="en-US" dirty="0"/>
              <a:t>３</a:t>
            </a:r>
            <a:r>
              <a:rPr kumimoji="1" lang="ja-JP" altLang="en-US" dirty="0"/>
              <a:t>，</a:t>
            </a:r>
            <a:r>
              <a:rPr lang="en-US" altLang="ja-JP" dirty="0" err="1"/>
              <a:t>VisualStudio</a:t>
            </a:r>
            <a:r>
              <a:rPr lang="ja-JP" altLang="en-US" dirty="0"/>
              <a:t>からビルドする</a:t>
            </a:r>
            <a:endParaRPr lang="en-US" altLang="ja-JP" dirty="0"/>
          </a:p>
          <a:p>
            <a:r>
              <a:rPr lang="ja-JP" altLang="en-US" dirty="0"/>
              <a:t>４</a:t>
            </a:r>
            <a:r>
              <a:rPr kumimoji="1" lang="ja-JP" altLang="en-US" dirty="0"/>
              <a:t>，</a:t>
            </a:r>
            <a:r>
              <a:rPr kumimoji="1" lang="en-US" altLang="ja-JP" dirty="0"/>
              <a:t>UE</a:t>
            </a:r>
            <a:r>
              <a:rPr kumimoji="1" lang="ja-JP" altLang="en-US" dirty="0"/>
              <a:t>起動してコンパイルする。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7616283" y="3492574"/>
            <a:ext cx="433163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「</a:t>
            </a:r>
            <a:r>
              <a:rPr lang="en-US" altLang="ja-JP" sz="1400" dirty="0"/>
              <a:t> Binaries</a:t>
            </a:r>
            <a:r>
              <a:rPr lang="ja-JP" altLang="en-US" sz="1400" dirty="0"/>
              <a:t>」</a:t>
            </a:r>
            <a:endParaRPr lang="en-US" altLang="ja-JP" sz="1400" dirty="0"/>
          </a:p>
          <a:p>
            <a:r>
              <a:rPr lang="ja-JP" altLang="en-US" sz="1400" dirty="0"/>
              <a:t>特殊なエラー（プログラムミス以外）の</a:t>
            </a:r>
            <a:endParaRPr lang="en-US" altLang="ja-JP" sz="1400" dirty="0"/>
          </a:p>
          <a:p>
            <a:r>
              <a:rPr lang="ja-JP" altLang="en-US" sz="1400" dirty="0"/>
              <a:t>場合、「</a:t>
            </a:r>
            <a:r>
              <a:rPr lang="en-US" altLang="ja-JP" sz="1400" dirty="0"/>
              <a:t> Binaries</a:t>
            </a:r>
            <a:r>
              <a:rPr lang="ja-JP" altLang="en-US" sz="1400" dirty="0"/>
              <a:t>」が異常が出てる可能性が高い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過去の</a:t>
            </a:r>
            <a:r>
              <a:rPr lang="en-US" altLang="ja-JP" sz="1400" dirty="0"/>
              <a:t>lib</a:t>
            </a:r>
            <a:r>
              <a:rPr lang="ja-JP" altLang="en-US" sz="1400" dirty="0"/>
              <a:t>データ系が悪さをしてる可能性があるので</a:t>
            </a:r>
            <a:endParaRPr lang="en-US" altLang="ja-JP" sz="1400" dirty="0"/>
          </a:p>
          <a:p>
            <a:r>
              <a:rPr lang="ja-JP" altLang="en-US" sz="1400"/>
              <a:t>一度消すがよい</a:t>
            </a:r>
            <a:endParaRPr lang="en-US" altLang="ja-JP" sz="1400" dirty="0"/>
          </a:p>
        </p:txBody>
      </p:sp>
      <p:sp>
        <p:nvSpPr>
          <p:cNvPr id="3" name="正方形/長方形 2"/>
          <p:cNvSpPr/>
          <p:nvPr/>
        </p:nvSpPr>
        <p:spPr>
          <a:xfrm>
            <a:off x="7616283" y="3345366"/>
            <a:ext cx="4337824" cy="3345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822533" y="5715692"/>
            <a:ext cx="3514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/>
              <a:t>CreateExport</a:t>
            </a:r>
            <a:r>
              <a:rPr lang="en-US" altLang="ja-JP" sz="1200" dirty="0"/>
              <a:t>: Failed to load Outer for resource</a:t>
            </a:r>
          </a:p>
          <a:p>
            <a:r>
              <a:rPr lang="ja-JP" altLang="en-US" sz="1200" dirty="0"/>
              <a:t>これも過去</a:t>
            </a:r>
            <a:r>
              <a:rPr lang="en-US" altLang="ja-JP" sz="1200" dirty="0"/>
              <a:t>lib</a:t>
            </a:r>
            <a:r>
              <a:rPr lang="ja-JP" altLang="en-US" sz="1200"/>
              <a:t>が悪さしてる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470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93823" y="1009509"/>
            <a:ext cx="924804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必要に応じて、</a:t>
            </a:r>
            <a:r>
              <a:rPr lang="en-US" altLang="ja-JP" dirty="0" err="1"/>
              <a:t>PublicDependencyModuleNames.AddRange</a:t>
            </a:r>
            <a:r>
              <a:rPr lang="ja-JP" altLang="en-US" dirty="0"/>
              <a:t>に追加しなければいけない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現状でわかってるモノ</a:t>
            </a:r>
            <a:endParaRPr lang="en-US" altLang="ja-JP" dirty="0"/>
          </a:p>
          <a:p>
            <a:r>
              <a:rPr lang="ja-JP" altLang="en-US" dirty="0"/>
              <a:t>　　ウィジェット　物理マテリアル　　</a:t>
            </a:r>
            <a:r>
              <a:rPr lang="en-US" altLang="ja-JP" dirty="0"/>
              <a:t> AI</a:t>
            </a:r>
            <a:r>
              <a:rPr lang="ja-JP" altLang="en-US" dirty="0"/>
              <a:t>　　　　　 　２</a:t>
            </a:r>
            <a:r>
              <a:rPr lang="en-US" altLang="ja-JP" dirty="0"/>
              <a:t>D</a:t>
            </a:r>
          </a:p>
          <a:p>
            <a:r>
              <a:rPr lang="ja-JP" altLang="en-US" dirty="0"/>
              <a:t>　　“UMG“　　　　</a:t>
            </a:r>
            <a:r>
              <a:rPr lang="en-US" altLang="ja-JP" dirty="0"/>
              <a:t> ”</a:t>
            </a:r>
            <a:r>
              <a:rPr lang="en-US" altLang="ja-JP" dirty="0" err="1"/>
              <a:t>PhysicsCore</a:t>
            </a:r>
            <a:r>
              <a:rPr lang="en-US" altLang="ja-JP" dirty="0"/>
              <a:t>“</a:t>
            </a:r>
            <a:r>
              <a:rPr lang="ja-JP" altLang="en-US" dirty="0"/>
              <a:t>　　</a:t>
            </a:r>
            <a:r>
              <a:rPr lang="en-US" altLang="ja-JP" dirty="0"/>
              <a:t> ”</a:t>
            </a:r>
            <a:r>
              <a:rPr lang="en-US" altLang="ja-JP" dirty="0" err="1"/>
              <a:t>AIModule</a:t>
            </a:r>
            <a:r>
              <a:rPr lang="en-US" altLang="ja-JP" dirty="0"/>
              <a:t>“</a:t>
            </a:r>
            <a:r>
              <a:rPr lang="ja-JP" altLang="en-US" dirty="0"/>
              <a:t>　　</a:t>
            </a:r>
            <a:r>
              <a:rPr lang="en-US" altLang="ja-JP" dirty="0"/>
              <a:t> "Paper2D“</a:t>
            </a:r>
          </a:p>
          <a:p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360554" y="2519735"/>
            <a:ext cx="107014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project‘s .UPROJECT</a:t>
            </a:r>
            <a:r>
              <a:rPr lang="ja-JP" altLang="en-US" dirty="0"/>
              <a:t>ファイルを右クリックからの</a:t>
            </a:r>
            <a:r>
              <a:rPr lang="en-US" altLang="ja-JP" dirty="0"/>
              <a:t>“Generate Visual Studio project files”</a:t>
            </a:r>
            <a:r>
              <a:rPr lang="ja-JP" altLang="en-US" dirty="0"/>
              <a:t>をする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・それでも、〇〇</a:t>
            </a:r>
            <a:r>
              <a:rPr lang="en-US" altLang="ja-JP" dirty="0"/>
              <a:t>.</a:t>
            </a:r>
            <a:r>
              <a:rPr lang="en-US" altLang="ja-JP" dirty="0" err="1"/>
              <a:t>Build.cs</a:t>
            </a:r>
            <a:r>
              <a:rPr lang="ja-JP" altLang="en-US" dirty="0"/>
              <a:t>は設定されてるのに動かない</a:t>
            </a:r>
            <a:endParaRPr lang="en-US" altLang="ja-JP" dirty="0"/>
          </a:p>
          <a:p>
            <a:r>
              <a:rPr lang="ja-JP" altLang="en-US" dirty="0"/>
              <a:t>　１，〇〇.Build</a:t>
            </a:r>
            <a:r>
              <a:rPr lang="en-US" altLang="ja-JP" dirty="0"/>
              <a:t>.</a:t>
            </a:r>
            <a:r>
              <a:rPr lang="en-US" altLang="ja-JP" dirty="0" err="1"/>
              <a:t>cs</a:t>
            </a:r>
            <a:r>
              <a:rPr lang="ja-JP" altLang="en-US" dirty="0"/>
              <a:t>は、VisualStudio上で</a:t>
            </a:r>
            <a:r>
              <a:rPr lang="en-US" altLang="ja-JP" dirty="0"/>
              <a:t>1</a:t>
            </a:r>
            <a:r>
              <a:rPr lang="ja-JP" altLang="en-US" dirty="0"/>
              <a:t>文字ソースコードに文字を書いて消して保存。</a:t>
            </a:r>
            <a:endParaRPr lang="en-US" altLang="ja-JP" dirty="0"/>
          </a:p>
          <a:p>
            <a:r>
              <a:rPr lang="ja-JP" altLang="en-US" dirty="0"/>
              <a:t>　２，</a:t>
            </a:r>
            <a:r>
              <a:rPr lang="en-US" altLang="ja-JP" dirty="0" err="1"/>
              <a:t>VisualStudio</a:t>
            </a:r>
            <a:r>
              <a:rPr lang="ja-JP" altLang="en-US" dirty="0"/>
              <a:t>でビルドする。（ Build</a:t>
            </a:r>
            <a:r>
              <a:rPr lang="en-US" altLang="ja-JP" dirty="0"/>
              <a:t>.</a:t>
            </a:r>
            <a:r>
              <a:rPr lang="en-US" altLang="ja-JP" dirty="0" err="1"/>
              <a:t>cs</a:t>
            </a:r>
            <a:r>
              <a:rPr lang="en-US" altLang="ja-JP" dirty="0"/>
              <a:t> </a:t>
            </a:r>
            <a:r>
              <a:rPr lang="ja-JP" altLang="en-US" dirty="0"/>
              <a:t>が変化があったと判断されてコンパイルに反映される）</a:t>
            </a:r>
          </a:p>
          <a:p>
            <a:r>
              <a:rPr lang="ja-JP" altLang="en-US" dirty="0"/>
              <a:t>　３，UE上でコンパイルする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0554" y="267629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・コンポーネント関係で合ってるのにエラーが起きる</a:t>
            </a:r>
            <a:endParaRPr kumimoji="1" lang="en-US" altLang="ja-JP" dirty="0"/>
          </a:p>
          <a:p>
            <a:r>
              <a:rPr kumimoji="1" lang="ja-JP" altLang="en-US" dirty="0"/>
              <a:t>〇〇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Build.cs</a:t>
            </a:r>
            <a:r>
              <a:rPr lang="ja-JP" altLang="en-US" dirty="0"/>
              <a:t>の設定が必要な時がある。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3823" y="4382429"/>
            <a:ext cx="997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en-US" altLang="ja-JP" dirty="0" err="1"/>
              <a:t>V</a:t>
            </a:r>
            <a:r>
              <a:rPr kumimoji="1" lang="en-US" altLang="ja-JP" dirty="0" err="1"/>
              <a:t>isualStudio</a:t>
            </a:r>
            <a:r>
              <a:rPr kumimoji="1" lang="ja-JP" altLang="en-US" dirty="0"/>
              <a:t>のブレイクポイントを使いたい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ja-JP" altLang="en-US" dirty="0"/>
              <a:t>１，</a:t>
            </a:r>
            <a:r>
              <a:rPr lang="en-US" altLang="ja-JP" dirty="0" err="1"/>
              <a:t>VisualStudio</a:t>
            </a:r>
            <a:r>
              <a:rPr lang="ja-JP" altLang="en-US" dirty="0"/>
              <a:t>で実行する。</a:t>
            </a:r>
            <a:endParaRPr lang="en-US" altLang="ja-JP" dirty="0"/>
          </a:p>
          <a:p>
            <a:r>
              <a:rPr kumimoji="1" lang="ja-JP" altLang="en-US" dirty="0"/>
              <a:t>　 ２，</a:t>
            </a:r>
            <a:r>
              <a:rPr lang="en-US" altLang="ja-JP" dirty="0"/>
              <a:t>UE</a:t>
            </a:r>
            <a:r>
              <a:rPr lang="ja-JP" altLang="en-US" dirty="0"/>
              <a:t>が起動する。</a:t>
            </a:r>
            <a:endParaRPr lang="en-US" altLang="ja-JP" dirty="0"/>
          </a:p>
          <a:p>
            <a:r>
              <a:rPr kumimoji="1" lang="ja-JP" altLang="en-US" dirty="0"/>
              <a:t> 　３，起動した</a:t>
            </a:r>
            <a:r>
              <a:rPr kumimoji="1" lang="en-US" altLang="ja-JP" dirty="0"/>
              <a:t>UE</a:t>
            </a:r>
            <a:r>
              <a:rPr kumimoji="1" lang="ja-JP" altLang="en-US" dirty="0"/>
              <a:t>が</a:t>
            </a:r>
            <a:r>
              <a:rPr lang="en-US" altLang="ja-JP" dirty="0" err="1"/>
              <a:t>VisualStudio</a:t>
            </a:r>
            <a:r>
              <a:rPr lang="ja-JP" altLang="en-US" dirty="0"/>
              <a:t>と対応してるので、実行するとブレイクポイントが反応する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r>
              <a:rPr lang="ja-JP" altLang="en-US" dirty="0"/>
              <a:t> ４，</a:t>
            </a:r>
            <a:r>
              <a:rPr lang="en-US" altLang="ja-JP" dirty="0"/>
              <a:t> </a:t>
            </a:r>
            <a:r>
              <a:rPr lang="en-US" altLang="ja-JP" dirty="0" err="1"/>
              <a:t>VisualStudio</a:t>
            </a:r>
            <a:r>
              <a:rPr lang="ja-JP" altLang="en-US" dirty="0"/>
              <a:t>で停止すると</a:t>
            </a:r>
            <a:r>
              <a:rPr lang="en-US" altLang="ja-JP" dirty="0"/>
              <a:t>UE</a:t>
            </a:r>
            <a:r>
              <a:rPr lang="ja-JP" altLang="en-US" dirty="0"/>
              <a:t>が落ちる。</a:t>
            </a:r>
            <a:r>
              <a:rPr lang="en-US" altLang="ja-JP" dirty="0"/>
              <a:t>UE</a:t>
            </a:r>
            <a:r>
              <a:rPr lang="ja-JP" altLang="en-US" dirty="0"/>
              <a:t>上の実行は停止と実行は何度でもできる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※</a:t>
            </a:r>
            <a:r>
              <a:rPr lang="ja-JP" altLang="en-US" dirty="0"/>
              <a:t>動かない場合は、「ソリューション〇〇プロパティページ」の</a:t>
            </a:r>
            <a:endParaRPr lang="en-US" altLang="ja-JP" dirty="0"/>
          </a:p>
          <a:p>
            <a:r>
              <a:rPr lang="ja-JP" altLang="en-US" dirty="0"/>
              <a:t>　シングルスタートスタートアッププロジェクトで、今のプロジェクト名にしたら動くかも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653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94010" y="156117"/>
            <a:ext cx="997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・コンポーネント関係のデータが自動的に破棄された</a:t>
            </a:r>
            <a:endParaRPr lang="en-US" altLang="ja-JP" dirty="0"/>
          </a:p>
          <a:p>
            <a:r>
              <a:rPr lang="en-US" altLang="ja-JP" dirty="0"/>
              <a:t>UPROPERTY</a:t>
            </a:r>
            <a:r>
              <a:rPr lang="ja-JP" altLang="en-US" dirty="0"/>
              <a:t>指定子を挿入すれば、意図しない</a:t>
            </a:r>
            <a:r>
              <a:rPr lang="en-US" altLang="ja-JP" dirty="0"/>
              <a:t>GC</a:t>
            </a:r>
            <a:r>
              <a:rPr lang="ja-JP" altLang="en-US" dirty="0"/>
              <a:t>（ガーベジコレクション）を回避できます。</a:t>
            </a:r>
          </a:p>
          <a:p>
            <a:r>
              <a:rPr lang="en-US" altLang="ja-JP" dirty="0"/>
              <a:t>※</a:t>
            </a:r>
            <a:r>
              <a:rPr lang="en-US" altLang="ja-JP" dirty="0" err="1"/>
              <a:t>TMap</a:t>
            </a:r>
            <a:r>
              <a:rPr lang="ja-JP" altLang="en-US" dirty="0"/>
              <a:t>はダメっぽい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4010" y="1639230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・プログラムでのアセット登録に関して</a:t>
            </a:r>
            <a:endParaRPr kumimoji="1" lang="en-US" altLang="ja-JP" dirty="0"/>
          </a:p>
          <a:p>
            <a:r>
              <a:rPr lang="ja-JP" altLang="en-US" dirty="0"/>
              <a:t>　なるべくブループリント上（詳細）から設定できるようにする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4010" y="3445728"/>
            <a:ext cx="89562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・実行したらめちゃくちゃ重い</a:t>
            </a:r>
            <a:endParaRPr kumimoji="1" lang="en-US" altLang="ja-JP" dirty="0"/>
          </a:p>
          <a:p>
            <a:r>
              <a:rPr lang="ja-JP" altLang="en-US" dirty="0"/>
              <a:t>　遠いオブジェクトを描画しようとしてるので、カリング距離ボリュームを使用する</a:t>
            </a:r>
            <a:endParaRPr lang="en-US" altLang="ja-JP" dirty="0"/>
          </a:p>
          <a:p>
            <a:r>
              <a:rPr lang="ja-JP" altLang="en-US" dirty="0"/>
              <a:t>　</a:t>
            </a:r>
            <a:endParaRPr lang="en-US" altLang="ja-JP" dirty="0"/>
          </a:p>
          <a:p>
            <a:r>
              <a:rPr lang="ja-JP" altLang="en-US" dirty="0"/>
              <a:t>　カリング距離ボリューム</a:t>
            </a:r>
          </a:p>
          <a:p>
            <a:r>
              <a:rPr lang="ja-JP" altLang="en-US" dirty="0"/>
              <a:t>　静的なモノを距離でカリングできる</a:t>
            </a:r>
          </a:p>
          <a:p>
            <a:r>
              <a:rPr lang="ja-JP" altLang="en-US" dirty="0"/>
              <a:t>　設定したサイズ近いしいモノを設定した距離でカリングできる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090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8780" y="1115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パッケージ化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78780" y="480844"/>
            <a:ext cx="705872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プロジェクト設定</a:t>
            </a:r>
          </a:p>
          <a:p>
            <a:r>
              <a:rPr lang="ja-JP" altLang="en-US" sz="1000" dirty="0"/>
              <a:t>　・パッケージ化</a:t>
            </a:r>
          </a:p>
          <a:p>
            <a:r>
              <a:rPr lang="ja-JP" altLang="en-US" sz="1000" dirty="0"/>
              <a:t>　　ビルドコンフィギュレーション「Shipping」</a:t>
            </a:r>
          </a:p>
          <a:p>
            <a:r>
              <a:rPr lang="ja-JP" altLang="en-US" sz="1000" dirty="0"/>
              <a:t>　・マップ＆モード</a:t>
            </a:r>
          </a:p>
          <a:p>
            <a:r>
              <a:rPr lang="ja-JP" altLang="en-US" sz="1000" dirty="0"/>
              <a:t>　　ゲームのデフォルトマップをタイトルマップに</a:t>
            </a:r>
          </a:p>
          <a:p>
            <a:r>
              <a:rPr lang="ja-JP" altLang="en-US" sz="1000" dirty="0"/>
              <a:t>　・対応プラットフォーム</a:t>
            </a:r>
          </a:p>
          <a:p>
            <a:r>
              <a:rPr lang="ja-JP" altLang="en-US" sz="1000" dirty="0"/>
              <a:t>　　Windowsだけにする</a:t>
            </a:r>
          </a:p>
          <a:p>
            <a:r>
              <a:rPr lang="ja-JP" altLang="en-US" sz="1000" dirty="0"/>
              <a:t>　・プラットフォーム</a:t>
            </a:r>
          </a:p>
          <a:p>
            <a:r>
              <a:rPr lang="ja-JP" altLang="en-US" sz="1000" dirty="0"/>
              <a:t>　　ターゲットのRHIをDirectX11＆12</a:t>
            </a:r>
          </a:p>
          <a:p>
            <a:r>
              <a:rPr lang="ja-JP" altLang="en-US" sz="1000" dirty="0"/>
              <a:t>　　コンパイルのバージョン　ビジュアルスタジオ</a:t>
            </a:r>
          </a:p>
          <a:p>
            <a:r>
              <a:rPr lang="ja-JP" altLang="en-US" sz="1000" dirty="0"/>
              <a:t>プラグインは、ｖｒで検索して</a:t>
            </a:r>
          </a:p>
          <a:p>
            <a:r>
              <a:rPr lang="ja-JP" altLang="en-US" sz="1000" dirty="0"/>
              <a:t>ＶＲをプラグインから外す</a:t>
            </a:r>
          </a:p>
          <a:p>
            <a:endParaRPr lang="ja-JP" altLang="en-US" sz="1000" dirty="0"/>
          </a:p>
          <a:p>
            <a:r>
              <a:rPr lang="ja-JP" altLang="en-US" sz="1000" dirty="0"/>
              <a:t>ブログラム上で解像度変更</a:t>
            </a:r>
          </a:p>
          <a:p>
            <a:r>
              <a:rPr lang="ja-JP" altLang="en-US" sz="1000" dirty="0"/>
              <a:t>// 解像度を設定</a:t>
            </a:r>
          </a:p>
          <a:p>
            <a:r>
              <a:rPr lang="ja-JP" altLang="en-US" sz="1000" dirty="0"/>
              <a:t>#include "GameFramework/GameUserSettings.h"</a:t>
            </a:r>
          </a:p>
          <a:p>
            <a:endParaRPr lang="ja-JP" altLang="en-US" sz="1000" dirty="0"/>
          </a:p>
          <a:p>
            <a:r>
              <a:rPr lang="ja-JP" altLang="en-US" sz="1000" dirty="0"/>
              <a:t>UGameUserSettings* GameUserSettings = GEngine-&gt;GetGameUserSettings();</a:t>
            </a:r>
          </a:p>
          <a:p>
            <a:r>
              <a:rPr lang="ja-JP" altLang="en-US" sz="1000" dirty="0"/>
              <a:t>if (GameUserSettings)</a:t>
            </a:r>
          </a:p>
          <a:p>
            <a:r>
              <a:rPr lang="ja-JP" altLang="en-US" sz="1000" dirty="0"/>
              <a:t>{</a:t>
            </a:r>
          </a:p>
          <a:p>
            <a:r>
              <a:rPr lang="ja-JP" altLang="en-US" sz="1000" dirty="0"/>
              <a:t>	GameUserSettings-&gt;SetScreenResolution(FIntPoint(800, 600));  // 解像度変更</a:t>
            </a:r>
          </a:p>
          <a:p>
            <a:r>
              <a:rPr lang="ja-JP" altLang="en-US" sz="1000" dirty="0"/>
              <a:t>	GameUserSettings-&gt;SetFullscreenMode(EWindowMode::Windowed); // ウィンドウモード</a:t>
            </a:r>
          </a:p>
          <a:p>
            <a:r>
              <a:rPr lang="ja-JP" altLang="en-US" sz="1000" dirty="0"/>
              <a:t>	GameUserSettings-&gt;ApplySettings(false);  // 設定を適用</a:t>
            </a:r>
          </a:p>
          <a:p>
            <a:r>
              <a:rPr lang="ja-JP" altLang="en-US" sz="1000" dirty="0"/>
              <a:t>}</a:t>
            </a:r>
          </a:p>
          <a:p>
            <a:endParaRPr lang="en-US" altLang="ja-JP" sz="1000" dirty="0"/>
          </a:p>
          <a:p>
            <a:endParaRPr lang="ja-JP" altLang="en-US" sz="1000" dirty="0"/>
          </a:p>
          <a:p>
            <a:r>
              <a:rPr lang="en-US" altLang="ja-JP" sz="1000" dirty="0"/>
              <a:t>//</a:t>
            </a:r>
            <a:r>
              <a:rPr lang="ja-JP" altLang="en-US" sz="1000" dirty="0"/>
              <a:t>パッケージで、アセットを</a:t>
            </a:r>
            <a:r>
              <a:rPr lang="en-US" altLang="ja-JP" sz="1000" dirty="0"/>
              <a:t>C++</a:t>
            </a:r>
            <a:r>
              <a:rPr lang="ja-JP" altLang="en-US" sz="1000" dirty="0"/>
              <a:t>登録するとたまに失敗するので、ブループリントから設定した方が</a:t>
            </a:r>
            <a:r>
              <a:rPr lang="ja-JP" altLang="en-US" sz="1000" dirty="0" err="1"/>
              <a:t>い</a:t>
            </a:r>
            <a:r>
              <a:rPr lang="ja-JP" altLang="en-US" sz="1000" dirty="0"/>
              <a:t>良い</a:t>
            </a:r>
          </a:p>
          <a:p>
            <a:r>
              <a:rPr lang="ja-JP" altLang="en-US" sz="1000" dirty="0"/>
              <a:t>//物理マテリアル設定する際は、「if(!HasAnyFlags(RF_ClassDefaultObject))」で囲む必要がある</a:t>
            </a:r>
          </a:p>
          <a:p>
            <a:r>
              <a:rPr lang="ja-JP" altLang="en-US" sz="1000" dirty="0"/>
              <a:t>if (PMatAsset.Succeeded())</a:t>
            </a:r>
          </a:p>
          <a:p>
            <a:r>
              <a:rPr lang="ja-JP" altLang="en-US" sz="1000" dirty="0"/>
              <a:t>{</a:t>
            </a:r>
          </a:p>
          <a:p>
            <a:r>
              <a:rPr lang="ja-JP" altLang="en-US" sz="1000" dirty="0"/>
              <a:t>　if(!HasAnyFlags(RF_ClassDefaultObject))</a:t>
            </a:r>
          </a:p>
          <a:p>
            <a:r>
              <a:rPr lang="ja-JP" altLang="en-US" sz="1000" dirty="0"/>
              <a:t>	mCapsule-&gt;SetPhysMaterialOverride(PMatAsset.Object);</a:t>
            </a:r>
          </a:p>
          <a:p>
            <a:r>
              <a:rPr lang="ja-JP" altLang="en-US" sz="1000" dirty="0"/>
              <a:t>		</a:t>
            </a:r>
          </a:p>
          <a:p>
            <a:r>
              <a:rPr lang="ja-JP" altLang="en-US" sz="1000" dirty="0"/>
              <a:t>}</a:t>
            </a:r>
          </a:p>
          <a:p>
            <a:endParaRPr lang="ja-JP" altLang="en-US" sz="1000" dirty="0"/>
          </a:p>
          <a:p>
            <a:r>
              <a:rPr lang="ja-JP" altLang="en-US" sz="1000" dirty="0"/>
              <a:t>//パッケージ化</a:t>
            </a:r>
          </a:p>
          <a:p>
            <a:r>
              <a:rPr lang="ja-JP" altLang="en-US" sz="1000" dirty="0"/>
              <a:t>ファイル→プロジェクトをパッケージ化からプラットフォームを押す</a:t>
            </a:r>
          </a:p>
        </p:txBody>
      </p:sp>
    </p:spTree>
    <p:extLst>
      <p:ext uri="{BB962C8B-B14F-4D97-AF65-F5344CB8AC3E}">
        <p14:creationId xmlns:p14="http://schemas.microsoft.com/office/powerpoint/2010/main" val="219028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DF3D1562F796B41A9F1ECFEB94E22B3" ma:contentTypeVersion="10" ma:contentTypeDescription="新しいドキュメントを作成します。" ma:contentTypeScope="" ma:versionID="a53127d9f08ff90ccda92d78207ca968">
  <xsd:schema xmlns:xsd="http://www.w3.org/2001/XMLSchema" xmlns:xs="http://www.w3.org/2001/XMLSchema" xmlns:p="http://schemas.microsoft.com/office/2006/metadata/properties" xmlns:ns2="037b0d0c-ed5a-4074-b996-eaad45987a88" xmlns:ns3="e5f18f0f-c440-4f2f-8796-6fe2bf3ec072" targetNamespace="http://schemas.microsoft.com/office/2006/metadata/properties" ma:root="true" ma:fieldsID="6cdfd79195aa0cb6725e9ef505e8d4eb" ns2:_="" ns3:_="">
    <xsd:import namespace="037b0d0c-ed5a-4074-b996-eaad45987a88"/>
    <xsd:import namespace="e5f18f0f-c440-4f2f-8796-6fe2bf3ec0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b0d0c-ed5a-4074-b996-eaad45987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03996ee2-cfb0-413c-86f6-256a65fd613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18f0f-c440-4f2f-8796-6fe2bf3ec072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2ae49214-5000-417e-8a2b-7a42e7799e78}" ma:internalName="TaxCatchAll" ma:showField="CatchAllData" ma:web="e5f18f0f-c440-4f2f-8796-6fe2bf3ec0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5f18f0f-c440-4f2f-8796-6fe2bf3ec072" xsi:nil="true"/>
    <lcf76f155ced4ddcb4097134ff3c332f xmlns="037b0d0c-ed5a-4074-b996-eaad45987a8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543D9EC-9F06-42B5-83F5-9FD1A5C433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AB3DAA-FBA7-455D-A7F7-89C1FE6850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7b0d0c-ed5a-4074-b996-eaad45987a88"/>
    <ds:schemaRef ds:uri="e5f18f0f-c440-4f2f-8796-6fe2bf3ec0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3BA947-CABB-42BA-B6AB-8FF86699B57D}">
  <ds:schemaRefs>
    <ds:schemaRef ds:uri="http://schemas.microsoft.com/office/2006/metadata/properties"/>
    <ds:schemaRef ds:uri="http://schemas.microsoft.com/office/infopath/2007/PartnerControls"/>
    <ds:schemaRef ds:uri="e5f18f0f-c440-4f2f-8796-6fe2bf3ec072"/>
    <ds:schemaRef ds:uri="037b0d0c-ed5a-4074-b996-eaad45987a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923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田中　喜人</dc:creator>
  <cp:lastModifiedBy>田中　喜人</cp:lastModifiedBy>
  <cp:revision>23</cp:revision>
  <dcterms:created xsi:type="dcterms:W3CDTF">2025-02-08T07:16:53Z</dcterms:created>
  <dcterms:modified xsi:type="dcterms:W3CDTF">2025-04-16T06:34:07Z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0x0101002DF3D1562F796B41A9F1ECFEB94E22B3</vt:lpwstr>
  </property>
  <property fmtid="{D5CDD505-2E9C-101B-9397-08002B2CF9AE}" pid="3" name="MediaServiceImageTags">
    <vt:lpwstr/>
  </property>
</Properties>
</file>