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C184-EE24-4633-89E0-79F845DFE69A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750B-B576-4798-9364-A574A421D0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58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C184-EE24-4633-89E0-79F845DFE69A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750B-B576-4798-9364-A574A421D0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82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C184-EE24-4633-89E0-79F845DFE69A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750B-B576-4798-9364-A574A421D0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955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C184-EE24-4633-89E0-79F845DFE69A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750B-B576-4798-9364-A574A421D0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12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C184-EE24-4633-89E0-79F845DFE69A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750B-B576-4798-9364-A574A421D0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08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C184-EE24-4633-89E0-79F845DFE69A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750B-B576-4798-9364-A574A421D0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63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C184-EE24-4633-89E0-79F845DFE69A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750B-B576-4798-9364-A574A421D0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73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C184-EE24-4633-89E0-79F845DFE69A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750B-B576-4798-9364-A574A421D0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17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C184-EE24-4633-89E0-79F845DFE69A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750B-B576-4798-9364-A574A421D0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C184-EE24-4633-89E0-79F845DFE69A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750B-B576-4798-9364-A574A421D0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37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C184-EE24-4633-89E0-79F845DFE69A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5750B-B576-4798-9364-A574A421D0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388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CC184-EE24-4633-89E0-79F845DFE69A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5750B-B576-4798-9364-A574A421D0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03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465674" y="393404"/>
            <a:ext cx="2541182" cy="435935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タイトル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4465674" y="1502734"/>
            <a:ext cx="2541182" cy="4359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チュートリアル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465674" y="2491562"/>
            <a:ext cx="2541182" cy="4359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ステージセレクト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2620925" y="3728483"/>
            <a:ext cx="2541182" cy="4359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ステージ</a:t>
            </a:r>
            <a:r>
              <a:rPr kumimoji="1" lang="en-US" altLang="ja-JP" dirty="0" smtClean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207642" y="3728483"/>
            <a:ext cx="2541182" cy="43593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ステージ２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58183" y="1320207"/>
            <a:ext cx="2541182" cy="43593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chemeClr val="tx1"/>
                </a:solidFill>
              </a:rPr>
              <a:t>ゲームオーバー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下矢印 9"/>
          <p:cNvSpPr/>
          <p:nvPr/>
        </p:nvSpPr>
        <p:spPr>
          <a:xfrm>
            <a:off x="5619307" y="949841"/>
            <a:ext cx="233916" cy="40758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下矢印 10"/>
          <p:cNvSpPr/>
          <p:nvPr/>
        </p:nvSpPr>
        <p:spPr>
          <a:xfrm>
            <a:off x="5385391" y="2018412"/>
            <a:ext cx="233916" cy="40758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下矢印 11"/>
          <p:cNvSpPr/>
          <p:nvPr/>
        </p:nvSpPr>
        <p:spPr>
          <a:xfrm flipV="1">
            <a:off x="5853223" y="2011325"/>
            <a:ext cx="233916" cy="40758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下矢印 12"/>
          <p:cNvSpPr/>
          <p:nvPr/>
        </p:nvSpPr>
        <p:spPr>
          <a:xfrm rot="2450662">
            <a:off x="4348716" y="3124198"/>
            <a:ext cx="233916" cy="40758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下矢印 13"/>
          <p:cNvSpPr/>
          <p:nvPr/>
        </p:nvSpPr>
        <p:spPr>
          <a:xfrm rot="2450662" flipH="1" flipV="1">
            <a:off x="4823391" y="3124197"/>
            <a:ext cx="233916" cy="40758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下矢印 14"/>
          <p:cNvSpPr/>
          <p:nvPr/>
        </p:nvSpPr>
        <p:spPr>
          <a:xfrm rot="19149338" flipH="1">
            <a:off x="6889897" y="3124197"/>
            <a:ext cx="233916" cy="40758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下矢印 15"/>
          <p:cNvSpPr/>
          <p:nvPr/>
        </p:nvSpPr>
        <p:spPr>
          <a:xfrm rot="19149338" flipV="1">
            <a:off x="6376652" y="3124198"/>
            <a:ext cx="233916" cy="40758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 rot="5400000">
            <a:off x="5567473" y="3625702"/>
            <a:ext cx="233916" cy="407581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下矢印 17"/>
          <p:cNvSpPr/>
          <p:nvPr/>
        </p:nvSpPr>
        <p:spPr>
          <a:xfrm rot="16200000" flipH="1">
            <a:off x="5567473" y="3859618"/>
            <a:ext cx="233916" cy="407581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下矢印 18"/>
          <p:cNvSpPr/>
          <p:nvPr/>
        </p:nvSpPr>
        <p:spPr>
          <a:xfrm rot="10800000" flipH="1" flipV="1">
            <a:off x="1299140" y="1904335"/>
            <a:ext cx="233916" cy="4075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458183" y="2480262"/>
            <a:ext cx="2541182" cy="43593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各ステージ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下矢印 20"/>
          <p:cNvSpPr/>
          <p:nvPr/>
        </p:nvSpPr>
        <p:spPr>
          <a:xfrm rot="10800000" flipH="1">
            <a:off x="1778490" y="1904334"/>
            <a:ext cx="233916" cy="40758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下矢印 21"/>
          <p:cNvSpPr/>
          <p:nvPr/>
        </p:nvSpPr>
        <p:spPr>
          <a:xfrm rot="3391948" flipH="1" flipV="1">
            <a:off x="3527275" y="661575"/>
            <a:ext cx="233916" cy="7712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下矢印 22"/>
          <p:cNvSpPr/>
          <p:nvPr/>
        </p:nvSpPr>
        <p:spPr>
          <a:xfrm rot="5400000">
            <a:off x="341224" y="4978253"/>
            <a:ext cx="233916" cy="407581"/>
          </a:xfrm>
          <a:prstGeom prst="downArrow">
            <a:avLst/>
          </a:prstGeom>
          <a:solidFill>
            <a:schemeClr val="accent5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11559" y="4997377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Stairs.cs</a:t>
            </a:r>
            <a:endParaRPr kumimoji="1" lang="ja-JP" altLang="en-US" dirty="0"/>
          </a:p>
        </p:txBody>
      </p:sp>
      <p:sp>
        <p:nvSpPr>
          <p:cNvPr id="25" name="下矢印 24"/>
          <p:cNvSpPr/>
          <p:nvPr/>
        </p:nvSpPr>
        <p:spPr>
          <a:xfrm rot="5400000">
            <a:off x="341224" y="5449406"/>
            <a:ext cx="233916" cy="40758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11559" y="546853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ElevatorManager.cs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11559" y="6007389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StageSelect_UI.cs</a:t>
            </a:r>
            <a:endParaRPr kumimoji="1" lang="ja-JP" altLang="en-US" dirty="0"/>
          </a:p>
        </p:txBody>
      </p:sp>
      <p:sp>
        <p:nvSpPr>
          <p:cNvPr id="29" name="下矢印 28"/>
          <p:cNvSpPr/>
          <p:nvPr/>
        </p:nvSpPr>
        <p:spPr>
          <a:xfrm rot="16200000" flipV="1">
            <a:off x="341224" y="5988265"/>
            <a:ext cx="233916" cy="40758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465674" y="5001956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TitleScene.cs</a:t>
            </a:r>
            <a:endParaRPr kumimoji="1" lang="ja-JP" altLang="en-US" dirty="0"/>
          </a:p>
        </p:txBody>
      </p:sp>
      <p:sp>
        <p:nvSpPr>
          <p:cNvPr id="31" name="下矢印 30"/>
          <p:cNvSpPr/>
          <p:nvPr/>
        </p:nvSpPr>
        <p:spPr>
          <a:xfrm rot="5400000">
            <a:off x="4024437" y="4978254"/>
            <a:ext cx="233916" cy="40758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8841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</Words>
  <Application>Microsoft Office PowerPoint</Application>
  <PresentationFormat>ワイド画面</PresentationFormat>
  <Paragraphs>11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GA2A</dc:creator>
  <cp:lastModifiedBy>GA2A</cp:lastModifiedBy>
  <cp:revision>4</cp:revision>
  <dcterms:created xsi:type="dcterms:W3CDTF">2025-08-05T01:20:33Z</dcterms:created>
  <dcterms:modified xsi:type="dcterms:W3CDTF">2025-08-05T01:45:40Z</dcterms:modified>
</cp:coreProperties>
</file>