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1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3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0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8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30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8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4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37A3-0116-4BBF-8F7E-46335611E2DA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班メンバー：坂口、安原、元藤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12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ジャンル：３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アクション無双ゲーム</a:t>
            </a:r>
            <a:endParaRPr kumimoji="1" lang="en-US" altLang="ja-JP" dirty="0" smtClean="0"/>
          </a:p>
          <a:p>
            <a:r>
              <a:rPr lang="ja-JP" altLang="en-US" dirty="0" smtClean="0"/>
              <a:t>エンジン：</a:t>
            </a:r>
            <a:r>
              <a:rPr lang="en-US" altLang="ja-JP" dirty="0" smtClean="0"/>
              <a:t>Unity</a:t>
            </a:r>
          </a:p>
          <a:p>
            <a:r>
              <a:rPr kumimoji="1" lang="ja-JP" altLang="en-US" dirty="0" smtClean="0"/>
              <a:t>操作対応：コントローラー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ステージ：３～４ステージ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34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地下研究所に連れ込まれた主人公が、スキルや武器などを駆使して脱出を目指すゲーム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企画書</vt:lpstr>
      <vt:lpstr>ゲーム詳細</vt:lpstr>
      <vt:lpstr>ゲーム内容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GA2A</dc:creator>
  <cp:lastModifiedBy>GA2A</cp:lastModifiedBy>
  <cp:revision>3</cp:revision>
  <dcterms:created xsi:type="dcterms:W3CDTF">2025-04-14T02:11:41Z</dcterms:created>
  <dcterms:modified xsi:type="dcterms:W3CDTF">2025-04-14T02:26:39Z</dcterms:modified>
</cp:coreProperties>
</file>