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66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891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36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0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08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30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8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45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5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14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937A3-0116-4BBF-8F7E-46335611E2DA}" type="datetimeFigureOut">
              <a:rPr kumimoji="1" lang="ja-JP" altLang="en-US" smtClean="0"/>
              <a:t>2025/4/15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4162E-044D-4FBD-BD64-EEF993F88D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0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班メンバー：坂口、安原、元藤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512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ゲーム詳細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ジャンル：３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アクション無双</a:t>
            </a:r>
            <a:r>
              <a:rPr kumimoji="1" lang="ja-JP" altLang="en-US" dirty="0" smtClean="0"/>
              <a:t>ゲーム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エンジン：</a:t>
            </a:r>
            <a:r>
              <a:rPr lang="en-US" altLang="ja-JP" dirty="0" smtClean="0"/>
              <a:t>Unity</a:t>
            </a:r>
          </a:p>
          <a:p>
            <a:endParaRPr lang="en-US" altLang="ja-JP" dirty="0" smtClean="0"/>
          </a:p>
          <a:p>
            <a:r>
              <a:rPr kumimoji="1" lang="ja-JP" altLang="en-US" dirty="0" smtClean="0"/>
              <a:t>操作対応：</a:t>
            </a:r>
            <a:r>
              <a:rPr kumimoji="1" lang="ja-JP" altLang="en-US" dirty="0" smtClean="0"/>
              <a:t>コントローラー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ステージ：３～４ステージ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73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コンセプト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立体</a:t>
            </a:r>
            <a:r>
              <a:rPr lang="ja-JP" altLang="en-US" dirty="0" smtClean="0"/>
              <a:t>空間を動き回り、脱出を妨げる研究員をスキルを駆使して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smtClean="0"/>
              <a:t>なぎ倒す爽快アクションゲーム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000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地下研究所に連れ込まれた主人公が、スキルや武器などを駆使して脱出を目指すゲーム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ja-JP" altLang="en-US" dirty="0" smtClean="0"/>
              <a:t>プレイヤーのレベルアップ機能があり、レベルアップすることでステータスが上がる。またスキルも複数の中から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個選ぶことができる</a:t>
            </a:r>
            <a:endParaRPr kumimoji="1"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r>
              <a:rPr kumimoji="1" lang="ja-JP" altLang="en-US" dirty="0" smtClean="0"/>
              <a:t>スキルはアクティブとパッシブの２種類があり、アクティブスキルは合成することで新しいスキルができる。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123112" y="3050771"/>
            <a:ext cx="2593571" cy="9559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プレイヤー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512234" y="5744093"/>
            <a:ext cx="3546764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 flipH="1">
            <a:off x="8781013" y="6000001"/>
            <a:ext cx="284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体力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3341716" y="5744093"/>
            <a:ext cx="3940233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スキル（アクティブ）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2043" y="5793968"/>
            <a:ext cx="2834640" cy="781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スキル（パッシブ）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450271" y="340822"/>
            <a:ext cx="2043547" cy="16791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マップ</a:t>
            </a:r>
            <a:endParaRPr kumimoji="1" lang="en-US" altLang="ja-JP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（未定）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281949" y="182880"/>
            <a:ext cx="4777049" cy="1205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敵ステータス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0" y="5245331"/>
            <a:ext cx="12192000" cy="16126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2685011" y="5029199"/>
            <a:ext cx="6096002" cy="432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プレイヤーステータス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137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企画書</vt:lpstr>
      <vt:lpstr>ゲーム詳細</vt:lpstr>
      <vt:lpstr>コンセプト</vt:lpstr>
      <vt:lpstr>ゲーム内容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GA2A</dc:creator>
  <cp:lastModifiedBy>GA2A</cp:lastModifiedBy>
  <cp:revision>10</cp:revision>
  <dcterms:created xsi:type="dcterms:W3CDTF">2025-04-14T02:11:41Z</dcterms:created>
  <dcterms:modified xsi:type="dcterms:W3CDTF">2025-04-15T02:25:47Z</dcterms:modified>
</cp:coreProperties>
</file>