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E3AA0-496E-4E75-AB3F-CF2150A8A616}" v="22" dt="2024-06-26T13:23:02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orter" userId="1d7ffffa-6342-4045-8f58-f735aefaec44" providerId="ADAL" clId="{766E3AA0-496E-4E75-AB3F-CF2150A8A616}"/>
    <pc:docChg chg="custSel addSld modSld">
      <pc:chgData name="Alex Porter" userId="1d7ffffa-6342-4045-8f58-f735aefaec44" providerId="ADAL" clId="{766E3AA0-496E-4E75-AB3F-CF2150A8A616}" dt="2024-06-26T13:23:40.007" v="1144" actId="20577"/>
      <pc:docMkLst>
        <pc:docMk/>
      </pc:docMkLst>
      <pc:sldChg chg="addSp delSp modSp mod">
        <pc:chgData name="Alex Porter" userId="1d7ffffa-6342-4045-8f58-f735aefaec44" providerId="ADAL" clId="{766E3AA0-496E-4E75-AB3F-CF2150A8A616}" dt="2024-06-26T13:08:20.740" v="81" actId="1076"/>
        <pc:sldMkLst>
          <pc:docMk/>
          <pc:sldMk cId="444316207" sldId="257"/>
        </pc:sldMkLst>
        <pc:spChg chg="del">
          <ac:chgData name="Alex Porter" userId="1d7ffffa-6342-4045-8f58-f735aefaec44" providerId="ADAL" clId="{766E3AA0-496E-4E75-AB3F-CF2150A8A616}" dt="2024-06-26T13:08:11.417" v="74"/>
          <ac:spMkLst>
            <pc:docMk/>
            <pc:sldMk cId="444316207" sldId="257"/>
            <ac:spMk id="3" creationId="{A5786A57-66E2-DD56-8C8A-20FF608E6E07}"/>
          </ac:spMkLst>
        </pc:spChg>
        <pc:picChg chg="mod">
          <ac:chgData name="Alex Porter" userId="1d7ffffa-6342-4045-8f58-f735aefaec44" providerId="ADAL" clId="{766E3AA0-496E-4E75-AB3F-CF2150A8A616}" dt="2024-06-26T13:08:20.740" v="81" actId="1076"/>
          <ac:picMkLst>
            <pc:docMk/>
            <pc:sldMk cId="444316207" sldId="257"/>
            <ac:picMk id="9" creationId="{FE632C55-4300-531E-4332-E17784807180}"/>
          </ac:picMkLst>
        </pc:picChg>
        <pc:picChg chg="mod">
          <ac:chgData name="Alex Porter" userId="1d7ffffa-6342-4045-8f58-f735aefaec44" providerId="ADAL" clId="{766E3AA0-496E-4E75-AB3F-CF2150A8A616}" dt="2024-06-26T13:08:15.513" v="76" actId="14100"/>
          <ac:picMkLst>
            <pc:docMk/>
            <pc:sldMk cId="444316207" sldId="257"/>
            <ac:picMk id="1028" creationId="{22FFFC8E-289B-C42C-B4A3-F86D33088740}"/>
          </ac:picMkLst>
        </pc:picChg>
        <pc:picChg chg="add mod">
          <ac:chgData name="Alex Porter" userId="1d7ffffa-6342-4045-8f58-f735aefaec44" providerId="ADAL" clId="{766E3AA0-496E-4E75-AB3F-CF2150A8A616}" dt="2024-06-26T13:05:46.035" v="73" actId="1076"/>
          <ac:picMkLst>
            <pc:docMk/>
            <pc:sldMk cId="444316207" sldId="257"/>
            <ac:picMk id="1030" creationId="{BCC40C41-3CF5-5DA6-C0C6-FC68A9E42867}"/>
          </ac:picMkLst>
        </pc:picChg>
        <pc:picChg chg="add mod">
          <ac:chgData name="Alex Porter" userId="1d7ffffa-6342-4045-8f58-f735aefaec44" providerId="ADAL" clId="{766E3AA0-496E-4E75-AB3F-CF2150A8A616}" dt="2024-06-26T13:08:19.082" v="80" actId="1076"/>
          <ac:picMkLst>
            <pc:docMk/>
            <pc:sldMk cId="444316207" sldId="257"/>
            <ac:picMk id="1032" creationId="{235FEF91-E813-78E5-CA00-9BFEDAEF4B5C}"/>
          </ac:picMkLst>
        </pc:picChg>
      </pc:sldChg>
      <pc:sldChg chg="addSp modSp mod">
        <pc:chgData name="Alex Porter" userId="1d7ffffa-6342-4045-8f58-f735aefaec44" providerId="ADAL" clId="{766E3AA0-496E-4E75-AB3F-CF2150A8A616}" dt="2024-06-26T12:59:15.636" v="68" actId="20577"/>
        <pc:sldMkLst>
          <pc:docMk/>
          <pc:sldMk cId="3348002556" sldId="258"/>
        </pc:sldMkLst>
        <pc:spChg chg="mod">
          <ac:chgData name="Alex Porter" userId="1d7ffffa-6342-4045-8f58-f735aefaec44" providerId="ADAL" clId="{766E3AA0-496E-4E75-AB3F-CF2150A8A616}" dt="2024-06-26T12:57:42.060" v="2" actId="20577"/>
          <ac:spMkLst>
            <pc:docMk/>
            <pc:sldMk cId="3348002556" sldId="258"/>
            <ac:spMk id="2" creationId="{8893D21F-7692-7CAE-B7EF-8868AACE1A0F}"/>
          </ac:spMkLst>
        </pc:spChg>
        <pc:spChg chg="mod">
          <ac:chgData name="Alex Porter" userId="1d7ffffa-6342-4045-8f58-f735aefaec44" providerId="ADAL" clId="{766E3AA0-496E-4E75-AB3F-CF2150A8A616}" dt="2024-06-26T12:59:15.636" v="68" actId="20577"/>
          <ac:spMkLst>
            <pc:docMk/>
            <pc:sldMk cId="3348002556" sldId="258"/>
            <ac:spMk id="3" creationId="{0EDE2950-E468-1D5A-B927-2D03D5FA4C4A}"/>
          </ac:spMkLst>
        </pc:spChg>
        <pc:picChg chg="mod">
          <ac:chgData name="Alex Porter" userId="1d7ffffa-6342-4045-8f58-f735aefaec44" providerId="ADAL" clId="{766E3AA0-496E-4E75-AB3F-CF2150A8A616}" dt="2024-06-26T12:58:46.810" v="27" actId="1076"/>
          <ac:picMkLst>
            <pc:docMk/>
            <pc:sldMk cId="3348002556" sldId="258"/>
            <ac:picMk id="5" creationId="{D6A36CAA-D4FD-7FB0-2BA4-15283A809B70}"/>
          </ac:picMkLst>
        </pc:picChg>
        <pc:picChg chg="add mod">
          <ac:chgData name="Alex Porter" userId="1d7ffffa-6342-4045-8f58-f735aefaec44" providerId="ADAL" clId="{766E3AA0-496E-4E75-AB3F-CF2150A8A616}" dt="2024-06-26T12:58:54.108" v="30" actId="167"/>
          <ac:picMkLst>
            <pc:docMk/>
            <pc:sldMk cId="3348002556" sldId="258"/>
            <ac:picMk id="2050" creationId="{047AFFA0-13D2-34F7-7157-BEE3591EBA8D}"/>
          </ac:picMkLst>
        </pc:picChg>
      </pc:sldChg>
      <pc:sldChg chg="addSp modSp mod">
        <pc:chgData name="Alex Porter" userId="1d7ffffa-6342-4045-8f58-f735aefaec44" providerId="ADAL" clId="{766E3AA0-496E-4E75-AB3F-CF2150A8A616}" dt="2024-06-26T13:23:02.896" v="1062" actId="1076"/>
        <pc:sldMkLst>
          <pc:docMk/>
          <pc:sldMk cId="406664058" sldId="259"/>
        </pc:sldMkLst>
        <pc:spChg chg="mod">
          <ac:chgData name="Alex Porter" userId="1d7ffffa-6342-4045-8f58-f735aefaec44" providerId="ADAL" clId="{766E3AA0-496E-4E75-AB3F-CF2150A8A616}" dt="2024-06-26T13:12:10.178" v="234" actId="20577"/>
          <ac:spMkLst>
            <pc:docMk/>
            <pc:sldMk cId="406664058" sldId="259"/>
            <ac:spMk id="2" creationId="{7D550849-DD03-5DBE-8DE5-7D7B3ACAEB9C}"/>
          </ac:spMkLst>
        </pc:spChg>
        <pc:spChg chg="mod">
          <ac:chgData name="Alex Porter" userId="1d7ffffa-6342-4045-8f58-f735aefaec44" providerId="ADAL" clId="{766E3AA0-496E-4E75-AB3F-CF2150A8A616}" dt="2024-06-26T13:20:49.421" v="1053" actId="20577"/>
          <ac:spMkLst>
            <pc:docMk/>
            <pc:sldMk cId="406664058" sldId="259"/>
            <ac:spMk id="3" creationId="{36E9CA22-3477-78FF-0622-C475BF9A9DFC}"/>
          </ac:spMkLst>
        </pc:spChg>
        <pc:picChg chg="mod">
          <ac:chgData name="Alex Porter" userId="1d7ffffa-6342-4045-8f58-f735aefaec44" providerId="ADAL" clId="{766E3AA0-496E-4E75-AB3F-CF2150A8A616}" dt="2024-06-26T13:22:59.072" v="1060" actId="1076"/>
          <ac:picMkLst>
            <pc:docMk/>
            <pc:sldMk cId="406664058" sldId="259"/>
            <ac:picMk id="6" creationId="{973AAC71-8F04-5A9E-5957-B63374B0701B}"/>
          </ac:picMkLst>
        </pc:picChg>
        <pc:picChg chg="add mod">
          <ac:chgData name="Alex Porter" userId="1d7ffffa-6342-4045-8f58-f735aefaec44" providerId="ADAL" clId="{766E3AA0-496E-4E75-AB3F-CF2150A8A616}" dt="2024-06-26T13:23:02.896" v="1062" actId="1076"/>
          <ac:picMkLst>
            <pc:docMk/>
            <pc:sldMk cId="406664058" sldId="259"/>
            <ac:picMk id="3074" creationId="{9327CC34-E06D-1244-ED5C-8646A25115F6}"/>
          </ac:picMkLst>
        </pc:picChg>
      </pc:sldChg>
      <pc:sldChg chg="modSp mod">
        <pc:chgData name="Alex Porter" userId="1d7ffffa-6342-4045-8f58-f735aefaec44" providerId="ADAL" clId="{766E3AA0-496E-4E75-AB3F-CF2150A8A616}" dt="2024-06-26T13:16:00.213" v="522" actId="113"/>
        <pc:sldMkLst>
          <pc:docMk/>
          <pc:sldMk cId="1093904714" sldId="260"/>
        </pc:sldMkLst>
        <pc:spChg chg="mod">
          <ac:chgData name="Alex Porter" userId="1d7ffffa-6342-4045-8f58-f735aefaec44" providerId="ADAL" clId="{766E3AA0-496E-4E75-AB3F-CF2150A8A616}" dt="2024-06-26T13:14:51.856" v="476" actId="20577"/>
          <ac:spMkLst>
            <pc:docMk/>
            <pc:sldMk cId="1093904714" sldId="260"/>
            <ac:spMk id="2" creationId="{482F9F13-DA0A-0195-738F-706E6C9AD7FC}"/>
          </ac:spMkLst>
        </pc:spChg>
        <pc:spChg chg="mod">
          <ac:chgData name="Alex Porter" userId="1d7ffffa-6342-4045-8f58-f735aefaec44" providerId="ADAL" clId="{766E3AA0-496E-4E75-AB3F-CF2150A8A616}" dt="2024-06-26T13:16:00.213" v="522" actId="113"/>
          <ac:spMkLst>
            <pc:docMk/>
            <pc:sldMk cId="1093904714" sldId="260"/>
            <ac:spMk id="3" creationId="{A524AE09-ED31-36AF-1921-EDE47019DCA6}"/>
          </ac:spMkLst>
        </pc:spChg>
        <pc:picChg chg="mod">
          <ac:chgData name="Alex Porter" userId="1d7ffffa-6342-4045-8f58-f735aefaec44" providerId="ADAL" clId="{766E3AA0-496E-4E75-AB3F-CF2150A8A616}" dt="2024-06-26T13:12:54.605" v="405" actId="1076"/>
          <ac:picMkLst>
            <pc:docMk/>
            <pc:sldMk cId="1093904714" sldId="260"/>
            <ac:picMk id="5" creationId="{6A9A55D2-45F0-EA7C-FC64-0530A67B1B13}"/>
          </ac:picMkLst>
        </pc:picChg>
      </pc:sldChg>
      <pc:sldChg chg="modSp mod">
        <pc:chgData name="Alex Porter" userId="1d7ffffa-6342-4045-8f58-f735aefaec44" providerId="ADAL" clId="{766E3AA0-496E-4E75-AB3F-CF2150A8A616}" dt="2024-06-26T13:14:02.765" v="473" actId="20577"/>
        <pc:sldMkLst>
          <pc:docMk/>
          <pc:sldMk cId="940598627" sldId="261"/>
        </pc:sldMkLst>
        <pc:spChg chg="mod">
          <ac:chgData name="Alex Porter" userId="1d7ffffa-6342-4045-8f58-f735aefaec44" providerId="ADAL" clId="{766E3AA0-496E-4E75-AB3F-CF2150A8A616}" dt="2024-06-26T13:08:30.968" v="84" actId="20577"/>
          <ac:spMkLst>
            <pc:docMk/>
            <pc:sldMk cId="940598627" sldId="261"/>
            <ac:spMk id="2" creationId="{86E18302-0D92-CB36-BFD3-4A4049A38C31}"/>
          </ac:spMkLst>
        </pc:spChg>
        <pc:spChg chg="mod">
          <ac:chgData name="Alex Porter" userId="1d7ffffa-6342-4045-8f58-f735aefaec44" providerId="ADAL" clId="{766E3AA0-496E-4E75-AB3F-CF2150A8A616}" dt="2024-06-26T13:14:02.765" v="473" actId="20577"/>
          <ac:spMkLst>
            <pc:docMk/>
            <pc:sldMk cId="940598627" sldId="261"/>
            <ac:spMk id="3" creationId="{2D6CAD9A-6873-CF4D-4880-3864705027C0}"/>
          </ac:spMkLst>
        </pc:spChg>
      </pc:sldChg>
      <pc:sldChg chg="modSp mod">
        <pc:chgData name="Alex Porter" userId="1d7ffffa-6342-4045-8f58-f735aefaec44" providerId="ADAL" clId="{766E3AA0-496E-4E75-AB3F-CF2150A8A616}" dt="2024-06-26T13:23:15.343" v="1102" actId="20577"/>
        <pc:sldMkLst>
          <pc:docMk/>
          <pc:sldMk cId="2783428261" sldId="262"/>
        </pc:sldMkLst>
        <pc:spChg chg="mod">
          <ac:chgData name="Alex Porter" userId="1d7ffffa-6342-4045-8f58-f735aefaec44" providerId="ADAL" clId="{766E3AA0-496E-4E75-AB3F-CF2150A8A616}" dt="2024-06-26T13:23:15.343" v="1102" actId="20577"/>
          <ac:spMkLst>
            <pc:docMk/>
            <pc:sldMk cId="2783428261" sldId="262"/>
            <ac:spMk id="3" creationId="{18441B8C-89F1-F2F9-8054-0C9B0A0FCC28}"/>
          </ac:spMkLst>
        </pc:spChg>
      </pc:sldChg>
      <pc:sldChg chg="modSp mod">
        <pc:chgData name="Alex Porter" userId="1d7ffffa-6342-4045-8f58-f735aefaec44" providerId="ADAL" clId="{766E3AA0-496E-4E75-AB3F-CF2150A8A616}" dt="2024-06-26T13:12:49.338" v="404" actId="20577"/>
        <pc:sldMkLst>
          <pc:docMk/>
          <pc:sldMk cId="327887776" sldId="263"/>
        </pc:sldMkLst>
        <pc:spChg chg="mod">
          <ac:chgData name="Alex Porter" userId="1d7ffffa-6342-4045-8f58-f735aefaec44" providerId="ADAL" clId="{766E3AA0-496E-4E75-AB3F-CF2150A8A616}" dt="2024-06-26T13:12:14.693" v="237" actId="20577"/>
          <ac:spMkLst>
            <pc:docMk/>
            <pc:sldMk cId="327887776" sldId="263"/>
            <ac:spMk id="2" creationId="{2EB9CFB6-B9BC-AD73-49CC-79FFD3849263}"/>
          </ac:spMkLst>
        </pc:spChg>
        <pc:spChg chg="mod">
          <ac:chgData name="Alex Porter" userId="1d7ffffa-6342-4045-8f58-f735aefaec44" providerId="ADAL" clId="{766E3AA0-496E-4E75-AB3F-CF2150A8A616}" dt="2024-06-26T13:12:49.338" v="404" actId="20577"/>
          <ac:spMkLst>
            <pc:docMk/>
            <pc:sldMk cId="327887776" sldId="263"/>
            <ac:spMk id="3" creationId="{ED68DEAD-3F19-8B1C-FB66-EC1AF5B8C10F}"/>
          </ac:spMkLst>
        </pc:spChg>
      </pc:sldChg>
      <pc:sldChg chg="modSp new mod">
        <pc:chgData name="Alex Porter" userId="1d7ffffa-6342-4045-8f58-f735aefaec44" providerId="ADAL" clId="{766E3AA0-496E-4E75-AB3F-CF2150A8A616}" dt="2024-06-26T13:23:40.007" v="1144" actId="20577"/>
        <pc:sldMkLst>
          <pc:docMk/>
          <pc:sldMk cId="3830442432" sldId="264"/>
        </pc:sldMkLst>
        <pc:spChg chg="mod">
          <ac:chgData name="Alex Porter" userId="1d7ffffa-6342-4045-8f58-f735aefaec44" providerId="ADAL" clId="{766E3AA0-496E-4E75-AB3F-CF2150A8A616}" dt="2024-06-26T13:23:40.007" v="1144" actId="20577"/>
          <ac:spMkLst>
            <pc:docMk/>
            <pc:sldMk cId="3830442432" sldId="264"/>
            <ac:spMk id="2" creationId="{DCA933D8-D377-CFB7-FFB2-5011F5758DD8}"/>
          </ac:spMkLst>
        </pc:spChg>
        <pc:spChg chg="mod">
          <ac:chgData name="Alex Porter" userId="1d7ffffa-6342-4045-8f58-f735aefaec44" providerId="ADAL" clId="{766E3AA0-496E-4E75-AB3F-CF2150A8A616}" dt="2024-06-26T13:23:29.346" v="1130" actId="20577"/>
          <ac:spMkLst>
            <pc:docMk/>
            <pc:sldMk cId="3830442432" sldId="264"/>
            <ac:spMk id="3" creationId="{B247D82C-6FD2-A484-7796-510EA1D1E8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ront title slide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98E9D71-498A-0294-DB92-FA8A45963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20" y="-508517"/>
            <a:ext cx="11319578" cy="8005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054BE-B63C-B248-A010-D04767679C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1002268"/>
            <a:ext cx="4643853" cy="250769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400" b="1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3AB80-4EA2-FC4A-9654-92EF4DFF4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3600000"/>
            <a:ext cx="7973051" cy="10249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857E-40D1-074A-8CBC-E3E38E69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02280" cy="365125"/>
          </a:xfrm>
          <a:prstGeom prst="rect">
            <a:avLst/>
          </a:prstGeom>
        </p:spPr>
        <p:txBody>
          <a:bodyPr/>
          <a:lstStyle/>
          <a:p>
            <a:fld id="{B8B67EA4-DCE3-FB49-A794-A4595EF638B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DEB39-6B31-D948-AF21-75D8DF423B1B}"/>
              </a:ext>
            </a:extLst>
          </p:cNvPr>
          <p:cNvSpPr txBox="1"/>
          <p:nvPr/>
        </p:nvSpPr>
        <p:spPr>
          <a:xfrm>
            <a:off x="3225114" y="601774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E63D1E-5669-124C-90CA-03B13A7D7A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5760000"/>
            <a:ext cx="6259513" cy="4889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2A1D7-0D87-D844-942F-FEAD20579184}"/>
              </a:ext>
            </a:extLst>
          </p:cNvPr>
          <p:cNvSpPr txBox="1"/>
          <p:nvPr/>
        </p:nvSpPr>
        <p:spPr>
          <a:xfrm>
            <a:off x="9233452" y="548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8D04FEF-6120-D9DF-6018-2393FD13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4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Grid Boxes 4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244FF8-F4E4-0514-77D0-8D8D69F93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ACF78F6-439A-384B-9C21-D11B5B50E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540671A-ED56-3548-A508-080ABBDB5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7721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7721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31884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1884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7721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7721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39447" y="375220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1884" y="465042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BEB741-20EA-C36A-7EF8-DE1CD1F1A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8486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Grid Boxes 2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1691082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4378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4378" y="1691082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DD270E-858A-0745-A4F5-3FE5B4919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787DC-00EF-B13A-FE97-CE51273E8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783BA3-377B-7D8A-0B7B-91C314676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8486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1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Grid, Titles 4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205929B3-ED58-E54F-B724-E24FB5F16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2000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2000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3744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2000" y="3744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5640E1-FA0E-4F42-9387-CD7C434D2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555C5-A77A-2E44-BAF7-246298421E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1296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4B913F3-B51C-1F4F-BA00-F024BBF468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00000" y="1302462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A16CC21-F99A-6F47-A063-FA9FE06BAE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11DBD00-D83F-EF49-900D-B6C65CED27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0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357DCD-A469-B34A-A880-D744CA731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A4CC6C-41AA-2D50-A8B9-63559566F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con Grid Boxes 2UP with Intro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6871" y="2743014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6871" y="1735014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59249" y="2743014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9249" y="1735014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8166480-FB4D-C34C-807C-7BA7DD328F6E}"/>
              </a:ext>
            </a:extLst>
          </p:cNvPr>
          <p:cNvSpPr>
            <a:spLocks noGrp="1"/>
          </p:cNvSpPr>
          <p:nvPr>
            <p:ph sz="quarter" idx="4294967295" hasCustomPrompt="1"/>
          </p:nvPr>
        </p:nvSpPr>
        <p:spPr>
          <a:xfrm>
            <a:off x="432000" y="1735014"/>
            <a:ext cx="3564001" cy="4319711"/>
          </a:xfrm>
        </p:spPr>
        <p:txBody>
          <a:bodyPr/>
          <a:lstStyle>
            <a:lvl1pPr marL="0" indent="0">
              <a:buNone/>
              <a:defRPr sz="2200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Intro summary text goes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5267E27-DA97-0D46-9740-BF9E88C52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F929AC-5E7A-1A4C-8427-F04E4C908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6D0C676-28C4-BF14-7D49-3169DC1AA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2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con Grid Boxes 3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12B60-6C80-0125-1B04-001787232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A3FC528-9065-C94F-99DF-349AA62E3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540671A-ED56-3548-A508-080ABBDB5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708" y="1735014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08" y="2743014"/>
            <a:ext cx="3564000" cy="331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6871" y="1735014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6871" y="2743014"/>
            <a:ext cx="3564000" cy="331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9249" y="1735014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59249" y="2743014"/>
            <a:ext cx="3564000" cy="331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2AC99-8B06-B44A-BCC3-DEDF573C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00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CON Grid Boxes 4UP with Intro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5FB54-F5EA-C613-D5F4-F3C0063B3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1D89516-E743-9149-8E82-C8FD33FB9E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62ACBA56-8EF4-494B-AB68-12ECC4D0812F}"/>
              </a:ext>
            </a:extLst>
          </p:cNvPr>
          <p:cNvSpPr>
            <a:spLocks noGrp="1"/>
          </p:cNvSpPr>
          <p:nvPr>
            <p:ph sz="quarter" idx="4294967295" hasCustomPrompt="1"/>
          </p:nvPr>
        </p:nvSpPr>
        <p:spPr>
          <a:xfrm>
            <a:off x="432000" y="1285014"/>
            <a:ext cx="3564001" cy="4769711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Intro summary text goes here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5E206611-9F04-2C46-95B1-573726492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0428" y="1285014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A897845-DFE8-7140-BE24-7AD33E02F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0428" y="2185014"/>
            <a:ext cx="3564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C737232C-EBE9-2647-917F-C7C76B087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4591" y="1285014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E4DF866-0267-6D4B-8CF4-FAFA97285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4591" y="2186048"/>
            <a:ext cx="3564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E29E7FE3-94A7-274E-9C79-62D4A777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0428" y="384628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8ADAB78-EE5F-B741-8763-DEC022B42E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0428" y="4746281"/>
            <a:ext cx="3564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70713629-27C4-A749-B40D-6E3D13CBC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72154" y="3849215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27DCFD9-112E-A945-955D-F67D14142C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64591" y="4747441"/>
            <a:ext cx="3564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046538-6FA9-4F4C-86B3-9F8268B4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0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CON Grid boxes 5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CE6883-92E0-20E6-632B-52558F9DB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F81D218-E72F-F84F-B0C3-EC8A11107F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0978" y="1089953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70978" y="199098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57024" y="1090988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7024" y="199098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708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2708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39760" y="375104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32197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FC04B02F-94D2-6E4A-ADC2-EE378D70C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9249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FD9A3BB3-7E48-6A41-BE78-2AD280277F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59249" y="4650425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481822-0DD9-B249-90C1-3B1FE0FD9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1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CON Grid Boxes 6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8D1774-8975-89D5-1EA8-A68550359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58FD52DB-CC55-304D-B862-680CEE7832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540671A-ED56-3548-A508-080ABBDB5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708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08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6871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6871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9249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59249" y="2087999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708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2708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74434" y="375220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6871" y="465042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FC04B02F-94D2-6E4A-ADC2-EE378D70C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9249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FD9A3BB3-7E48-6A41-BE78-2AD280277F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59249" y="4650425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036740-51BF-404A-B94A-164C9330A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0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Grid Boxes, Titles 2UP +Intro 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6871" y="2290349"/>
            <a:ext cx="3564000" cy="3764374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6871" y="1282349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59249" y="2290349"/>
            <a:ext cx="3564000" cy="3764372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9249" y="1282349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17D3740-0A11-F14D-A939-98CD3587271B}"/>
              </a:ext>
            </a:extLst>
          </p:cNvPr>
          <p:cNvSpPr>
            <a:spLocks noGrp="1"/>
          </p:cNvSpPr>
          <p:nvPr>
            <p:ph sz="quarter" idx="4294967295" hasCustomPrompt="1"/>
          </p:nvPr>
        </p:nvSpPr>
        <p:spPr>
          <a:xfrm>
            <a:off x="432000" y="1285014"/>
            <a:ext cx="3564001" cy="4769711"/>
          </a:xfrm>
        </p:spPr>
        <p:txBody>
          <a:bodyPr lIns="0" tIns="0" rIns="0" bIns="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Intro summary text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5347A23-4C56-A54D-96A3-4993B86066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21EFD07-C8A5-7845-9A8E-928B94195A0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74871" y="1426237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076541C-26A7-7147-BAC1-5A229E7C0E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67249" y="1426237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FF391A-F0C8-2846-A025-06D92CB6C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4626D58-3C16-8648-D845-A7F521318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Grid boxes, Titles 3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73BAF5-5900-0C46-ED91-BD67D9ED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DBDDA74-8B33-8B4B-9B25-993D2BE7C7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540671A-ED56-3548-A508-080ABBDB5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708" y="1735014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5D2B57-B97B-B347-9DEB-D5C1AC753A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0708" y="1897014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08" y="2743014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6871" y="1735014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3DD1D30-BF5F-3F4D-A1DE-F7778CA7ED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74871" y="1897014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6871" y="2743014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9249" y="1735014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D443938-DE7C-934D-A74E-737FAD8DA3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67249" y="1891996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59249" y="2743014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E58B1A-02A3-B84A-8BB1-27D19814E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ading, content, basic text one col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138" y="414734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38" y="1415778"/>
            <a:ext cx="7632000" cy="40264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Grid boxes, Titles 4UP +Intro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A897845-DFE8-7140-BE24-7AD33E02F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0428" y="218501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5E206611-9F04-2C46-95B1-573726492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0428" y="1285014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E4DF866-0267-6D4B-8CF4-FAFA97285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4591" y="2186048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C737232C-EBE9-2647-917F-C7C76B087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4591" y="1285014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8ADAB78-EE5F-B741-8763-DEC022B42E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0428" y="4746281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E29E7FE3-94A7-274E-9C79-62D4A777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0428" y="384628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27DCFD9-112E-A945-955D-F67D14142C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64591" y="4747441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70713629-27C4-A749-B40D-6E3D13CBC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72154" y="3849215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EA0FBD3D-6E21-E549-967B-395F00EE1908}"/>
              </a:ext>
            </a:extLst>
          </p:cNvPr>
          <p:cNvSpPr>
            <a:spLocks noGrp="1"/>
          </p:cNvSpPr>
          <p:nvPr>
            <p:ph sz="quarter" idx="4294967295" hasCustomPrompt="1"/>
          </p:nvPr>
        </p:nvSpPr>
        <p:spPr>
          <a:xfrm>
            <a:off x="432000" y="1393014"/>
            <a:ext cx="3564001" cy="4865268"/>
          </a:xfrm>
        </p:spPr>
        <p:txBody>
          <a:bodyPr lIns="0" tIns="0" rIns="0" bIns="0"/>
          <a:lstStyle>
            <a:lvl1pPr marL="0" indent="0">
              <a:buNone/>
              <a:defRPr sz="2200"/>
            </a:lvl1pPr>
          </a:lstStyle>
          <a:p>
            <a:r>
              <a:rPr lang="en-GB" dirty="0"/>
              <a:t>Intro summary text goes here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8CEA5C8-040E-A042-A8BE-B661106C8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63E93DE-B0A0-E448-839F-EC15B688DA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8428" y="1393014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28E9EF-F5FD-C54D-A0C4-E79B3934E3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2591" y="1394399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3CE4756-EA5A-644E-8E3C-7A88541176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428" y="3954281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023CEAC-43CB-D349-B655-0C148109A5B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0154" y="3954281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6781D-5A03-6141-8389-E5AB404EC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6B9BB60-BD70-1857-B877-C41DEC1AF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4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Grid boxes, Titles 5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778E56-0E45-B720-1A87-18BF82CE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D61316BA-3A2D-A349-8FD8-DEAD56529B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0978" y="1113399"/>
            <a:ext cx="3564000" cy="899876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3EC696E9-078C-3E45-8DCD-5A562EAEB2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78978" y="1228501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70978" y="199098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57024" y="1090988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7258850-67A6-DA45-BCA6-3A1843C3D9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70431" y="1228501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7024" y="199098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708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89D36508-91C9-D341-BD22-8B7D09BC1DA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4490" y="3857267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2708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39760" y="375104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A46B0EB-2090-6B41-BC96-DD563B676CB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0077" y="3857267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32197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FC04B02F-94D2-6E4A-ADC2-EE378D70C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9249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BDEAB9F2-4319-8F40-BA4F-1ED7E306385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67249" y="3857267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FD9A3BB3-7E48-6A41-BE78-2AD280277F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59249" y="4650425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3BFC66-CD6B-7E4B-8089-7EA6B13C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Grid boxes, Titles 6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9B64CD-1CC9-E09E-D868-6F5395EB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5FEA82EC-5F70-2C43-B773-938E8FCB9F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540671A-ED56-3548-A508-080ABBDB5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708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9F8E112-B1EA-6542-A337-A038C269AD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08" y="1296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08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6871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36E8D2E-4AD7-3342-855A-6E726FEDA3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82434" y="1296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6871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9249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4380DA1-D506-154B-828B-630201A38F0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67249" y="1296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59249" y="2087999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708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EF0A95D-85EC-7E4C-87ED-A15257D0B0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0708" y="3857267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2708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74434" y="375220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9B38F8DE-42A5-1243-AE49-5247BD81675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82434" y="3857267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6871" y="465042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FC04B02F-94D2-6E4A-ADC2-EE378D70C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9249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C4DB68FB-4DB7-1741-9BB7-E3E914ECFD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67249" y="3857267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FD9A3BB3-7E48-6A41-BE78-2AD280277F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59249" y="4650425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C03302-9DA8-744E-AE94-FF1801AB2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959E3C-5FB4-790C-CF99-8945D267023E}"/>
              </a:ext>
            </a:extLst>
          </p:cNvPr>
          <p:cNvSpPr/>
          <p:nvPr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656E6-FF78-F94F-8811-84EB59CAC3BF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2522558-9EFB-4BAA-9B27-3CE888AC527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image icon in centre to insert a photo</a:t>
            </a:r>
            <a:br>
              <a:rPr lang="en-GB" dirty="0"/>
            </a:br>
            <a:r>
              <a:rPr lang="en-GB" dirty="0"/>
              <a:t>(don’t forget to add Alt Text to image)</a:t>
            </a:r>
          </a:p>
        </p:txBody>
      </p:sp>
    </p:spTree>
    <p:extLst>
      <p:ext uri="{BB962C8B-B14F-4D97-AF65-F5344CB8AC3E}">
        <p14:creationId xmlns:p14="http://schemas.microsoft.com/office/powerpoint/2010/main" val="26328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blue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F1649F8-C95E-B04E-A0E7-F89193CC9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7224" y="1314156"/>
            <a:ext cx="7503849" cy="3466727"/>
          </a:xfrm>
          <a:prstGeom prst="rect">
            <a:avLst/>
          </a:prstGeom>
        </p:spPr>
        <p:txBody>
          <a:bodyPr>
            <a:noAutofit/>
          </a:bodyPr>
          <a:lstStyle>
            <a:lvl1pPr marL="288000" indent="-288000" algn="l">
              <a:buNone/>
              <a:defRPr sz="42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“Showcase quotation</a:t>
            </a:r>
            <a:br>
              <a:rPr lang="en-GB" dirty="0"/>
            </a:br>
            <a:r>
              <a:rPr lang="en-GB" dirty="0"/>
              <a:t>with left aligned text over multiple lines. Try to keep</a:t>
            </a:r>
            <a:br>
              <a:rPr lang="en-GB" dirty="0"/>
            </a:br>
            <a:r>
              <a:rPr lang="en-GB" dirty="0"/>
              <a:t>it to four lines if </a:t>
            </a:r>
            <a:r>
              <a:rPr lang="en-GB" dirty="0" err="1"/>
              <a:t>poss</a:t>
            </a:r>
            <a:r>
              <a:rPr lang="en-GB" dirty="0"/>
              <a:t> or five lines max.”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406466E-798B-BE4C-B09F-C1B1244AAB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4780883"/>
            <a:ext cx="7503849" cy="8969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Name Surname,</a:t>
            </a:r>
            <a:br>
              <a:rPr lang="en-GB" dirty="0"/>
            </a:br>
            <a:r>
              <a:rPr lang="en-GB" dirty="0"/>
              <a:t>Job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3FE3F0-85CD-934D-A3A3-CF2B78D73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A86FEEE-9136-D68E-6360-B4FDD6D9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Quot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4EE10-8D4E-C85B-5620-784900182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43F37B1-1F8A-2CA4-9D19-C0E420FB42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052" y="1673324"/>
            <a:ext cx="3461285" cy="658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Heading label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C90ABAC-E435-5C65-A8FA-9E315CE9DE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337CE4-9082-D695-8AD8-89148114EB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386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Quot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4EE10-8D4E-C85B-5620-784900182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BA16B251-D1BB-394C-319F-40E8F04D7F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052" y="1673324"/>
            <a:ext cx="3461285" cy="658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Heading label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C90ABAC-E435-5C65-A8FA-9E315CE9DE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42D69F-C459-8ECE-06A1-66E418FF3E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5208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2196E5-15CA-15E3-1E10-32B3D19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652C93B3-5A12-5AAD-2ACF-93939EE7F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58B23E-2241-0C04-DC3A-1FCFC1EF8A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“Add quote text here”</a:t>
            </a:r>
          </a:p>
        </p:txBody>
      </p:sp>
    </p:spTree>
    <p:extLst>
      <p:ext uri="{BB962C8B-B14F-4D97-AF65-F5344CB8AC3E}">
        <p14:creationId xmlns:p14="http://schemas.microsoft.com/office/powerpoint/2010/main" val="28418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B4F947-0C85-DAF2-683C-40847EF7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EA7B0BA1-E61A-5019-0AA4-5328CA2AB0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22BD2E-E9C2-A15B-06FB-553974CDE6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“Add quote text here”</a:t>
            </a:r>
          </a:p>
        </p:txBody>
      </p:sp>
    </p:spTree>
    <p:extLst>
      <p:ext uri="{BB962C8B-B14F-4D97-AF65-F5344CB8AC3E}">
        <p14:creationId xmlns:p14="http://schemas.microsoft.com/office/powerpoint/2010/main" val="12316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reaker Heading1-Blue-DarkBlu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0C3909-1482-1013-E118-A2CE0A1D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119AD-4AAB-8B34-F6C1-8D76F0D45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42" y="2242938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slide 1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932" y="3564000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mple-Icons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1F68A-44AA-5742-B124-91614CFD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058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8E66E-4300-C34D-B490-E2E6A73E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058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37980B-A75B-014B-A7A8-965882204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34525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B5FF7D-C2EF-9E4C-A4CF-A835052E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5992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7481C1-F4F0-BE4E-B991-152BB9620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7459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C860F-BE8A-634D-9A96-33CE6D96B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88926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A913FF-786C-1944-BF18-E9AB064B3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40393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22D839-E390-8340-B649-B4FC5A6CF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1860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40EE3D-EEFC-874A-A65B-DDDE03FC3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43327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667BF2-B8EF-D949-9F15-FC3B3099A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4794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201170-3375-514F-99C2-E37C69039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46258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8572B-1544-A043-9B02-7AB01C90C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34525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2BEC2-9D68-CC4D-A04A-BB949A02D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5992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15083-D44F-FE40-A8D1-7BFAC700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7459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7BC68-4FB2-EE4A-A33E-6A7AF0CF4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88926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77C142-7A53-7A4A-A8FB-FBF33048E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40393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DC5831-BE66-5045-87AF-18EBDF027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1860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B65DE4-B016-474E-A1C1-495957C7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43327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B3AA15-3E6B-C347-B0BE-F416C5684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4794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C0924D-A95B-1E43-84A3-825886C48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46258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37CC-78B4-0C46-99B9-341CFA6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058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55CAA-C332-E746-A62B-4F86F892F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34525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22EA-8B44-2C46-9412-34692FAF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5992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462B7-0B7F-EA46-9EFF-D26991D23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7459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22785-C8F3-734E-AF20-487FED2CE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88926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8AD1D6-A541-1941-8B56-2FF093676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40393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44F750-124C-F246-BCDD-67595B93D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1860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499656-96AE-C649-B3C1-81D5C6F60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43327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150134-3C23-2A41-8EC0-2D0F308CD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4794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542EAC-EEE9-2748-9DAC-6986FFF63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46258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1CDB1A-8B42-520A-323D-5D120AA4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9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F6C2AD-0E53-2A94-6EDF-C2BC1C35E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914" y="-121920"/>
            <a:ext cx="12408747" cy="69799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1B5349-CF21-E9D2-92A0-6C58C15A04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68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2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00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07C2D6-AB1B-B84B-BC13-7D79E8BCF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6318" y="-148043"/>
            <a:ext cx="12499929" cy="7031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06D8CC-65FF-0E59-2392-2C0EBC0605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3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6489-9A30-702B-3E26-D818458928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4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598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5" name="Picture 4" descr="A blue rectangle with black background&#10;&#10;Description automatically generated">
            <a:extLst>
              <a:ext uri="{FF2B5EF4-FFF2-40B4-BE49-F238E27FC236}">
                <a16:creationId xmlns:a16="http://schemas.microsoft.com/office/drawing/2014/main" id="{D115B473-1B85-DD59-52BE-0E90A80C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line slide with image 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0355A0D-4235-0CF1-A976-C33D8CCCBF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577A8-7F18-CBCC-319C-10DC2550A7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4716354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84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ACCESSI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D92FD5-08EA-6BC8-29BC-BCF5EEFE1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509143" y="-71523"/>
            <a:ext cx="10768951" cy="7616239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77C56A3-4FFE-73CF-6F7F-1F451E5B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15926" y="2605852"/>
            <a:ext cx="865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90E57B-AF19-8642-9E47-AF887F52887B}"/>
              </a:ext>
            </a:extLst>
          </p:cNvPr>
          <p:cNvSpPr txBox="1"/>
          <p:nvPr/>
        </p:nvSpPr>
        <p:spPr>
          <a:xfrm>
            <a:off x="5610770" y="2808746"/>
            <a:ext cx="4343734" cy="260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Thank You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	@nhsengland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	company/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nhsengland</a:t>
            </a: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england.nhs.uk</a:t>
            </a:r>
            <a:endParaRPr lang="en-GB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Twitter symbol">
            <a:extLst>
              <a:ext uri="{FF2B5EF4-FFF2-40B4-BE49-F238E27FC236}">
                <a16:creationId xmlns:a16="http://schemas.microsoft.com/office/drawing/2014/main" id="{6C1B65D7-2EE6-F44F-85AA-7C9378792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72040" y="3665234"/>
            <a:ext cx="390144" cy="390144"/>
          </a:xfrm>
          <a:prstGeom prst="rect">
            <a:avLst/>
          </a:prstGeom>
        </p:spPr>
      </p:pic>
      <p:pic>
        <p:nvPicPr>
          <p:cNvPr id="8" name="Picture 7" descr="LinkedIn symbol">
            <a:extLst>
              <a:ext uri="{FF2B5EF4-FFF2-40B4-BE49-F238E27FC236}">
                <a16:creationId xmlns:a16="http://schemas.microsoft.com/office/drawing/2014/main" id="{F2843EE8-F6F8-9D40-92C1-94FB4DCF14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885396" y="4266369"/>
            <a:ext cx="390144" cy="390144"/>
          </a:xfrm>
          <a:prstGeom prst="rect">
            <a:avLst/>
          </a:prstGeom>
        </p:spPr>
      </p:pic>
      <p:pic>
        <p:nvPicPr>
          <p:cNvPr id="72" name="Picture 96" descr="World-wide web symbol">
            <a:extLst>
              <a:ext uri="{FF2B5EF4-FFF2-40B4-BE49-F238E27FC236}">
                <a16:creationId xmlns:a16="http://schemas.microsoft.com/office/drawing/2014/main" id="{664BA24D-FA8C-EE4D-A2DC-491BF11D6F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767074" y="4806522"/>
            <a:ext cx="600075" cy="6000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7E920E-FCD4-834F-9787-A19C03BDF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055424E-84DC-71BA-CBB2-BE0007D9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0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310075"/>
            <a:ext cx="11404154" cy="4267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7E920E-FCD4-834F-9787-A19C03BDF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055424E-84DC-71BA-CBB2-BE0007D9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B2922A9-9C8F-43B1-7D0A-0C7761EE45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767200"/>
            <a:ext cx="11012644" cy="5779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11083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ample-Icons-Layout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1F68A-44AA-5742-B124-91614CFD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058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8572B-1544-A043-9B02-7AB01C90C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34525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2BEC2-9D68-CC4D-A04A-BB949A02D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5992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15083-D44F-FE40-A8D1-7BFAC700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7459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37CC-78B4-0C46-99B9-341CFA6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058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55CAA-C332-E746-A62B-4F86F892F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34525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22EA-8B44-2C46-9412-34692FAF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5992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462B7-0B7F-EA46-9EFF-D26991D23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7459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0BDAA4-2C6C-4E47-9616-5977DD23D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22911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1AF0D-B60D-2949-AB30-089AD6A4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74153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6B0456-3FC3-5D44-A9F1-56A57FD0B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5395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9F651-3737-5832-DC5A-9DB8A57B6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CA835D-248C-29AB-B7DE-5AD7C7D2A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42184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, subhead, two columns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B79D01-2A70-DAF1-6A65-BC0424C2F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5992"/>
            <a:ext cx="11088000" cy="3456000"/>
          </a:xfrm>
          <a:prstGeom prst="rect">
            <a:avLst/>
          </a:prstGeom>
        </p:spPr>
        <p:txBody>
          <a:bodyPr lIns="0" tIns="0" rIns="0" bIns="0" numCol="2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E2133D-2149-6B45-BEAB-A2D5E225B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8789" y="633600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72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, subhead, Three columns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6000"/>
            <a:ext cx="11088000" cy="3456000"/>
          </a:xfrm>
          <a:prstGeom prst="rect">
            <a:avLst/>
          </a:prstGeom>
        </p:spPr>
        <p:txBody>
          <a:bodyPr lIns="0" tIns="0" rIns="0" bIns="0" numCol="3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9D545D-FD2F-4843-8588-07EBE7DDA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487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7F89CB-5AF7-9C7B-6503-F287E127E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1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ing, subhead, bullets one column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71999"/>
            <a:ext cx="11088000" cy="3456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2088000"/>
            <a:ext cx="11012644" cy="5779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771D90-A686-C949-8872-F69893BCF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D5CE1C-46DF-8846-A4A0-E19A9CC39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4955267-CD3E-4484-1B20-32E90EB4E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slide with image 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093" y="1647568"/>
            <a:ext cx="4909569" cy="313006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ts val="42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Headline over a number of lines,</a:t>
            </a:r>
            <a:br>
              <a:rPr lang="en-GB" dirty="0"/>
            </a:br>
            <a:r>
              <a:rPr lang="en-GB" dirty="0"/>
              <a:t>keep to maximum of four 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</p:spTree>
    <p:extLst>
      <p:ext uri="{BB962C8B-B14F-4D97-AF65-F5344CB8AC3E}">
        <p14:creationId xmlns:p14="http://schemas.microsoft.com/office/powerpoint/2010/main" val="30432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large Centred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F1649F8-C95E-B04E-A0E7-F89193CC9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4367" y="1180298"/>
            <a:ext cx="9811265" cy="29832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200" b="0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“Showcase quotation</a:t>
            </a:r>
            <a:br>
              <a:rPr lang="en-GB" dirty="0"/>
            </a:br>
            <a:r>
              <a:rPr lang="en-GB" dirty="0"/>
              <a:t>with centred text over multiple</a:t>
            </a:r>
            <a:br>
              <a:rPr lang="en-GB" dirty="0"/>
            </a:br>
            <a:r>
              <a:rPr lang="en-GB" dirty="0"/>
              <a:t>lines, try to make a harmonious shape like a diamond or </a:t>
            </a:r>
            <a:r>
              <a:rPr lang="en-GB" dirty="0" err="1"/>
              <a:t>xmas</a:t>
            </a:r>
            <a:r>
              <a:rPr lang="en-GB" dirty="0"/>
              <a:t> tree or</a:t>
            </a:r>
            <a:br>
              <a:rPr lang="en-GB" dirty="0"/>
            </a:br>
            <a:r>
              <a:rPr lang="en-GB" dirty="0"/>
              <a:t>something similar”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406466E-798B-BE4C-B09F-C1B1244AAB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0923" y="5096236"/>
            <a:ext cx="3890150" cy="8969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chemeClr val="accent6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Name Surname,</a:t>
            </a:r>
            <a:br>
              <a:rPr lang="en-GB" dirty="0"/>
            </a:br>
            <a:r>
              <a:rPr lang="en-GB" dirty="0"/>
              <a:t>Job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1AA706-8AF6-8441-8070-06566C40A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000" y="6336000"/>
            <a:ext cx="1138486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42D3EEB-DBD8-CD48-C723-5F35F1DAD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E947E-1F3C-4CE2-B205-42ACABCD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87EB-CD8C-4429-80A8-057E397F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BCC8-525B-41FD-8646-596B1960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74AD-8404-48D7-8DB8-BCC9125C3396}" type="datetimeFigureOut">
              <a:rPr lang="en-GB" smtClean="0"/>
              <a:t>26/06/2024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64A6-47BB-43DB-A152-9E155576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BD63-EE18-4132-8F91-68A0A2C0D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7EA4-DCE3-FB49-A794-A4595EF638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044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817" r:id="rId2"/>
    <p:sldLayoutId id="2147483833" r:id="rId3"/>
    <p:sldLayoutId id="2147483834" r:id="rId4"/>
    <p:sldLayoutId id="2147483826" r:id="rId5"/>
    <p:sldLayoutId id="2147483827" r:id="rId6"/>
    <p:sldLayoutId id="2147483789" r:id="rId7"/>
    <p:sldLayoutId id="2147483818" r:id="rId8"/>
    <p:sldLayoutId id="2147483791" r:id="rId9"/>
    <p:sldLayoutId id="2147483813" r:id="rId10"/>
    <p:sldLayoutId id="2147483814" r:id="rId11"/>
    <p:sldLayoutId id="2147483815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  <p:sldLayoutId id="2147483719" r:id="rId24"/>
    <p:sldLayoutId id="2147483938" r:id="rId25"/>
    <p:sldLayoutId id="2147483939" r:id="rId26"/>
    <p:sldLayoutId id="2147483933" r:id="rId27"/>
    <p:sldLayoutId id="2147483824" r:id="rId28"/>
    <p:sldLayoutId id="2147483926" r:id="rId29"/>
    <p:sldLayoutId id="2147483927" r:id="rId30"/>
    <p:sldLayoutId id="2147483929" r:id="rId31"/>
    <p:sldLayoutId id="2147483928" r:id="rId32"/>
    <p:sldLayoutId id="2147483930" r:id="rId33"/>
    <p:sldLayoutId id="2147483924" r:id="rId34"/>
    <p:sldLayoutId id="2147483809" r:id="rId35"/>
    <p:sldLayoutId id="214748394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0.png"/><Relationship Id="rId7" Type="http://schemas.microsoft.com/office/2007/relationships/hdphoto" Target="../media/hdphoto1.wd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r-graph-galler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D543-B8BD-FA39-527D-491A884AC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Why are some analysts a bit excited about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99A30-2FBB-0716-948F-05D8C8666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84C25-66F1-2BCE-4360-8660DF73FC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51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2B0A-9C93-F0D0-7DFD-9B524FDB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 think R catches on?</a:t>
            </a:r>
          </a:p>
        </p:txBody>
      </p:sp>
      <p:pic>
        <p:nvPicPr>
          <p:cNvPr id="1026" name="Picture 2" descr="Apple Gets A Trademark: There's An App For That™ | Cult of Mac">
            <a:extLst>
              <a:ext uri="{FF2B5EF4-FFF2-40B4-BE49-F238E27FC236}">
                <a16:creationId xmlns:a16="http://schemas.microsoft.com/office/drawing/2014/main" id="{4D14A483-1881-1D91-BCF0-9F41F00E8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3" y="1232332"/>
            <a:ext cx="45148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AE252-8E02-8C19-1CBB-3770C9B01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25" y="971170"/>
            <a:ext cx="4449928" cy="265649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FFFC8E-289B-C42C-B4A3-F86D33088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6" y="3901803"/>
            <a:ext cx="4941376" cy="254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632C55-4300-531E-4332-E17784807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8853" y="3948155"/>
            <a:ext cx="4242841" cy="2855168"/>
          </a:xfrm>
          <a:prstGeom prst="rect">
            <a:avLst/>
          </a:prstGeom>
        </p:spPr>
      </p:pic>
      <p:pic>
        <p:nvPicPr>
          <p:cNvPr id="1030" name="Picture 6" descr="Image result for free">
            <a:extLst>
              <a:ext uri="{FF2B5EF4-FFF2-40B4-BE49-F238E27FC236}">
                <a16:creationId xmlns:a16="http://schemas.microsoft.com/office/drawing/2014/main" id="{BCC40C41-3CF5-5DA6-C0C6-FC68A9E42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507" y="1232332"/>
            <a:ext cx="3314092" cy="241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niversities teaching r">
            <a:extLst>
              <a:ext uri="{FF2B5EF4-FFF2-40B4-BE49-F238E27FC236}">
                <a16:creationId xmlns:a16="http://schemas.microsoft.com/office/drawing/2014/main" id="{235FEF91-E813-78E5-CA00-9BFEDAEF4B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03" y="4235018"/>
            <a:ext cx="29908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1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wiss army knife">
            <a:extLst>
              <a:ext uri="{FF2B5EF4-FFF2-40B4-BE49-F238E27FC236}">
                <a16:creationId xmlns:a16="http://schemas.microsoft.com/office/drawing/2014/main" id="{047AFFA0-13D2-34F7-7157-BEE3591EB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765" y="4933950"/>
            <a:ext cx="28384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93D21F-7692-7CAE-B7EF-8868AACE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There’s an app for that…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2950-E468-1D5A-B927-2D03D5FA4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8" y="1415778"/>
            <a:ext cx="3961970" cy="4162901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R Package library is huge &amp; comprehensive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Tidyverse</a:t>
            </a:r>
            <a:r>
              <a:rPr lang="en-GB" dirty="0"/>
              <a:t>: Nice data manipulation, loading that is intuitive to many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NHS R Datasets: example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NHS Plot the dots: Apply NHS methods in a few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Janitor: tidy up excel imports, dates, headers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Statistics origins – Regression, time series decomposition, etc </a:t>
            </a:r>
            <a:r>
              <a:rPr lang="en-GB" dirty="0" err="1"/>
              <a:t>etc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Strong in social sciences / epidemiology </a:t>
            </a:r>
            <a:r>
              <a:rPr lang="en-GB"/>
              <a:t>/ research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Process mining / System Dynamics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36CAA-D4FD-7FB0-2BA4-15283A80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842" y="444257"/>
            <a:ext cx="5996944" cy="55685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939A6EC-7933-2398-9C23-D6CD11FF2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96" y="4632249"/>
            <a:ext cx="3967696" cy="22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0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8302-0D92-CB36-BFD3-4A4049A3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Huge Community &amp;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AD9A-6873-CF4D-4880-38647050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NHS R community; Global influence, Slack, Collaboration and sharing via </a:t>
            </a:r>
            <a:r>
              <a:rPr lang="en-GB" dirty="0" err="1"/>
              <a:t>github</a:t>
            </a:r>
            <a:r>
              <a:rPr lang="en-GB" dirty="0"/>
              <a:t> sites / books, R-Ladies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NHS England R community: 300+ people, coffee and code catch ups… train-the-trainers..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Lots of training opportunities for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Code shared via </a:t>
            </a:r>
            <a:r>
              <a:rPr lang="en-GB" dirty="0" err="1"/>
              <a:t>Github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NHS R conference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Friendly RAP &amp; Python communities (NHS Digital / data science teams)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Often taught through university data science / biostatistics / maths courses (alongside Python/SPSS)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Extremely inclusive – free for all, no barriers to entry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59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0849-DD03-5DBE-8DE5-7D7B3ACA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Really high-quality visualisations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9CA22-3477-78FF-0622-C475BF9A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8" y="1415778"/>
            <a:ext cx="5316535" cy="4527822"/>
          </a:xfrm>
        </p:spPr>
        <p:txBody>
          <a:bodyPr/>
          <a:lstStyle/>
          <a:p>
            <a:r>
              <a:rPr lang="en-GB" dirty="0" err="1"/>
              <a:t>GGPlot</a:t>
            </a:r>
            <a:r>
              <a:rPr lang="en-GB" dirty="0"/>
              <a:t> / </a:t>
            </a:r>
            <a:r>
              <a:rPr lang="en-GB" dirty="0" err="1"/>
              <a:t>Plotly</a:t>
            </a:r>
            <a:r>
              <a:rPr lang="en-GB" dirty="0"/>
              <a:t> – limitless opportunities for creating amazing visualisations – see gallery:</a:t>
            </a:r>
          </a:p>
          <a:p>
            <a:r>
              <a:rPr lang="en-GB" dirty="0">
                <a:hlinkClick r:id="rId2"/>
              </a:rPr>
              <a:t>The R Graph Gallery – Help and inspiration for R charts (r-graph-gallery.com)</a:t>
            </a:r>
            <a:endParaRPr lang="en-GB" dirty="0"/>
          </a:p>
          <a:p>
            <a:r>
              <a:rPr lang="en-GB" dirty="0"/>
              <a:t>Maps – no problem! Free!</a:t>
            </a:r>
          </a:p>
          <a:p>
            <a:endParaRPr lang="en-GB" dirty="0"/>
          </a:p>
          <a:p>
            <a:r>
              <a:rPr lang="en-GB" dirty="0"/>
              <a:t>Share via Markdown reports, add story, narrative</a:t>
            </a:r>
          </a:p>
          <a:p>
            <a:r>
              <a:rPr lang="en-GB" dirty="0"/>
              <a:t>Make interactive dashboards using Shiny</a:t>
            </a:r>
          </a:p>
          <a:p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C00F14-81CC-0B50-5804-8A98CC4C6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4" y="1158603"/>
            <a:ext cx="5022579" cy="258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3AAC71-8F04-5A9E-5957-B63374B07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673" y="3741830"/>
            <a:ext cx="3920463" cy="3021503"/>
          </a:xfrm>
          <a:prstGeom prst="rect">
            <a:avLst/>
          </a:prstGeom>
        </p:spPr>
      </p:pic>
      <p:pic>
        <p:nvPicPr>
          <p:cNvPr id="3074" name="Picture 2" descr="Choropleth map in ggplot2 with sf package">
            <a:extLst>
              <a:ext uri="{FF2B5EF4-FFF2-40B4-BE49-F238E27FC236}">
                <a16:creationId xmlns:a16="http://schemas.microsoft.com/office/drawing/2014/main" id="{9327CC34-E06D-1244-ED5C-8646A2511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136" y="4075551"/>
            <a:ext cx="2782449" cy="278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CFB6-B9BC-AD73-49CC-79FFD384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RAP and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DEAD-3F19-8B1C-FB66-EC1AF5B8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Running code makes life so much easier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Fewer </a:t>
            </a:r>
            <a:r>
              <a:rPr lang="en-GB" dirty="0" err="1"/>
              <a:t>mistaeks</a:t>
            </a:r>
            <a:r>
              <a:rPr lang="en-GB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Change a line, rerun…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Run model for every permutation of ICB &amp; TFC &amp; Provider – far exceed scale and capacity of Excel</a:t>
            </a:r>
          </a:p>
          <a:p>
            <a:endParaRPr lang="en-GB" dirty="0"/>
          </a:p>
          <a:p>
            <a:r>
              <a:rPr lang="en-GB" dirty="0" err="1"/>
              <a:t>Github</a:t>
            </a:r>
            <a:r>
              <a:rPr lang="en-GB" dirty="0"/>
              <a:t> culture: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Reusing code &amp; sharing across NHS England, ICBs, the world!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Easy of version control (from using </a:t>
            </a:r>
            <a:r>
              <a:rPr lang="en-GB" dirty="0" err="1"/>
              <a:t>github</a:t>
            </a:r>
            <a:r>
              <a:rPr lang="en-GB" dirty="0"/>
              <a:t> etc)</a:t>
            </a:r>
          </a:p>
          <a:p>
            <a:endParaRPr lang="en-GB" dirty="0"/>
          </a:p>
          <a:p>
            <a:r>
              <a:rPr lang="en-GB" dirty="0"/>
              <a:t>Best practice – Government &amp; Goldacre review</a:t>
            </a:r>
          </a:p>
          <a:p>
            <a:r>
              <a:rPr lang="en-GB" dirty="0"/>
              <a:t>Some downsides – not always easy to see results as you go, requires some debugging skills.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8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9F13-DA0A-0195-738F-706E6C9A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Works well across all our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AE09-ED31-36AF-1921-EDE47019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Foundry/FDP: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Code Workbook (Write code &amp; output </a:t>
            </a:r>
            <a:r>
              <a:rPr lang="en-GB" dirty="0" err="1"/>
              <a:t>GGPlot</a:t>
            </a:r>
            <a:r>
              <a:rPr lang="en-GB" dirty="0"/>
              <a:t>/</a:t>
            </a:r>
            <a:r>
              <a:rPr lang="en-GB" dirty="0" err="1"/>
              <a:t>Plotly</a:t>
            </a:r>
            <a:r>
              <a:rPr lang="en-GB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Code Workspace (Run </a:t>
            </a:r>
            <a:r>
              <a:rPr lang="en-GB" dirty="0" err="1"/>
              <a:t>Rstudio</a:t>
            </a:r>
            <a:r>
              <a:rPr lang="en-GB" dirty="0"/>
              <a:t> &amp; publish things – Trial)</a:t>
            </a:r>
          </a:p>
          <a:p>
            <a:pPr marL="1028700" lvl="1" indent="-342900"/>
            <a:r>
              <a:rPr lang="en-GB" dirty="0"/>
              <a:t>Quick win to get familiar environment to run R in secure way</a:t>
            </a:r>
            <a:br>
              <a:rPr lang="en-GB" dirty="0"/>
            </a:br>
            <a:endParaRPr lang="en-GB" dirty="0"/>
          </a:p>
          <a:p>
            <a:r>
              <a:rPr lang="en-GB" dirty="0"/>
              <a:t>UDAL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RStudio Client 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Databricks environment – at scale, access to data, big data, sensitive data (Python a bit easier here for permissions)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Interoperable with Python / SQL / Tableau / </a:t>
            </a:r>
            <a:r>
              <a:rPr lang="en-GB" dirty="0" err="1"/>
              <a:t>PowerBI</a:t>
            </a:r>
            <a:br>
              <a:rPr lang="en-GB" dirty="0"/>
            </a:br>
            <a:endParaRPr lang="en-GB" dirty="0"/>
          </a:p>
          <a:p>
            <a:r>
              <a:rPr lang="en-GB" dirty="0"/>
              <a:t>Desktop/Laptop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RStudio install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A55D2-45F0-EA7C-FC64-0530A67B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155" y="1181183"/>
            <a:ext cx="3781816" cy="299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0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8994-5459-BEA4-D30C-7AB2785B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frustrating for R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1B8C-89F1-F2F9-8054-0C9B0A0FC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8" y="1415778"/>
            <a:ext cx="10514536" cy="473564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Code sharing is not standardised / routine</a:t>
            </a:r>
          </a:p>
          <a:p>
            <a:pPr marL="342900" indent="-342900">
              <a:buFontTx/>
              <a:buChar char="-"/>
            </a:pPr>
            <a:r>
              <a:rPr lang="en-GB" dirty="0"/>
              <a:t>Publishing code at risk of sharing policy</a:t>
            </a:r>
          </a:p>
          <a:p>
            <a:pPr marL="342900" indent="-342900">
              <a:buFontTx/>
              <a:buChar char="-"/>
            </a:pPr>
            <a:r>
              <a:rPr lang="en-GB" dirty="0"/>
              <a:t>Sensitivity sharing data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Many ways to do the same thing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IT support</a:t>
            </a:r>
          </a:p>
          <a:p>
            <a:pPr marL="342900" indent="-342900">
              <a:buFontTx/>
              <a:buChar char="-"/>
            </a:pPr>
            <a:r>
              <a:rPr lang="en-GB" dirty="0"/>
              <a:t>Different versions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Reliable environment</a:t>
            </a:r>
          </a:p>
          <a:p>
            <a:endParaRPr lang="en-GB" dirty="0"/>
          </a:p>
          <a:p>
            <a:r>
              <a:rPr lang="en-GB" dirty="0"/>
              <a:t>Sharing HTML outputs isn’t easy for customers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Really good outputs like websites, lots of interactivity and visualisations, look like PPT or Document. Email / Futures / </a:t>
            </a:r>
            <a:r>
              <a:rPr lang="en-GB" dirty="0" err="1"/>
              <a:t>Sharepoint</a:t>
            </a:r>
            <a:r>
              <a:rPr lang="en-GB" dirty="0"/>
              <a:t> – all have challenges..</a:t>
            </a:r>
          </a:p>
          <a:p>
            <a:pPr marL="342900" indent="-342900">
              <a:buFontTx/>
              <a:buChar char="-"/>
            </a:pPr>
            <a:r>
              <a:rPr lang="en-GB" dirty="0"/>
              <a:t>But just a webpage… Put behind Okta?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Dashboards &amp; Policy of NHS England conflict</a:t>
            </a:r>
          </a:p>
          <a:p>
            <a:pPr marL="342900" indent="-342900">
              <a:buFontTx/>
              <a:buChar char="-"/>
            </a:pPr>
            <a:r>
              <a:rPr lang="en-GB" dirty="0"/>
              <a:t>Can run models &amp; stuff as parameters change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/ could we use R in place of Tableau and </a:t>
            </a:r>
            <a:r>
              <a:rPr lang="en-GB" dirty="0" err="1"/>
              <a:t>PowerBI</a:t>
            </a:r>
            <a:r>
              <a:rPr lang="en-GB" dirty="0"/>
              <a:t>? Or combine?</a:t>
            </a:r>
          </a:p>
          <a:p>
            <a:pPr marL="342900" indent="-342900">
              <a:buFontTx/>
              <a:buChar char="-"/>
            </a:pPr>
            <a:r>
              <a:rPr lang="en-GB" dirty="0"/>
              <a:t>Possible solutions – running &amp; sharing via Foundry / something else linked to UDAL/Azure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42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33D8-D377-CFB7-FFB2-5011F575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support R users in your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D82C-6FD2-A484-7796-510EA1D1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7" y="1415778"/>
            <a:ext cx="8547189" cy="432000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Encourage team to </a:t>
            </a:r>
            <a:r>
              <a:rPr lang="en-GB" b="1" i="1" dirty="0"/>
              <a:t>have a go.</a:t>
            </a:r>
            <a:r>
              <a:rPr lang="en-GB" i="1" dirty="0"/>
              <a:t> </a:t>
            </a:r>
            <a:r>
              <a:rPr lang="en-GB" dirty="0"/>
              <a:t> Most people learned through </a:t>
            </a:r>
            <a:r>
              <a:rPr lang="en-GB" b="1" u="sng" dirty="0"/>
              <a:t>doing</a:t>
            </a:r>
            <a:r>
              <a:rPr lang="en-GB" b="1" dirty="0"/>
              <a:t>. </a:t>
            </a:r>
            <a:r>
              <a:rPr lang="en-GB" dirty="0"/>
              <a:t>Takes effort to overcome Excel / GUI at first. Start small.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Get them involved with communities like NHS R, Coffee &amp; Code (300+ users in NHS England)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Get them experimenting with </a:t>
            </a:r>
            <a:r>
              <a:rPr lang="en-GB" dirty="0" err="1"/>
              <a:t>databricks</a:t>
            </a:r>
            <a:r>
              <a:rPr lang="en-GB" dirty="0"/>
              <a:t> / foundry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Encourage more RAP / Code agnostic approaches - Python good too.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Champion R use in conversation with national data platform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Encourage customers to embrace outputs from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Support code sharing &amp; public openness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Encourage “proper statistics” from your experience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4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Custom 2">
      <a:dk1>
        <a:srgbClr val="FFFFFF"/>
      </a:dk1>
      <a:lt1>
        <a:srgbClr val="231F20"/>
      </a:lt1>
      <a:dk2>
        <a:srgbClr val="005EB8"/>
      </a:dk2>
      <a:lt2>
        <a:srgbClr val="F4F6F8"/>
      </a:lt2>
      <a:accent1>
        <a:srgbClr val="003087"/>
      </a:accent1>
      <a:accent2>
        <a:srgbClr val="768692"/>
      </a:accent2>
      <a:accent3>
        <a:srgbClr val="C7CED3"/>
      </a:accent3>
      <a:accent4>
        <a:srgbClr val="99DDEB"/>
      </a:accent4>
      <a:accent5>
        <a:srgbClr val="80D2CC"/>
      </a:accent5>
      <a:accent6>
        <a:srgbClr val="425563"/>
      </a:accent6>
      <a:hlink>
        <a:srgbClr val="005EB8"/>
      </a:hlink>
      <a:folHlink>
        <a:srgbClr val="0030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598FB4-0710-44C7-B916-41852FBC366B}" vid="{05DDDFED-771D-4BFC-9A63-D944462ED4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1522</TotalTime>
  <Words>658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Theme1</vt:lpstr>
      <vt:lpstr>Why are some analysts a bit excited about R</vt:lpstr>
      <vt:lpstr>Why I think R catches on?</vt:lpstr>
      <vt:lpstr>1. There’s an app for that…</vt:lpstr>
      <vt:lpstr>2. Huge Community &amp; Support</vt:lpstr>
      <vt:lpstr>3. Really high-quality visualisations</vt:lpstr>
      <vt:lpstr>4. RAP and Automation</vt:lpstr>
      <vt:lpstr>5. Works well across all our platforms</vt:lpstr>
      <vt:lpstr>What’s frustrating for R users</vt:lpstr>
      <vt:lpstr>How to support R users in your teams</vt:lpstr>
    </vt:vector>
  </TitlesOfParts>
  <Company>NHS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some analysts a bit excited about R</dc:title>
  <dc:creator>Alex Porter</dc:creator>
  <cp:lastModifiedBy>Alex Porter</cp:lastModifiedBy>
  <cp:revision>2</cp:revision>
  <dcterms:created xsi:type="dcterms:W3CDTF">2024-06-26T12:07:57Z</dcterms:created>
  <dcterms:modified xsi:type="dcterms:W3CDTF">2024-06-27T13:41:13Z</dcterms:modified>
</cp:coreProperties>
</file>