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0"/>
  </p:notesMasterIdLst>
  <p:sldIdLst>
    <p:sldId id="256" r:id="rId2"/>
    <p:sldId id="257" r:id="rId3"/>
    <p:sldId id="261" r:id="rId4"/>
    <p:sldId id="263" r:id="rId5"/>
    <p:sldId id="277" r:id="rId6"/>
    <p:sldId id="264" r:id="rId7"/>
    <p:sldId id="275" r:id="rId8"/>
    <p:sldId id="276" r:id="rId9"/>
  </p:sldIdLst>
  <p:sldSz cx="9144000" cy="5143500" type="screen16x9"/>
  <p:notesSz cx="6858000" cy="9144000"/>
  <p:embeddedFontLst>
    <p:embeddedFont>
      <p:font typeface="Montserrat" pitchFamily="2" charset="77"/>
      <p:regular r:id="rId11"/>
      <p:bold r:id="rId12"/>
      <p:italic r:id="rId13"/>
      <p:boldItalic r:id="rId14"/>
    </p:embeddedFont>
    <p:embeddedFont>
      <p:font typeface="PT Serif" panose="020A0603040505020204" pitchFamily="18" charset="77"/>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463C4F-00D1-4018-A6DE-004B5B6CABB1}">
  <a:tblStyle styleId="{E5463C4F-00D1-4018-A6DE-004B5B6CABB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A1FF242-EA46-4A17-8CB5-F2BAE5C89EA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37"/>
  </p:normalViewPr>
  <p:slideViewPr>
    <p:cSldViewPr snapToGrid="0" snapToObjects="1">
      <p:cViewPr varScale="1">
        <p:scale>
          <a:sx n="141" d="100"/>
          <a:sy n="141" d="100"/>
        </p:scale>
        <p:origin x="8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8344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20"/>
        <p:cNvGrpSpPr/>
        <p:nvPr/>
      </p:nvGrpSpPr>
      <p:grpSpPr>
        <a:xfrm>
          <a:off x="0" y="0"/>
          <a:ext cx="0" cy="0"/>
          <a:chOff x="0" y="0"/>
          <a:chExt cx="0" cy="0"/>
        </a:xfrm>
      </p:grpSpPr>
      <p:sp>
        <p:nvSpPr>
          <p:cNvPr id="21" name="Google Shape;21;p2"/>
          <p:cNvSpPr/>
          <p:nvPr/>
        </p:nvSpPr>
        <p:spPr>
          <a:xfrm>
            <a:off x="8142711" y="3918330"/>
            <a:ext cx="943913" cy="1337393"/>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22" name="Google Shape;22;p2"/>
          <p:cNvSpPr/>
          <p:nvPr/>
        </p:nvSpPr>
        <p:spPr>
          <a:xfrm>
            <a:off x="8246778" y="1061814"/>
            <a:ext cx="565397" cy="79463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23" name="Google Shape;23;p2"/>
          <p:cNvSpPr/>
          <p:nvPr/>
        </p:nvSpPr>
        <p:spPr>
          <a:xfrm>
            <a:off x="7302238" y="4554392"/>
            <a:ext cx="623239" cy="66856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24" name="Google Shape;24;p2"/>
          <p:cNvSpPr/>
          <p:nvPr/>
        </p:nvSpPr>
        <p:spPr>
          <a:xfrm>
            <a:off x="8812176" y="313545"/>
            <a:ext cx="505297" cy="649408"/>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25" name="Google Shape;25;p2"/>
          <p:cNvSpPr/>
          <p:nvPr/>
        </p:nvSpPr>
        <p:spPr>
          <a:xfrm>
            <a:off x="7486177" y="4101249"/>
            <a:ext cx="218857" cy="338539"/>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26" name="Google Shape;26;p2"/>
          <p:cNvSpPr/>
          <p:nvPr/>
        </p:nvSpPr>
        <p:spPr>
          <a:xfrm>
            <a:off x="6980299" y="-88163"/>
            <a:ext cx="707299" cy="1056471"/>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27" name="Google Shape;27;p2"/>
          <p:cNvSpPr/>
          <p:nvPr/>
        </p:nvSpPr>
        <p:spPr>
          <a:xfrm>
            <a:off x="8353588" y="325842"/>
            <a:ext cx="315620" cy="43634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28" name="Google Shape;28;p2"/>
          <p:cNvSpPr/>
          <p:nvPr/>
        </p:nvSpPr>
        <p:spPr>
          <a:xfrm>
            <a:off x="7687616" y="916471"/>
            <a:ext cx="245359" cy="453113"/>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29" name="Google Shape;29;p2"/>
          <p:cNvSpPr/>
          <p:nvPr/>
        </p:nvSpPr>
        <p:spPr>
          <a:xfrm>
            <a:off x="8637153" y="2924174"/>
            <a:ext cx="816948" cy="1106134"/>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30" name="Google Shape;30;p2"/>
          <p:cNvSpPr/>
          <p:nvPr/>
        </p:nvSpPr>
        <p:spPr>
          <a:xfrm rot="-5400000">
            <a:off x="6840000" y="4568068"/>
            <a:ext cx="417000" cy="3285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400000">
            <a:off x="6496124" y="-12475"/>
            <a:ext cx="589800" cy="4071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208235" y="3375182"/>
            <a:ext cx="218854" cy="309865"/>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33" name="Google Shape;33;p2"/>
          <p:cNvSpPr/>
          <p:nvPr/>
        </p:nvSpPr>
        <p:spPr>
          <a:xfrm>
            <a:off x="8013853" y="659316"/>
            <a:ext cx="258850" cy="308994"/>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34" name="Google Shape;34;p2"/>
          <p:cNvSpPr/>
          <p:nvPr/>
        </p:nvSpPr>
        <p:spPr>
          <a:xfrm>
            <a:off x="7828438" y="4163755"/>
            <a:ext cx="206506" cy="213544"/>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35" name="Google Shape;35;p2"/>
          <p:cNvSpPr/>
          <p:nvPr/>
        </p:nvSpPr>
        <p:spPr>
          <a:xfrm>
            <a:off x="8003439" y="1292797"/>
            <a:ext cx="172864" cy="211167"/>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36" name="Google Shape;36;p2"/>
          <p:cNvSpPr/>
          <p:nvPr/>
        </p:nvSpPr>
        <p:spPr>
          <a:xfrm>
            <a:off x="7939495" y="-95340"/>
            <a:ext cx="476421" cy="6611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37" name="Google Shape;37;p2"/>
          <p:cNvSpPr/>
          <p:nvPr/>
        </p:nvSpPr>
        <p:spPr>
          <a:xfrm>
            <a:off x="7709340" y="156126"/>
            <a:ext cx="64053" cy="158205"/>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38" name="Google Shape;38;p2"/>
          <p:cNvSpPr/>
          <p:nvPr/>
        </p:nvSpPr>
        <p:spPr>
          <a:xfrm>
            <a:off x="9017902" y="4284544"/>
            <a:ext cx="121390" cy="166376"/>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39" name="Google Shape;39;p2"/>
          <p:cNvSpPr/>
          <p:nvPr/>
        </p:nvSpPr>
        <p:spPr>
          <a:xfrm>
            <a:off x="8736528" y="68644"/>
            <a:ext cx="172852" cy="251573"/>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40" name="Google Shape;40;p2"/>
          <p:cNvSpPr/>
          <p:nvPr/>
        </p:nvSpPr>
        <p:spPr>
          <a:xfrm>
            <a:off x="9053841" y="1122374"/>
            <a:ext cx="172853" cy="222146"/>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41" name="Google Shape;41;p2"/>
          <p:cNvSpPr txBox="1">
            <a:spLocks noGrp="1"/>
          </p:cNvSpPr>
          <p:nvPr>
            <p:ph type="ctrTitle"/>
          </p:nvPr>
        </p:nvSpPr>
        <p:spPr>
          <a:xfrm>
            <a:off x="1661700" y="1991825"/>
            <a:ext cx="58206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800"/>
              <a:buNone/>
              <a:defRPr sz="4800">
                <a:solidFill>
                  <a:schemeClr val="dk1"/>
                </a:solidFill>
              </a:defRPr>
            </a:lvl1pPr>
            <a:lvl2pPr lvl="1" algn="ctr">
              <a:spcBef>
                <a:spcPts val="0"/>
              </a:spcBef>
              <a:spcAft>
                <a:spcPts val="0"/>
              </a:spcAft>
              <a:buClr>
                <a:schemeClr val="dk1"/>
              </a:buClr>
              <a:buSzPts val="4800"/>
              <a:buNone/>
              <a:defRPr sz="4800">
                <a:solidFill>
                  <a:schemeClr val="dk1"/>
                </a:solidFill>
              </a:defRPr>
            </a:lvl2pPr>
            <a:lvl3pPr lvl="2" algn="ctr">
              <a:spcBef>
                <a:spcPts val="0"/>
              </a:spcBef>
              <a:spcAft>
                <a:spcPts val="0"/>
              </a:spcAft>
              <a:buClr>
                <a:schemeClr val="dk1"/>
              </a:buClr>
              <a:buSzPts val="4800"/>
              <a:buNone/>
              <a:defRPr sz="4800">
                <a:solidFill>
                  <a:schemeClr val="dk1"/>
                </a:solidFill>
              </a:defRPr>
            </a:lvl3pPr>
            <a:lvl4pPr lvl="3" algn="ctr">
              <a:spcBef>
                <a:spcPts val="0"/>
              </a:spcBef>
              <a:spcAft>
                <a:spcPts val="0"/>
              </a:spcAft>
              <a:buClr>
                <a:schemeClr val="dk1"/>
              </a:buClr>
              <a:buSzPts val="4800"/>
              <a:buNone/>
              <a:defRPr sz="4800">
                <a:solidFill>
                  <a:schemeClr val="dk1"/>
                </a:solidFill>
              </a:defRPr>
            </a:lvl4pPr>
            <a:lvl5pPr lvl="4" algn="ctr">
              <a:spcBef>
                <a:spcPts val="0"/>
              </a:spcBef>
              <a:spcAft>
                <a:spcPts val="0"/>
              </a:spcAft>
              <a:buClr>
                <a:schemeClr val="dk1"/>
              </a:buClr>
              <a:buSzPts val="4800"/>
              <a:buNone/>
              <a:defRPr sz="4800">
                <a:solidFill>
                  <a:schemeClr val="dk1"/>
                </a:solidFill>
              </a:defRPr>
            </a:lvl5pPr>
            <a:lvl6pPr lvl="5" algn="ctr">
              <a:spcBef>
                <a:spcPts val="0"/>
              </a:spcBef>
              <a:spcAft>
                <a:spcPts val="0"/>
              </a:spcAft>
              <a:buClr>
                <a:schemeClr val="dk1"/>
              </a:buClr>
              <a:buSzPts val="4800"/>
              <a:buNone/>
              <a:defRPr sz="4800">
                <a:solidFill>
                  <a:schemeClr val="dk1"/>
                </a:solidFill>
              </a:defRPr>
            </a:lvl6pPr>
            <a:lvl7pPr lvl="6" algn="ctr">
              <a:spcBef>
                <a:spcPts val="0"/>
              </a:spcBef>
              <a:spcAft>
                <a:spcPts val="0"/>
              </a:spcAft>
              <a:buClr>
                <a:schemeClr val="dk1"/>
              </a:buClr>
              <a:buSzPts val="4800"/>
              <a:buNone/>
              <a:defRPr sz="4800">
                <a:solidFill>
                  <a:schemeClr val="dk1"/>
                </a:solidFill>
              </a:defRPr>
            </a:lvl7pPr>
            <a:lvl8pPr lvl="7" algn="ctr">
              <a:spcBef>
                <a:spcPts val="0"/>
              </a:spcBef>
              <a:spcAft>
                <a:spcPts val="0"/>
              </a:spcAft>
              <a:buClr>
                <a:schemeClr val="dk1"/>
              </a:buClr>
              <a:buSzPts val="4800"/>
              <a:buNone/>
              <a:defRPr sz="4800">
                <a:solidFill>
                  <a:schemeClr val="dk1"/>
                </a:solidFill>
              </a:defRPr>
            </a:lvl8pPr>
            <a:lvl9pPr lvl="8" algn="ctr">
              <a:spcBef>
                <a:spcPts val="0"/>
              </a:spcBef>
              <a:spcAft>
                <a:spcPts val="0"/>
              </a:spcAft>
              <a:buClr>
                <a:schemeClr val="dk1"/>
              </a:buClr>
              <a:buSzPts val="4800"/>
              <a:buNone/>
              <a:defRPr sz="4800">
                <a:solidFill>
                  <a:schemeClr val="dk1"/>
                </a:solidFill>
              </a:defRPr>
            </a:lvl9pPr>
          </a:lstStyle>
          <a:p>
            <a:endParaRPr/>
          </a:p>
        </p:txBody>
      </p:sp>
      <p:sp>
        <p:nvSpPr>
          <p:cNvPr id="42" name="Google Shape;42;p2"/>
          <p:cNvSpPr/>
          <p:nvPr/>
        </p:nvSpPr>
        <p:spPr>
          <a:xfrm>
            <a:off x="240789" y="-249878"/>
            <a:ext cx="1325150" cy="1838954"/>
          </a:xfrm>
          <a:prstGeom prst="rect">
            <a:avLst/>
          </a:prstGeom>
        </p:spPr>
        <p:txBody>
          <a:bodyPr>
            <a:prstTxWarp prst="textPlain">
              <a:avLst/>
            </a:prstTxWarp>
          </a:bodyPr>
          <a:lstStyle/>
          <a:p>
            <a:pPr lvl="0" algn="ctr"/>
            <a:r>
              <a:rPr b="1" i="0">
                <a:ln>
                  <a:noFill/>
                </a:ln>
                <a:solidFill>
                  <a:srgbClr val="00BFC9">
                    <a:alpha val="45000"/>
                  </a:srgbClr>
                </a:solidFill>
                <a:latin typeface="Montserrat"/>
              </a:rPr>
              <a:t>6</a:t>
            </a:r>
          </a:p>
        </p:txBody>
      </p:sp>
      <p:sp>
        <p:nvSpPr>
          <p:cNvPr id="43" name="Google Shape;43;p2"/>
          <p:cNvSpPr/>
          <p:nvPr/>
        </p:nvSpPr>
        <p:spPr>
          <a:xfrm>
            <a:off x="1462669" y="359548"/>
            <a:ext cx="684178" cy="835807"/>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4</a:t>
            </a:r>
          </a:p>
        </p:txBody>
      </p:sp>
      <p:sp>
        <p:nvSpPr>
          <p:cNvPr id="44" name="Google Shape;44;p2"/>
          <p:cNvSpPr/>
          <p:nvPr/>
        </p:nvSpPr>
        <p:spPr>
          <a:xfrm>
            <a:off x="-145673" y="1499255"/>
            <a:ext cx="545851" cy="815317"/>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45" name="Google Shape;45;p2"/>
          <p:cNvSpPr/>
          <p:nvPr/>
        </p:nvSpPr>
        <p:spPr>
          <a:xfrm>
            <a:off x="468639" y="3330899"/>
            <a:ext cx="596301" cy="711807"/>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0</a:t>
            </a:r>
          </a:p>
        </p:txBody>
      </p:sp>
      <p:sp>
        <p:nvSpPr>
          <p:cNvPr id="46" name="Google Shape;46;p2"/>
          <p:cNvSpPr/>
          <p:nvPr/>
        </p:nvSpPr>
        <p:spPr>
          <a:xfrm>
            <a:off x="2715924" y="4728432"/>
            <a:ext cx="422823" cy="543418"/>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8</a:t>
            </a:r>
          </a:p>
        </p:txBody>
      </p:sp>
      <p:sp>
        <p:nvSpPr>
          <p:cNvPr id="47" name="Google Shape;47;p2"/>
          <p:cNvSpPr/>
          <p:nvPr/>
        </p:nvSpPr>
        <p:spPr>
          <a:xfrm>
            <a:off x="857004" y="4218046"/>
            <a:ext cx="948321" cy="1017281"/>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48" name="Google Shape;48;p2"/>
          <p:cNvSpPr/>
          <p:nvPr/>
        </p:nvSpPr>
        <p:spPr>
          <a:xfrm>
            <a:off x="6477124" y="659323"/>
            <a:ext cx="375994" cy="418413"/>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49" name="Google Shape;49;p2"/>
          <p:cNvSpPr/>
          <p:nvPr/>
        </p:nvSpPr>
        <p:spPr>
          <a:xfrm>
            <a:off x="2001208" y="4048123"/>
            <a:ext cx="340184" cy="496651"/>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2</a:t>
            </a:r>
          </a:p>
        </p:txBody>
      </p:sp>
      <p:sp>
        <p:nvSpPr>
          <p:cNvPr id="50" name="Google Shape;50;p2"/>
          <p:cNvSpPr/>
          <p:nvPr/>
        </p:nvSpPr>
        <p:spPr>
          <a:xfrm>
            <a:off x="-202825" y="3641301"/>
            <a:ext cx="863938" cy="1198949"/>
          </a:xfrm>
          <a:prstGeom prst="rect">
            <a:avLst/>
          </a:prstGeom>
        </p:spPr>
        <p:txBody>
          <a:bodyPr>
            <a:prstTxWarp prst="textPlain">
              <a:avLst/>
            </a:prstTxWarp>
          </a:bodyPr>
          <a:lstStyle/>
          <a:p>
            <a:pPr lvl="0" algn="ctr"/>
            <a:r>
              <a:rPr b="1" i="0">
                <a:ln>
                  <a:noFill/>
                </a:ln>
                <a:solidFill>
                  <a:srgbClr val="00FFFF">
                    <a:alpha val="13460"/>
                  </a:srgbClr>
                </a:solidFill>
                <a:latin typeface="Montserrat"/>
              </a:rPr>
              <a:t>9</a:t>
            </a:r>
          </a:p>
        </p:txBody>
      </p:sp>
      <p:sp>
        <p:nvSpPr>
          <p:cNvPr id="51" name="Google Shape;51;p2"/>
          <p:cNvSpPr/>
          <p:nvPr/>
        </p:nvSpPr>
        <p:spPr>
          <a:xfrm rot="-5400000">
            <a:off x="1953573" y="-64893"/>
            <a:ext cx="756300" cy="595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2309286" y="4286696"/>
            <a:ext cx="746700" cy="5151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09496" y="3809336"/>
            <a:ext cx="234870" cy="332106"/>
          </a:xfrm>
          <a:prstGeom prst="rect">
            <a:avLst/>
          </a:prstGeom>
        </p:spPr>
        <p:txBody>
          <a:bodyPr>
            <a:prstTxWarp prst="textPlain">
              <a:avLst/>
            </a:prstTxWarp>
          </a:bodyPr>
          <a:lstStyle/>
          <a:p>
            <a:pPr lvl="0" algn="ctr"/>
            <a:r>
              <a:rPr b="1" i="0">
                <a:ln>
                  <a:noFill/>
                </a:ln>
                <a:solidFill>
                  <a:srgbClr val="6AA84F"/>
                </a:solidFill>
                <a:latin typeface="Montserrat"/>
              </a:rPr>
              <a:t>3</a:t>
            </a:r>
          </a:p>
        </p:txBody>
      </p:sp>
      <p:sp>
        <p:nvSpPr>
          <p:cNvPr id="54" name="Google Shape;54;p2"/>
          <p:cNvSpPr/>
          <p:nvPr/>
        </p:nvSpPr>
        <p:spPr>
          <a:xfrm>
            <a:off x="180514" y="977226"/>
            <a:ext cx="178753" cy="330110"/>
          </a:xfrm>
          <a:prstGeom prst="rect">
            <a:avLst/>
          </a:prstGeom>
        </p:spPr>
        <p:txBody>
          <a:bodyPr>
            <a:prstTxWarp prst="textPlain">
              <a:avLst/>
            </a:prstTxWarp>
          </a:bodyPr>
          <a:lstStyle/>
          <a:p>
            <a:pPr lvl="0" algn="ctr"/>
            <a:r>
              <a:rPr b="0" i="0">
                <a:ln>
                  <a:noFill/>
                </a:ln>
                <a:solidFill>
                  <a:srgbClr val="6AA84F"/>
                </a:solidFill>
                <a:latin typeface="Abril Fatface"/>
              </a:rPr>
              <a:t>1</a:t>
            </a:r>
          </a:p>
        </p:txBody>
      </p:sp>
      <p:sp>
        <p:nvSpPr>
          <p:cNvPr id="55" name="Google Shape;55;p2"/>
          <p:cNvSpPr/>
          <p:nvPr/>
        </p:nvSpPr>
        <p:spPr>
          <a:xfrm>
            <a:off x="2001208" y="4738570"/>
            <a:ext cx="172436" cy="245058"/>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56" name="Google Shape;56;p2"/>
          <p:cNvSpPr/>
          <p:nvPr/>
        </p:nvSpPr>
        <p:spPr>
          <a:xfrm>
            <a:off x="3322800" y="4742227"/>
            <a:ext cx="163350" cy="237741"/>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5</a:t>
            </a:r>
          </a:p>
        </p:txBody>
      </p:sp>
      <p:sp>
        <p:nvSpPr>
          <p:cNvPr id="57" name="Google Shape;57;p2"/>
          <p:cNvSpPr/>
          <p:nvPr/>
        </p:nvSpPr>
        <p:spPr>
          <a:xfrm>
            <a:off x="2629623" y="359546"/>
            <a:ext cx="461790" cy="639195"/>
          </a:xfrm>
          <a:prstGeom prst="rect">
            <a:avLst/>
          </a:prstGeom>
        </p:spPr>
        <p:txBody>
          <a:bodyPr>
            <a:prstTxWarp prst="textPlain">
              <a:avLst/>
            </a:prstTxWarp>
          </a:bodyPr>
          <a:lstStyle/>
          <a:p>
            <a:pPr lvl="0" algn="ctr"/>
            <a:r>
              <a:rPr b="1" i="0">
                <a:ln>
                  <a:noFill/>
                </a:ln>
                <a:solidFill>
                  <a:srgbClr val="00FFFF">
                    <a:alpha val="13460"/>
                  </a:srgbClr>
                </a:solidFill>
                <a:latin typeface="Montserrat"/>
              </a:rPr>
              <a:t>7</a:t>
            </a:r>
          </a:p>
        </p:txBody>
      </p:sp>
      <p:sp>
        <p:nvSpPr>
          <p:cNvPr id="58" name="Google Shape;58;p2"/>
          <p:cNvSpPr/>
          <p:nvPr/>
        </p:nvSpPr>
        <p:spPr>
          <a:xfrm>
            <a:off x="65335" y="101130"/>
            <a:ext cx="123829" cy="175316"/>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59" name="Google Shape;59;p2"/>
          <p:cNvSpPr/>
          <p:nvPr/>
        </p:nvSpPr>
        <p:spPr>
          <a:xfrm>
            <a:off x="575656" y="4769892"/>
            <a:ext cx="128737" cy="182401"/>
          </a:xfrm>
          <a:prstGeom prst="rect">
            <a:avLst/>
          </a:prstGeom>
        </p:spPr>
        <p:txBody>
          <a:bodyPr>
            <a:prstTxWarp prst="textPlain">
              <a:avLst/>
            </a:prstTxWarp>
          </a:bodyPr>
          <a:lstStyle/>
          <a:p>
            <a:pPr lvl="0" algn="ctr"/>
            <a:r>
              <a:rPr b="1" i="0">
                <a:ln>
                  <a:noFill/>
                </a:ln>
                <a:solidFill>
                  <a:srgbClr val="6AA84F"/>
                </a:solidFill>
                <a:latin typeface="Montserrat"/>
              </a:rPr>
              <a:t>5</a:t>
            </a:r>
          </a:p>
        </p:txBody>
      </p:sp>
      <p:sp>
        <p:nvSpPr>
          <p:cNvPr id="60" name="Google Shape;60;p2"/>
          <p:cNvSpPr/>
          <p:nvPr/>
        </p:nvSpPr>
        <p:spPr>
          <a:xfrm>
            <a:off x="735785" y="1757713"/>
            <a:ext cx="212661" cy="273304"/>
          </a:xfrm>
          <a:prstGeom prst="rect">
            <a:avLst/>
          </a:prstGeom>
        </p:spPr>
        <p:txBody>
          <a:bodyPr>
            <a:prstTxWarp prst="textPlain">
              <a:avLst/>
            </a:prstTxWarp>
          </a:bodyPr>
          <a:lstStyle/>
          <a:p>
            <a:pPr lvl="0" algn="ctr"/>
            <a:r>
              <a:rPr b="0" i="0">
                <a:ln>
                  <a:noFill/>
                </a:ln>
                <a:solidFill>
                  <a:srgbClr val="6AA84F"/>
                </a:solidFill>
                <a:latin typeface="Abril Fatface"/>
              </a:rPr>
              <a:t>6</a:t>
            </a:r>
          </a:p>
        </p:txBody>
      </p:sp>
      <p:sp>
        <p:nvSpPr>
          <p:cNvPr id="61" name="Google Shape;61;p2"/>
          <p:cNvSpPr/>
          <p:nvPr/>
        </p:nvSpPr>
        <p:spPr>
          <a:xfrm>
            <a:off x="1617563" y="68452"/>
            <a:ext cx="187263" cy="240664"/>
          </a:xfrm>
          <a:prstGeom prst="rect">
            <a:avLst/>
          </a:prstGeom>
        </p:spPr>
        <p:txBody>
          <a:bodyPr>
            <a:prstTxWarp prst="textPlain">
              <a:avLst/>
            </a:prstTxWarp>
          </a:bodyPr>
          <a:lstStyle/>
          <a:p>
            <a:pPr lvl="0" algn="ctr"/>
            <a:r>
              <a:rPr b="0" i="0">
                <a:ln>
                  <a:noFill/>
                </a:ln>
                <a:solidFill>
                  <a:srgbClr val="6AA84F"/>
                </a:solidFill>
                <a:latin typeface="Abril Fatface"/>
              </a:rPr>
              <a:t>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08"/>
        <p:cNvGrpSpPr/>
        <p:nvPr/>
      </p:nvGrpSpPr>
      <p:grpSpPr>
        <a:xfrm>
          <a:off x="0" y="0"/>
          <a:ext cx="0" cy="0"/>
          <a:chOff x="0" y="0"/>
          <a:chExt cx="0" cy="0"/>
        </a:xfrm>
      </p:grpSpPr>
      <p:sp>
        <p:nvSpPr>
          <p:cNvPr id="109" name="Google Shape;109;p5"/>
          <p:cNvSpPr/>
          <p:nvPr/>
        </p:nvSpPr>
        <p:spPr>
          <a:xfrm>
            <a:off x="7123399" y="2945300"/>
            <a:ext cx="1604425" cy="2273251"/>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110" name="Google Shape;110;p5"/>
          <p:cNvSpPr/>
          <p:nvPr/>
        </p:nvSpPr>
        <p:spPr>
          <a:xfrm>
            <a:off x="8411549" y="1666550"/>
            <a:ext cx="774325" cy="108827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111" name="Google Shape;111;p5"/>
          <p:cNvSpPr/>
          <p:nvPr/>
        </p:nvSpPr>
        <p:spPr>
          <a:xfrm>
            <a:off x="6567123" y="2997749"/>
            <a:ext cx="844060" cy="9054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112" name="Google Shape;112;p5"/>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113" name="Google Shape;113;p5"/>
          <p:cNvSpPr/>
          <p:nvPr/>
        </p:nvSpPr>
        <p:spPr>
          <a:xfrm>
            <a:off x="8482541" y="3571675"/>
            <a:ext cx="432249" cy="66862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114" name="Google Shape;114;p5"/>
          <p:cNvSpPr/>
          <p:nvPr/>
        </p:nvSpPr>
        <p:spPr>
          <a:xfrm>
            <a:off x="7956575" y="-147125"/>
            <a:ext cx="968665" cy="1446867"/>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115" name="Google Shape;115;p5"/>
          <p:cNvSpPr/>
          <p:nvPr/>
        </p:nvSpPr>
        <p:spPr>
          <a:xfrm>
            <a:off x="7524777" y="-48672"/>
            <a:ext cx="432250"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116" name="Google Shape;116;p5"/>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117" name="Google Shape;117;p5"/>
          <p:cNvSpPr/>
          <p:nvPr/>
        </p:nvSpPr>
        <p:spPr>
          <a:xfrm>
            <a:off x="7524775" y="1713000"/>
            <a:ext cx="1106400" cy="14980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118" name="Google Shape;118;p5"/>
          <p:cNvSpPr/>
          <p:nvPr/>
        </p:nvSpPr>
        <p:spPr>
          <a:xfrm rot="-5400000">
            <a:off x="7167502" y="893428"/>
            <a:ext cx="564600" cy="4449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rot="5400000">
            <a:off x="8455975" y="4580950"/>
            <a:ext cx="485400" cy="334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121" name="Google Shape;121;p5"/>
          <p:cNvSpPr/>
          <p:nvPr/>
        </p:nvSpPr>
        <p:spPr>
          <a:xfrm>
            <a:off x="8668228" y="988756"/>
            <a:ext cx="354503" cy="423175"/>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122" name="Google Shape;122;p5"/>
          <p:cNvSpPr/>
          <p:nvPr/>
        </p:nvSpPr>
        <p:spPr>
          <a:xfrm>
            <a:off x="8763900" y="3127993"/>
            <a:ext cx="279674" cy="289206"/>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123" name="Google Shape;123;p5"/>
          <p:cNvSpPr/>
          <p:nvPr/>
        </p:nvSpPr>
        <p:spPr>
          <a:xfrm>
            <a:off x="7233391" y="1950962"/>
            <a:ext cx="236741" cy="28920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124" name="Google Shape;124;p5"/>
          <p:cNvSpPr/>
          <p:nvPr/>
        </p:nvSpPr>
        <p:spPr>
          <a:xfrm>
            <a:off x="6811905" y="-87455"/>
            <a:ext cx="652469" cy="9054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125" name="Google Shape;125;p5"/>
          <p:cNvSpPr/>
          <p:nvPr/>
        </p:nvSpPr>
        <p:spPr>
          <a:xfrm>
            <a:off x="7662627" y="662323"/>
            <a:ext cx="87722" cy="216666"/>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126" name="Google Shape;126;p5"/>
          <p:cNvSpPr/>
          <p:nvPr/>
        </p:nvSpPr>
        <p:spPr>
          <a:xfrm>
            <a:off x="6992802" y="3859303"/>
            <a:ext cx="164400"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127" name="Google Shape;127;p5"/>
          <p:cNvSpPr/>
          <p:nvPr/>
        </p:nvSpPr>
        <p:spPr>
          <a:xfrm>
            <a:off x="6897399" y="729426"/>
            <a:ext cx="236725" cy="344536"/>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128" name="Google Shape;128;p5"/>
          <p:cNvSpPr/>
          <p:nvPr/>
        </p:nvSpPr>
        <p:spPr>
          <a:xfrm>
            <a:off x="8925943" y="4066263"/>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129" name="Google Shape;129;p5"/>
          <p:cNvSpPr txBox="1">
            <a:spLocks noGrp="1"/>
          </p:cNvSpPr>
          <p:nvPr>
            <p:ph type="title"/>
          </p:nvPr>
        </p:nvSpPr>
        <p:spPr>
          <a:xfrm>
            <a:off x="717780" y="780900"/>
            <a:ext cx="5169000" cy="697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30" name="Google Shape;130;p5"/>
          <p:cNvSpPr txBox="1">
            <a:spLocks noGrp="1"/>
          </p:cNvSpPr>
          <p:nvPr>
            <p:ph type="body" idx="1"/>
          </p:nvPr>
        </p:nvSpPr>
        <p:spPr>
          <a:xfrm>
            <a:off x="717780" y="1513574"/>
            <a:ext cx="5169000" cy="30312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131" name="Google Shape;131;p5"/>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32"/>
        <p:cNvGrpSpPr/>
        <p:nvPr/>
      </p:nvGrpSpPr>
      <p:grpSpPr>
        <a:xfrm>
          <a:off x="0" y="0"/>
          <a:ext cx="0" cy="0"/>
          <a:chOff x="0" y="0"/>
          <a:chExt cx="0" cy="0"/>
        </a:xfrm>
      </p:grpSpPr>
      <p:sp>
        <p:nvSpPr>
          <p:cNvPr id="133" name="Google Shape;133;p6"/>
          <p:cNvSpPr/>
          <p:nvPr/>
        </p:nvSpPr>
        <p:spPr>
          <a:xfrm>
            <a:off x="7123399" y="2945300"/>
            <a:ext cx="1604425" cy="2273251"/>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134" name="Google Shape;134;p6"/>
          <p:cNvSpPr/>
          <p:nvPr/>
        </p:nvSpPr>
        <p:spPr>
          <a:xfrm>
            <a:off x="8411549" y="1666550"/>
            <a:ext cx="774325" cy="108827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135" name="Google Shape;135;p6"/>
          <p:cNvSpPr/>
          <p:nvPr/>
        </p:nvSpPr>
        <p:spPr>
          <a:xfrm>
            <a:off x="6567123" y="2997749"/>
            <a:ext cx="844060" cy="9054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136" name="Google Shape;136;p6"/>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137" name="Google Shape;137;p6"/>
          <p:cNvSpPr/>
          <p:nvPr/>
        </p:nvSpPr>
        <p:spPr>
          <a:xfrm>
            <a:off x="8482541" y="3571675"/>
            <a:ext cx="432249" cy="66862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138" name="Google Shape;138;p6"/>
          <p:cNvSpPr/>
          <p:nvPr/>
        </p:nvSpPr>
        <p:spPr>
          <a:xfrm>
            <a:off x="7956575" y="-147125"/>
            <a:ext cx="968665" cy="1446867"/>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139" name="Google Shape;139;p6"/>
          <p:cNvSpPr/>
          <p:nvPr/>
        </p:nvSpPr>
        <p:spPr>
          <a:xfrm>
            <a:off x="7524777" y="-48672"/>
            <a:ext cx="432250"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140" name="Google Shape;140;p6"/>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141" name="Google Shape;141;p6"/>
          <p:cNvSpPr/>
          <p:nvPr/>
        </p:nvSpPr>
        <p:spPr>
          <a:xfrm>
            <a:off x="7524775" y="1713000"/>
            <a:ext cx="1106400" cy="14980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142" name="Google Shape;142;p6"/>
          <p:cNvSpPr/>
          <p:nvPr/>
        </p:nvSpPr>
        <p:spPr>
          <a:xfrm rot="-5400000">
            <a:off x="7167502" y="893428"/>
            <a:ext cx="564600" cy="4449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rot="5400000">
            <a:off x="8455975" y="4580950"/>
            <a:ext cx="485400" cy="334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145" name="Google Shape;145;p6"/>
          <p:cNvSpPr/>
          <p:nvPr/>
        </p:nvSpPr>
        <p:spPr>
          <a:xfrm>
            <a:off x="8668228" y="988756"/>
            <a:ext cx="354503" cy="423175"/>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146" name="Google Shape;146;p6"/>
          <p:cNvSpPr/>
          <p:nvPr/>
        </p:nvSpPr>
        <p:spPr>
          <a:xfrm>
            <a:off x="8763900" y="3127993"/>
            <a:ext cx="279674" cy="289206"/>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147" name="Google Shape;147;p6"/>
          <p:cNvSpPr/>
          <p:nvPr/>
        </p:nvSpPr>
        <p:spPr>
          <a:xfrm>
            <a:off x="7233391" y="1950962"/>
            <a:ext cx="236741" cy="28920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148" name="Google Shape;148;p6"/>
          <p:cNvSpPr/>
          <p:nvPr/>
        </p:nvSpPr>
        <p:spPr>
          <a:xfrm>
            <a:off x="6811905" y="-87455"/>
            <a:ext cx="652469" cy="9054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149" name="Google Shape;149;p6"/>
          <p:cNvSpPr/>
          <p:nvPr/>
        </p:nvSpPr>
        <p:spPr>
          <a:xfrm>
            <a:off x="7662627" y="662323"/>
            <a:ext cx="87722" cy="216666"/>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150" name="Google Shape;150;p6"/>
          <p:cNvSpPr/>
          <p:nvPr/>
        </p:nvSpPr>
        <p:spPr>
          <a:xfrm>
            <a:off x="6992802" y="3859303"/>
            <a:ext cx="164400"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151" name="Google Shape;151;p6"/>
          <p:cNvSpPr/>
          <p:nvPr/>
        </p:nvSpPr>
        <p:spPr>
          <a:xfrm>
            <a:off x="6897399" y="729426"/>
            <a:ext cx="236725" cy="344536"/>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152" name="Google Shape;152;p6"/>
          <p:cNvSpPr/>
          <p:nvPr/>
        </p:nvSpPr>
        <p:spPr>
          <a:xfrm>
            <a:off x="8925943" y="4066263"/>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153" name="Google Shape;153;p6"/>
          <p:cNvSpPr txBox="1">
            <a:spLocks noGrp="1"/>
          </p:cNvSpPr>
          <p:nvPr>
            <p:ph type="title"/>
          </p:nvPr>
        </p:nvSpPr>
        <p:spPr>
          <a:xfrm>
            <a:off x="735875" y="780900"/>
            <a:ext cx="5917200" cy="697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54" name="Google Shape;154;p6"/>
          <p:cNvSpPr txBox="1">
            <a:spLocks noGrp="1"/>
          </p:cNvSpPr>
          <p:nvPr>
            <p:ph type="body" idx="1"/>
          </p:nvPr>
        </p:nvSpPr>
        <p:spPr>
          <a:xfrm>
            <a:off x="735875" y="1478400"/>
            <a:ext cx="2667600" cy="3447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55" name="Google Shape;155;p6"/>
          <p:cNvSpPr txBox="1">
            <a:spLocks noGrp="1"/>
          </p:cNvSpPr>
          <p:nvPr>
            <p:ph type="body" idx="2"/>
          </p:nvPr>
        </p:nvSpPr>
        <p:spPr>
          <a:xfrm>
            <a:off x="3563910" y="1478400"/>
            <a:ext cx="2667600" cy="3447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56" name="Google Shape;156;p6"/>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57"/>
        <p:cNvGrpSpPr/>
        <p:nvPr/>
      </p:nvGrpSpPr>
      <p:grpSpPr>
        <a:xfrm>
          <a:off x="0" y="0"/>
          <a:ext cx="0" cy="0"/>
          <a:chOff x="0" y="0"/>
          <a:chExt cx="0" cy="0"/>
        </a:xfrm>
      </p:grpSpPr>
      <p:sp>
        <p:nvSpPr>
          <p:cNvPr id="158" name="Google Shape;158;p7"/>
          <p:cNvSpPr/>
          <p:nvPr/>
        </p:nvSpPr>
        <p:spPr>
          <a:xfrm>
            <a:off x="7123399" y="2945300"/>
            <a:ext cx="1604425" cy="2273251"/>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159" name="Google Shape;159;p7"/>
          <p:cNvSpPr/>
          <p:nvPr/>
        </p:nvSpPr>
        <p:spPr>
          <a:xfrm>
            <a:off x="8411549" y="1666550"/>
            <a:ext cx="774325" cy="108827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160" name="Google Shape;160;p7"/>
          <p:cNvSpPr/>
          <p:nvPr/>
        </p:nvSpPr>
        <p:spPr>
          <a:xfrm>
            <a:off x="6567123" y="2997749"/>
            <a:ext cx="844060" cy="9054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161" name="Google Shape;161;p7"/>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162" name="Google Shape;162;p7"/>
          <p:cNvSpPr/>
          <p:nvPr/>
        </p:nvSpPr>
        <p:spPr>
          <a:xfrm>
            <a:off x="8482541" y="3571675"/>
            <a:ext cx="432249" cy="66862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163" name="Google Shape;163;p7"/>
          <p:cNvSpPr/>
          <p:nvPr/>
        </p:nvSpPr>
        <p:spPr>
          <a:xfrm>
            <a:off x="7956575" y="-147125"/>
            <a:ext cx="968665" cy="1446867"/>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164" name="Google Shape;164;p7"/>
          <p:cNvSpPr/>
          <p:nvPr/>
        </p:nvSpPr>
        <p:spPr>
          <a:xfrm>
            <a:off x="7524777" y="-48672"/>
            <a:ext cx="432250"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165" name="Google Shape;165;p7"/>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166" name="Google Shape;166;p7"/>
          <p:cNvSpPr/>
          <p:nvPr/>
        </p:nvSpPr>
        <p:spPr>
          <a:xfrm>
            <a:off x="7524775" y="1713000"/>
            <a:ext cx="1106400" cy="14980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167" name="Google Shape;167;p7"/>
          <p:cNvSpPr/>
          <p:nvPr/>
        </p:nvSpPr>
        <p:spPr>
          <a:xfrm rot="-5400000">
            <a:off x="7167502" y="893428"/>
            <a:ext cx="564600" cy="4449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rot="5400000">
            <a:off x="8455975" y="4580950"/>
            <a:ext cx="485400" cy="334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170" name="Google Shape;170;p7"/>
          <p:cNvSpPr/>
          <p:nvPr/>
        </p:nvSpPr>
        <p:spPr>
          <a:xfrm>
            <a:off x="8668228" y="988756"/>
            <a:ext cx="354503" cy="423175"/>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171" name="Google Shape;171;p7"/>
          <p:cNvSpPr/>
          <p:nvPr/>
        </p:nvSpPr>
        <p:spPr>
          <a:xfrm>
            <a:off x="8763900" y="3127993"/>
            <a:ext cx="279674" cy="289206"/>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172" name="Google Shape;172;p7"/>
          <p:cNvSpPr/>
          <p:nvPr/>
        </p:nvSpPr>
        <p:spPr>
          <a:xfrm>
            <a:off x="7233391" y="1950962"/>
            <a:ext cx="236741" cy="28920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173" name="Google Shape;173;p7"/>
          <p:cNvSpPr/>
          <p:nvPr/>
        </p:nvSpPr>
        <p:spPr>
          <a:xfrm>
            <a:off x="6811905" y="-87455"/>
            <a:ext cx="652469" cy="9054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174" name="Google Shape;174;p7"/>
          <p:cNvSpPr/>
          <p:nvPr/>
        </p:nvSpPr>
        <p:spPr>
          <a:xfrm>
            <a:off x="7662627" y="662323"/>
            <a:ext cx="87722" cy="216666"/>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175" name="Google Shape;175;p7"/>
          <p:cNvSpPr/>
          <p:nvPr/>
        </p:nvSpPr>
        <p:spPr>
          <a:xfrm>
            <a:off x="6992802" y="3859303"/>
            <a:ext cx="164400"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176" name="Google Shape;176;p7"/>
          <p:cNvSpPr/>
          <p:nvPr/>
        </p:nvSpPr>
        <p:spPr>
          <a:xfrm>
            <a:off x="6897399" y="729426"/>
            <a:ext cx="236725" cy="344536"/>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177" name="Google Shape;177;p7"/>
          <p:cNvSpPr/>
          <p:nvPr/>
        </p:nvSpPr>
        <p:spPr>
          <a:xfrm>
            <a:off x="8925943" y="4066263"/>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178" name="Google Shape;178;p7"/>
          <p:cNvSpPr txBox="1">
            <a:spLocks noGrp="1"/>
          </p:cNvSpPr>
          <p:nvPr>
            <p:ph type="title"/>
          </p:nvPr>
        </p:nvSpPr>
        <p:spPr>
          <a:xfrm>
            <a:off x="735875" y="780900"/>
            <a:ext cx="5917200" cy="697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79" name="Google Shape;179;p7"/>
          <p:cNvSpPr txBox="1">
            <a:spLocks noGrp="1"/>
          </p:cNvSpPr>
          <p:nvPr>
            <p:ph type="body" idx="1"/>
          </p:nvPr>
        </p:nvSpPr>
        <p:spPr>
          <a:xfrm>
            <a:off x="735875" y="1478400"/>
            <a:ext cx="1771500" cy="34473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80" name="Google Shape;180;p7"/>
          <p:cNvSpPr txBox="1">
            <a:spLocks noGrp="1"/>
          </p:cNvSpPr>
          <p:nvPr>
            <p:ph type="body" idx="2"/>
          </p:nvPr>
        </p:nvSpPr>
        <p:spPr>
          <a:xfrm>
            <a:off x="2597935" y="1478400"/>
            <a:ext cx="1771500" cy="34473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81" name="Google Shape;181;p7"/>
          <p:cNvSpPr txBox="1">
            <a:spLocks noGrp="1"/>
          </p:cNvSpPr>
          <p:nvPr>
            <p:ph type="body" idx="3"/>
          </p:nvPr>
        </p:nvSpPr>
        <p:spPr>
          <a:xfrm>
            <a:off x="4459994" y="1478400"/>
            <a:ext cx="1771500" cy="34473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82" name="Google Shape;182;p7"/>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825798" y="-750"/>
            <a:ext cx="7486405" cy="5145000"/>
            <a:chOff x="825798" y="-750"/>
            <a:chExt cx="7486405" cy="5145000"/>
          </a:xfrm>
        </p:grpSpPr>
        <p:cxnSp>
          <p:nvCxnSpPr>
            <p:cNvPr id="7" name="Google Shape;7;p1"/>
            <p:cNvCxnSpPr/>
            <p:nvPr/>
          </p:nvCxnSpPr>
          <p:spPr>
            <a:xfrm>
              <a:off x="825798"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8" name="Google Shape;8;p1"/>
            <p:cNvCxnSpPr/>
            <p:nvPr/>
          </p:nvCxnSpPr>
          <p:spPr>
            <a:xfrm>
              <a:off x="1657621"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9" name="Google Shape;9;p1"/>
            <p:cNvCxnSpPr/>
            <p:nvPr/>
          </p:nvCxnSpPr>
          <p:spPr>
            <a:xfrm>
              <a:off x="2489443"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0" name="Google Shape;10;p1"/>
            <p:cNvCxnSpPr/>
            <p:nvPr/>
          </p:nvCxnSpPr>
          <p:spPr>
            <a:xfrm>
              <a:off x="8312202"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1" name="Google Shape;11;p1"/>
            <p:cNvCxnSpPr/>
            <p:nvPr/>
          </p:nvCxnSpPr>
          <p:spPr>
            <a:xfrm>
              <a:off x="7480380"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2" name="Google Shape;12;p1"/>
            <p:cNvCxnSpPr/>
            <p:nvPr/>
          </p:nvCxnSpPr>
          <p:spPr>
            <a:xfrm>
              <a:off x="6648557"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3" name="Google Shape;13;p1"/>
            <p:cNvCxnSpPr/>
            <p:nvPr/>
          </p:nvCxnSpPr>
          <p:spPr>
            <a:xfrm>
              <a:off x="5816734"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4" name="Google Shape;14;p1"/>
            <p:cNvCxnSpPr/>
            <p:nvPr/>
          </p:nvCxnSpPr>
          <p:spPr>
            <a:xfrm>
              <a:off x="4984911"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5" name="Google Shape;15;p1"/>
            <p:cNvCxnSpPr/>
            <p:nvPr/>
          </p:nvCxnSpPr>
          <p:spPr>
            <a:xfrm>
              <a:off x="4153089"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6" name="Google Shape;16;p1"/>
            <p:cNvCxnSpPr/>
            <p:nvPr/>
          </p:nvCxnSpPr>
          <p:spPr>
            <a:xfrm>
              <a:off x="3321266" y="-750"/>
              <a:ext cx="0" cy="5145000"/>
            </a:xfrm>
            <a:prstGeom prst="straightConnector1">
              <a:avLst/>
            </a:prstGeom>
            <a:noFill/>
            <a:ln w="9525" cap="flat" cmpd="sng">
              <a:solidFill>
                <a:srgbClr val="005C65"/>
              </a:solidFill>
              <a:prstDash val="dot"/>
              <a:round/>
              <a:headEnd type="none" w="med" len="med"/>
              <a:tailEnd type="none" w="med" len="med"/>
            </a:ln>
          </p:spPr>
        </p:cxnSp>
      </p:grpSp>
      <p:sp>
        <p:nvSpPr>
          <p:cNvPr id="17" name="Google Shape;17;p1"/>
          <p:cNvSpPr txBox="1">
            <a:spLocks noGrp="1"/>
          </p:cNvSpPr>
          <p:nvPr>
            <p:ph type="title"/>
          </p:nvPr>
        </p:nvSpPr>
        <p:spPr>
          <a:xfrm>
            <a:off x="735875" y="780900"/>
            <a:ext cx="5917200" cy="697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9pPr>
          </a:lstStyle>
          <a:p>
            <a:endParaRPr/>
          </a:p>
        </p:txBody>
      </p:sp>
      <p:sp>
        <p:nvSpPr>
          <p:cNvPr id="18" name="Google Shape;18;p1"/>
          <p:cNvSpPr txBox="1">
            <a:spLocks noGrp="1"/>
          </p:cNvSpPr>
          <p:nvPr>
            <p:ph type="body" idx="1"/>
          </p:nvPr>
        </p:nvSpPr>
        <p:spPr>
          <a:xfrm>
            <a:off x="735875" y="1513574"/>
            <a:ext cx="5917200" cy="3031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dk2"/>
              </a:buClr>
              <a:buSzPts val="2400"/>
              <a:buFont typeface="PT Serif"/>
              <a:buChar char="⊸"/>
              <a:defRPr sz="2400">
                <a:solidFill>
                  <a:schemeClr val="dk1"/>
                </a:solidFill>
                <a:latin typeface="PT Serif"/>
                <a:ea typeface="PT Serif"/>
                <a:cs typeface="PT Serif"/>
                <a:sym typeface="PT Serif"/>
              </a:defRPr>
            </a:lvl1pPr>
            <a:lvl2pPr marL="914400" lvl="1"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2pPr>
            <a:lvl3pPr marL="1371600" lvl="2"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3pPr>
            <a:lvl4pPr marL="1828800" lvl="3"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4pPr>
            <a:lvl5pPr marL="2286000" lvl="4"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5pPr>
            <a:lvl6pPr marL="2743200" lvl="5"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6pPr>
            <a:lvl7pPr marL="3200400" lvl="6"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7pPr>
            <a:lvl8pPr marL="3657600" lvl="7"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8pPr>
            <a:lvl9pPr marL="4114800" lvl="8"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9pPr>
          </a:lstStyle>
          <a:p>
            <a:endParaRPr/>
          </a:p>
        </p:txBody>
      </p:sp>
      <p:sp>
        <p:nvSpPr>
          <p:cNvPr id="19" name="Google Shape;19;p1"/>
          <p:cNvSpPr txBox="1">
            <a:spLocks noGrp="1"/>
          </p:cNvSpPr>
          <p:nvPr>
            <p:ph type="sldNum" idx="12"/>
          </p:nvPr>
        </p:nvSpPr>
        <p:spPr>
          <a:xfrm>
            <a:off x="76200" y="39925"/>
            <a:ext cx="548700" cy="360000"/>
          </a:xfrm>
          <a:prstGeom prst="rect">
            <a:avLst/>
          </a:prstGeom>
          <a:noFill/>
          <a:ln>
            <a:noFill/>
          </a:ln>
        </p:spPr>
        <p:txBody>
          <a:bodyPr spcFirstLastPara="1" wrap="square" lIns="91425" tIns="91425" rIns="91425" bIns="91425" anchor="t" anchorCtr="0">
            <a:noAutofit/>
          </a:bodyPr>
          <a:lstStyle>
            <a:lvl1pPr lvl="0">
              <a:buNone/>
              <a:defRPr sz="1100" b="1">
                <a:solidFill>
                  <a:schemeClr val="lt2"/>
                </a:solidFill>
                <a:latin typeface="Montserrat"/>
                <a:ea typeface="Montserrat"/>
                <a:cs typeface="Montserrat"/>
                <a:sym typeface="Montserrat"/>
              </a:defRPr>
            </a:lvl1pPr>
            <a:lvl2pPr lvl="1">
              <a:buNone/>
              <a:defRPr sz="1100" b="1">
                <a:solidFill>
                  <a:schemeClr val="lt2"/>
                </a:solidFill>
                <a:latin typeface="Montserrat"/>
                <a:ea typeface="Montserrat"/>
                <a:cs typeface="Montserrat"/>
                <a:sym typeface="Montserrat"/>
              </a:defRPr>
            </a:lvl2pPr>
            <a:lvl3pPr lvl="2">
              <a:buNone/>
              <a:defRPr sz="1100" b="1">
                <a:solidFill>
                  <a:schemeClr val="lt2"/>
                </a:solidFill>
                <a:latin typeface="Montserrat"/>
                <a:ea typeface="Montserrat"/>
                <a:cs typeface="Montserrat"/>
                <a:sym typeface="Montserrat"/>
              </a:defRPr>
            </a:lvl3pPr>
            <a:lvl4pPr lvl="3">
              <a:buNone/>
              <a:defRPr sz="1100" b="1">
                <a:solidFill>
                  <a:schemeClr val="lt2"/>
                </a:solidFill>
                <a:latin typeface="Montserrat"/>
                <a:ea typeface="Montserrat"/>
                <a:cs typeface="Montserrat"/>
                <a:sym typeface="Montserrat"/>
              </a:defRPr>
            </a:lvl4pPr>
            <a:lvl5pPr lvl="4">
              <a:buNone/>
              <a:defRPr sz="1100" b="1">
                <a:solidFill>
                  <a:schemeClr val="lt2"/>
                </a:solidFill>
                <a:latin typeface="Montserrat"/>
                <a:ea typeface="Montserrat"/>
                <a:cs typeface="Montserrat"/>
                <a:sym typeface="Montserrat"/>
              </a:defRPr>
            </a:lvl5pPr>
            <a:lvl6pPr lvl="5">
              <a:buNone/>
              <a:defRPr sz="1100" b="1">
                <a:solidFill>
                  <a:schemeClr val="lt2"/>
                </a:solidFill>
                <a:latin typeface="Montserrat"/>
                <a:ea typeface="Montserrat"/>
                <a:cs typeface="Montserrat"/>
                <a:sym typeface="Montserrat"/>
              </a:defRPr>
            </a:lvl6pPr>
            <a:lvl7pPr lvl="6">
              <a:buNone/>
              <a:defRPr sz="1100" b="1">
                <a:solidFill>
                  <a:schemeClr val="lt2"/>
                </a:solidFill>
                <a:latin typeface="Montserrat"/>
                <a:ea typeface="Montserrat"/>
                <a:cs typeface="Montserrat"/>
                <a:sym typeface="Montserrat"/>
              </a:defRPr>
            </a:lvl7pPr>
            <a:lvl8pPr lvl="7">
              <a:buNone/>
              <a:defRPr sz="1100" b="1">
                <a:solidFill>
                  <a:schemeClr val="lt2"/>
                </a:solidFill>
                <a:latin typeface="Montserrat"/>
                <a:ea typeface="Montserrat"/>
                <a:cs typeface="Montserrat"/>
                <a:sym typeface="Montserrat"/>
              </a:defRPr>
            </a:lvl8pPr>
            <a:lvl9pPr lvl="8">
              <a:buNone/>
              <a:defRPr sz="1100" b="1">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foursquare.com/" TargetMode="External"/><Relationship Id="rId4" Type="http://schemas.openxmlformats.org/officeDocument/2006/relationships/hyperlink" Target="http://cocl.us/Geospatial_dat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2"/>
          <p:cNvSpPr txBox="1">
            <a:spLocks noGrp="1"/>
          </p:cNvSpPr>
          <p:nvPr>
            <p:ph type="ctrTitle"/>
          </p:nvPr>
        </p:nvSpPr>
        <p:spPr>
          <a:xfrm>
            <a:off x="1661700" y="1991825"/>
            <a:ext cx="5820600" cy="1159800"/>
          </a:xfrm>
          <a:prstGeom prst="rect">
            <a:avLst/>
          </a:prstGeom>
        </p:spPr>
        <p:txBody>
          <a:bodyPr spcFirstLastPara="1" wrap="square" lIns="91425" tIns="91425" rIns="91425" bIns="91425" anchor="ctr" anchorCtr="0">
            <a:noAutofit/>
          </a:bodyPr>
          <a:lstStyle/>
          <a:p>
            <a:r>
              <a:rPr lang="en-CA" dirty="0"/>
              <a:t>The Battle of Neighborhoods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3"/>
          <p:cNvSpPr txBox="1">
            <a:spLocks noGrp="1"/>
          </p:cNvSpPr>
          <p:nvPr>
            <p:ph type="title"/>
          </p:nvPr>
        </p:nvSpPr>
        <p:spPr>
          <a:xfrm>
            <a:off x="735875" y="476100"/>
            <a:ext cx="5917200" cy="69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Introduction</a:t>
            </a:r>
            <a:endParaRPr sz="3600" dirty="0"/>
          </a:p>
        </p:txBody>
      </p:sp>
      <p:sp>
        <p:nvSpPr>
          <p:cNvPr id="263" name="Google Shape;263;p13"/>
          <p:cNvSpPr txBox="1"/>
          <p:nvPr/>
        </p:nvSpPr>
        <p:spPr>
          <a:xfrm>
            <a:off x="735875" y="1351400"/>
            <a:ext cx="5917200" cy="2814900"/>
          </a:xfrm>
          <a:prstGeom prst="rect">
            <a:avLst/>
          </a:prstGeom>
          <a:noFill/>
          <a:ln>
            <a:noFill/>
          </a:ln>
        </p:spPr>
        <p:txBody>
          <a:bodyPr spcFirstLastPara="1" wrap="square" lIns="91425" tIns="91425" rIns="91425" bIns="91425" anchor="t" anchorCtr="0">
            <a:noAutofit/>
          </a:bodyPr>
          <a:lstStyle/>
          <a:p>
            <a:pPr>
              <a:spcBef>
                <a:spcPts val="600"/>
              </a:spcBef>
            </a:pPr>
            <a:r>
              <a:rPr lang="en-CA" b="1" dirty="0">
                <a:solidFill>
                  <a:srgbClr val="6AA84F"/>
                </a:solidFill>
                <a:latin typeface="PT Serif"/>
                <a:ea typeface="PT Serif"/>
                <a:cs typeface="PT Serif"/>
                <a:sym typeface="PT Serif"/>
              </a:rPr>
              <a:t>Purpose</a:t>
            </a:r>
          </a:p>
          <a:p>
            <a:pPr>
              <a:spcBef>
                <a:spcPts val="600"/>
              </a:spcBef>
              <a:buClr>
                <a:schemeClr val="dk1"/>
              </a:buClr>
              <a:buSzPts val="1100"/>
            </a:pPr>
            <a:r>
              <a:rPr lang="en-CA" dirty="0">
                <a:solidFill>
                  <a:srgbClr val="FFFFFF"/>
                </a:solidFill>
                <a:latin typeface="PT Serif"/>
                <a:sym typeface="PT Serif"/>
              </a:rPr>
              <a:t>The purpose of this whole exercise is for submission of the final capstone project for the "IBM Data Science" course on Coursera as well as to determine what neighborhood of Toronto would be the most optimal to open a new Greek Restaurant. </a:t>
            </a:r>
            <a:endParaRPr lang="en-CA" b="1" dirty="0">
              <a:solidFill>
                <a:srgbClr val="6AA84F"/>
              </a:solidFill>
              <a:latin typeface="PT Serif"/>
              <a:ea typeface="PT Serif"/>
              <a:cs typeface="PT Serif"/>
              <a:sym typeface="PT Serif"/>
            </a:endParaRPr>
          </a:p>
          <a:p>
            <a:pPr>
              <a:spcBef>
                <a:spcPts val="600"/>
              </a:spcBef>
            </a:pPr>
            <a:r>
              <a:rPr lang="en-CA" b="1" dirty="0">
                <a:solidFill>
                  <a:srgbClr val="6AA84F"/>
                </a:solidFill>
                <a:latin typeface="PT Serif"/>
                <a:ea typeface="PT Serif"/>
                <a:cs typeface="PT Serif"/>
                <a:sym typeface="PT Serif"/>
              </a:rPr>
              <a:t>Target</a:t>
            </a:r>
          </a:p>
          <a:p>
            <a:pPr>
              <a:spcBef>
                <a:spcPts val="600"/>
              </a:spcBef>
            </a:pPr>
            <a:r>
              <a:rPr lang="en-CA" dirty="0">
                <a:solidFill>
                  <a:srgbClr val="FFFFFF"/>
                </a:solidFill>
                <a:latin typeface="PT Serif"/>
                <a:sym typeface="PT Serif"/>
              </a:rPr>
              <a:t>Target audience for this analysis would be individuals/entrepreneurs who are planning to open a Greek Restaurant in Toronto and are looking for the optimal neighbourhood to do it. </a:t>
            </a:r>
          </a:p>
          <a:p>
            <a:pPr>
              <a:spcBef>
                <a:spcPts val="600"/>
              </a:spcBef>
            </a:pPr>
            <a:endParaRPr lang="en-CA" sz="1100" dirty="0">
              <a:solidFill>
                <a:srgbClr val="6AA84F"/>
              </a:solidFill>
              <a:latin typeface="PT Serif"/>
              <a:ea typeface="PT Serif"/>
              <a:cs typeface="PT Serif"/>
              <a:sym typeface="PT Serif"/>
            </a:endParaRPr>
          </a:p>
          <a:p>
            <a:pPr marL="0" lvl="0" indent="0" algn="l" rtl="0">
              <a:spcBef>
                <a:spcPts val="600"/>
              </a:spcBef>
              <a:spcAft>
                <a:spcPts val="0"/>
              </a:spcAft>
              <a:buNone/>
            </a:pPr>
            <a:endParaRPr sz="1100" dirty="0">
              <a:solidFill>
                <a:srgbClr val="FFFFFF"/>
              </a:solidFill>
              <a:latin typeface="PT Serif"/>
              <a:ea typeface="PT Serif"/>
              <a:cs typeface="PT Serif"/>
              <a:sym typeface="PT Serif"/>
            </a:endParaRPr>
          </a:p>
        </p:txBody>
      </p:sp>
      <p:sp>
        <p:nvSpPr>
          <p:cNvPr id="266" name="Google Shape;266;p13"/>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7"/>
          <p:cNvSpPr txBox="1">
            <a:spLocks noGrp="1"/>
          </p:cNvSpPr>
          <p:nvPr>
            <p:ph type="title"/>
          </p:nvPr>
        </p:nvSpPr>
        <p:spPr>
          <a:xfrm>
            <a:off x="717780" y="780900"/>
            <a:ext cx="5169000" cy="69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a:t>
            </a:r>
            <a:endParaRPr dirty="0"/>
          </a:p>
        </p:txBody>
      </p:sp>
      <p:sp>
        <p:nvSpPr>
          <p:cNvPr id="293" name="Google Shape;293;p17"/>
          <p:cNvSpPr txBox="1">
            <a:spLocks noGrp="1"/>
          </p:cNvSpPr>
          <p:nvPr>
            <p:ph type="body" idx="1"/>
          </p:nvPr>
        </p:nvSpPr>
        <p:spPr>
          <a:xfrm>
            <a:off x="717779" y="1513574"/>
            <a:ext cx="5909357" cy="3031200"/>
          </a:xfrm>
          <a:prstGeom prst="rect">
            <a:avLst/>
          </a:prstGeom>
        </p:spPr>
        <p:txBody>
          <a:bodyPr spcFirstLastPara="1" wrap="square" lIns="91425" tIns="91425" rIns="91425" bIns="91425" anchor="t" anchorCtr="0">
            <a:noAutofit/>
          </a:bodyPr>
          <a:lstStyle/>
          <a:p>
            <a:pPr lvl="0" fontAlgn="base"/>
            <a:r>
              <a:rPr lang="en-CA" sz="1400" dirty="0"/>
              <a:t>List of postal codes of Canada Wiki: </a:t>
            </a:r>
            <a:r>
              <a:rPr lang="en-CA" sz="1400" b="1" dirty="0">
                <a:hlinkClick r:id="rId3"/>
              </a:rPr>
              <a:t>https://en.wikipedia.org/wiki/List_of_postal_codes_of_Canada:_M</a:t>
            </a:r>
            <a:r>
              <a:rPr lang="en-CA" sz="1400" dirty="0"/>
              <a:t> for access to neighborhood data of Toronto region.</a:t>
            </a:r>
          </a:p>
          <a:p>
            <a:pPr lvl="0" fontAlgn="base"/>
            <a:r>
              <a:rPr lang="en-CA" sz="1400" dirty="0"/>
              <a:t>Geographical coordinates of the neighborhoods: </a:t>
            </a:r>
            <a:r>
              <a:rPr lang="en-CA" sz="1400" b="1" dirty="0">
                <a:hlinkClick r:id="rId4"/>
              </a:rPr>
              <a:t>http://cocl.us/Geospatial_data</a:t>
            </a:r>
            <a:r>
              <a:rPr lang="en-CA" sz="1400" dirty="0"/>
              <a:t> for getting the longitude and latitude data for the neighborhoods.</a:t>
            </a:r>
          </a:p>
          <a:p>
            <a:pPr lvl="0" fontAlgn="base"/>
            <a:r>
              <a:rPr lang="en-CA" sz="1400" dirty="0"/>
              <a:t>Foursquare database: </a:t>
            </a:r>
            <a:r>
              <a:rPr lang="en-CA" sz="1400" b="1" dirty="0">
                <a:hlinkClick r:id="rId5"/>
              </a:rPr>
              <a:t>https://Foursquare.com</a:t>
            </a:r>
            <a:r>
              <a:rPr lang="en-CA" sz="1400" dirty="0"/>
              <a:t> to be used in order to explore the desired neighborhood data for various restaurant details and access the JSON files. This data shall be utilized to map the Indian restaurants in various locations.</a:t>
            </a:r>
            <a:endParaRPr dirty="0"/>
          </a:p>
        </p:txBody>
      </p:sp>
      <p:sp>
        <p:nvSpPr>
          <p:cNvPr id="294" name="Google Shape;294;p17"/>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9"/>
          <p:cNvSpPr txBox="1">
            <a:spLocks noGrp="1"/>
          </p:cNvSpPr>
          <p:nvPr>
            <p:ph type="body" idx="1"/>
          </p:nvPr>
        </p:nvSpPr>
        <p:spPr>
          <a:xfrm>
            <a:off x="735874" y="1478400"/>
            <a:ext cx="6171919" cy="3447300"/>
          </a:xfrm>
          <a:prstGeom prst="rect">
            <a:avLst/>
          </a:prstGeom>
        </p:spPr>
        <p:txBody>
          <a:bodyPr spcFirstLastPara="1" wrap="square" lIns="91425" tIns="91425" rIns="91425" bIns="91425" anchor="t" anchorCtr="0">
            <a:noAutofit/>
          </a:bodyPr>
          <a:lstStyle/>
          <a:p>
            <a:r>
              <a:rPr lang="en-CA" dirty="0"/>
              <a:t>We utilized numerous Python libraries to fetch the information , to control the content and to break down and visualize those datasets. We have utilized Foursquare API to investigate the settings in neighborhoods of Toronto, get great measure of data from Wikipedia which we scraped with the </a:t>
            </a:r>
            <a:r>
              <a:rPr lang="en-CA" dirty="0" err="1"/>
              <a:t>Beautifulsoup</a:t>
            </a:r>
            <a:r>
              <a:rPr lang="en-CA" dirty="0"/>
              <a:t> Web scraping Library. We also visualized utilizing different plots present in seaborn and matplotlib libraries. Similarly, we applied AI strategy to anticipate the error given the information and utilized Folium to picture it on a map. </a:t>
            </a:r>
          </a:p>
        </p:txBody>
      </p:sp>
      <p:sp>
        <p:nvSpPr>
          <p:cNvPr id="310" name="Google Shape;310;p19"/>
          <p:cNvSpPr txBox="1">
            <a:spLocks noGrp="1"/>
          </p:cNvSpPr>
          <p:nvPr>
            <p:ph type="title"/>
          </p:nvPr>
        </p:nvSpPr>
        <p:spPr>
          <a:xfrm>
            <a:off x="735875" y="780900"/>
            <a:ext cx="5917200" cy="69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
        <p:nvSpPr>
          <p:cNvPr id="312" name="Google Shape;312;p19"/>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9"/>
          <p:cNvSpPr txBox="1">
            <a:spLocks noGrp="1"/>
          </p:cNvSpPr>
          <p:nvPr>
            <p:ph type="body" idx="1"/>
          </p:nvPr>
        </p:nvSpPr>
        <p:spPr>
          <a:xfrm>
            <a:off x="735874" y="1478400"/>
            <a:ext cx="6171919" cy="3447300"/>
          </a:xfrm>
          <a:prstGeom prst="rect">
            <a:avLst/>
          </a:prstGeom>
        </p:spPr>
        <p:txBody>
          <a:bodyPr spcFirstLastPara="1" wrap="square" lIns="91425" tIns="91425" rIns="91425" bIns="91425" anchor="t" anchorCtr="0">
            <a:noAutofit/>
          </a:bodyPr>
          <a:lstStyle/>
          <a:p>
            <a:pPr>
              <a:buClr>
                <a:schemeClr val="dk1"/>
              </a:buClr>
              <a:buSzPts val="1100"/>
            </a:pPr>
            <a:r>
              <a:rPr lang="en-CA" dirty="0">
                <a:solidFill>
                  <a:srgbClr val="FFFFFF"/>
                </a:solidFill>
              </a:rPr>
              <a:t>Some techniques that we used for this analysis were One Hot Encoding and Elbow Point Technique:  </a:t>
            </a:r>
          </a:p>
        </p:txBody>
      </p:sp>
      <p:sp>
        <p:nvSpPr>
          <p:cNvPr id="310" name="Google Shape;310;p19"/>
          <p:cNvSpPr txBox="1">
            <a:spLocks noGrp="1"/>
          </p:cNvSpPr>
          <p:nvPr>
            <p:ph type="title"/>
          </p:nvPr>
        </p:nvSpPr>
        <p:spPr>
          <a:xfrm>
            <a:off x="735875" y="780900"/>
            <a:ext cx="5917200" cy="69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
        <p:nvSpPr>
          <p:cNvPr id="312" name="Google Shape;312;p19"/>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pic>
        <p:nvPicPr>
          <p:cNvPr id="8" name="Picture 7" descr="Chart, line chart&#10;&#10;Description automatically generated">
            <a:extLst>
              <a:ext uri="{FF2B5EF4-FFF2-40B4-BE49-F238E27FC236}">
                <a16:creationId xmlns:a16="http://schemas.microsoft.com/office/drawing/2014/main" id="{84372693-1401-104F-80D4-7C87DF22C654}"/>
              </a:ext>
            </a:extLst>
          </p:cNvPr>
          <p:cNvPicPr/>
          <p:nvPr/>
        </p:nvPicPr>
        <p:blipFill>
          <a:blip r:embed="rId3"/>
          <a:stretch>
            <a:fillRect/>
          </a:stretch>
        </p:blipFill>
        <p:spPr>
          <a:xfrm>
            <a:off x="2326741" y="2571750"/>
            <a:ext cx="3331674" cy="2023271"/>
          </a:xfrm>
          <a:prstGeom prst="rect">
            <a:avLst/>
          </a:prstGeom>
        </p:spPr>
      </p:pic>
    </p:spTree>
    <p:extLst>
      <p:ext uri="{BB962C8B-B14F-4D97-AF65-F5344CB8AC3E}">
        <p14:creationId xmlns:p14="http://schemas.microsoft.com/office/powerpoint/2010/main" val="1966506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0"/>
          <p:cNvSpPr txBox="1">
            <a:spLocks noGrp="1"/>
          </p:cNvSpPr>
          <p:nvPr>
            <p:ph type="title"/>
          </p:nvPr>
        </p:nvSpPr>
        <p:spPr>
          <a:xfrm>
            <a:off x="735875" y="780900"/>
            <a:ext cx="5917200" cy="69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a:t>
            </a:r>
            <a:endParaRPr dirty="0"/>
          </a:p>
        </p:txBody>
      </p:sp>
      <p:sp>
        <p:nvSpPr>
          <p:cNvPr id="318" name="Google Shape;318;p20"/>
          <p:cNvSpPr txBox="1">
            <a:spLocks noGrp="1"/>
          </p:cNvSpPr>
          <p:nvPr>
            <p:ph type="body" idx="1"/>
          </p:nvPr>
        </p:nvSpPr>
        <p:spPr>
          <a:xfrm>
            <a:off x="735875" y="1478400"/>
            <a:ext cx="6126652" cy="10933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Yellow</a:t>
            </a:r>
            <a:endParaRPr b="1" dirty="0"/>
          </a:p>
          <a:p>
            <a:pPr marL="0" lvl="0" indent="0" algn="l" rtl="0">
              <a:spcBef>
                <a:spcPts val="600"/>
              </a:spcBef>
              <a:spcAft>
                <a:spcPts val="0"/>
              </a:spcAft>
              <a:buNone/>
            </a:pPr>
            <a:r>
              <a:rPr lang="en" dirty="0"/>
              <a:t>Is the color of gold, butter and ripe lemons. In the spectrum of visible light, yellow is found between green and orange.</a:t>
            </a:r>
            <a:endParaRPr dirty="0"/>
          </a:p>
        </p:txBody>
      </p:sp>
      <p:sp>
        <p:nvSpPr>
          <p:cNvPr id="321" name="Google Shape;321;p20"/>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pic>
        <p:nvPicPr>
          <p:cNvPr id="11" name="Picture 10" descr="Chart&#10;&#10;Description automatically generated">
            <a:extLst>
              <a:ext uri="{FF2B5EF4-FFF2-40B4-BE49-F238E27FC236}">
                <a16:creationId xmlns:a16="http://schemas.microsoft.com/office/drawing/2014/main" id="{0AFB1282-D8A8-9C43-9219-195BF57C3FB9}"/>
              </a:ext>
            </a:extLst>
          </p:cNvPr>
          <p:cNvPicPr/>
          <p:nvPr/>
        </p:nvPicPr>
        <p:blipFill rotWithShape="1">
          <a:blip r:embed="rId3"/>
          <a:srcRect b="24818"/>
          <a:stretch/>
        </p:blipFill>
        <p:spPr>
          <a:xfrm>
            <a:off x="624901" y="2550357"/>
            <a:ext cx="2862580" cy="2082048"/>
          </a:xfrm>
          <a:prstGeom prst="rect">
            <a:avLst/>
          </a:prstGeom>
        </p:spPr>
      </p:pic>
      <p:pic>
        <p:nvPicPr>
          <p:cNvPr id="12" name="Picture 11" descr="Chart, bar chart&#10;&#10;Description automatically generated">
            <a:extLst>
              <a:ext uri="{FF2B5EF4-FFF2-40B4-BE49-F238E27FC236}">
                <a16:creationId xmlns:a16="http://schemas.microsoft.com/office/drawing/2014/main" id="{4EFEB7F3-5F49-AF46-83DE-090F4649AC87}"/>
              </a:ext>
            </a:extLst>
          </p:cNvPr>
          <p:cNvPicPr/>
          <p:nvPr/>
        </p:nvPicPr>
        <p:blipFill>
          <a:blip r:embed="rId4"/>
          <a:stretch>
            <a:fillRect/>
          </a:stretch>
        </p:blipFill>
        <p:spPr>
          <a:xfrm>
            <a:off x="3790495" y="2550357"/>
            <a:ext cx="2862580" cy="208204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3534-E7A2-DA40-9AB9-CABE088D1ED1}"/>
              </a:ext>
            </a:extLst>
          </p:cNvPr>
          <p:cNvSpPr>
            <a:spLocks noGrp="1"/>
          </p:cNvSpPr>
          <p:nvPr>
            <p:ph type="title"/>
          </p:nvPr>
        </p:nvSpPr>
        <p:spPr/>
        <p:txBody>
          <a:bodyPr/>
          <a:lstStyle/>
          <a:p>
            <a:r>
              <a:rPr lang="en-US" dirty="0"/>
              <a:t>Discussion</a:t>
            </a:r>
          </a:p>
        </p:txBody>
      </p:sp>
      <p:sp>
        <p:nvSpPr>
          <p:cNvPr id="3" name="Text Placeholder 2">
            <a:extLst>
              <a:ext uri="{FF2B5EF4-FFF2-40B4-BE49-F238E27FC236}">
                <a16:creationId xmlns:a16="http://schemas.microsoft.com/office/drawing/2014/main" id="{81FD9218-9A64-2F41-BB42-BC1975B856B0}"/>
              </a:ext>
            </a:extLst>
          </p:cNvPr>
          <p:cNvSpPr>
            <a:spLocks noGrp="1"/>
          </p:cNvSpPr>
          <p:nvPr>
            <p:ph type="body" idx="1"/>
          </p:nvPr>
        </p:nvSpPr>
        <p:spPr>
          <a:xfrm>
            <a:off x="735875" y="1478400"/>
            <a:ext cx="5917200" cy="3447300"/>
          </a:xfrm>
        </p:spPr>
        <p:txBody>
          <a:bodyPr/>
          <a:lstStyle/>
          <a:p>
            <a:r>
              <a:rPr lang="en-CA" dirty="0"/>
              <a:t>Even though there is a huge amount of Neighborhoods in cluster 1, there are no Greek Restaurants at all, so it would be one of the optimal neighborhoods to consider when planning to open a new Greek Restaurant. </a:t>
            </a:r>
          </a:p>
          <a:p>
            <a:r>
              <a:rPr lang="en-CA" dirty="0"/>
              <a:t>We also see that the North York area (cluster 3) has the second last average of Greek Restaurants. Looking at the nearby venues, Fairview, Henry Farm, and Oriole, would be a great opportunity to open up a new Greek Restaurant. </a:t>
            </a:r>
          </a:p>
          <a:p>
            <a:r>
              <a:rPr lang="en-CA" dirty="0"/>
              <a:t>We wouldn't suggest opening a Greek Restaurant in Central Toronto, as there is also a lot of competition. This concludes the optimal findings for this project and recommends the entrepreneur to open an authentic Italian restaurant in these locations with little to no competition. </a:t>
            </a:r>
            <a:endParaRPr lang="en-US" dirty="0"/>
          </a:p>
        </p:txBody>
      </p:sp>
      <p:sp>
        <p:nvSpPr>
          <p:cNvPr id="6" name="Slide Number Placeholder 5">
            <a:extLst>
              <a:ext uri="{FF2B5EF4-FFF2-40B4-BE49-F238E27FC236}">
                <a16:creationId xmlns:a16="http://schemas.microsoft.com/office/drawing/2014/main" id="{8ACF3FEC-35B9-864A-8BE8-0FF0194391C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97065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3534-E7A2-DA40-9AB9-CABE088D1ED1}"/>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81FD9218-9A64-2F41-BB42-BC1975B856B0}"/>
              </a:ext>
            </a:extLst>
          </p:cNvPr>
          <p:cNvSpPr>
            <a:spLocks noGrp="1"/>
          </p:cNvSpPr>
          <p:nvPr>
            <p:ph type="body" idx="1"/>
          </p:nvPr>
        </p:nvSpPr>
        <p:spPr>
          <a:xfrm>
            <a:off x="735875" y="1478400"/>
            <a:ext cx="5917200" cy="3447300"/>
          </a:xfrm>
        </p:spPr>
        <p:txBody>
          <a:bodyPr/>
          <a:lstStyle/>
          <a:p>
            <a:r>
              <a:rPr lang="en-CA" dirty="0"/>
              <a:t>Places that have room for improvement or certain drawbacks gives us that this project can be additionally improved with the assistance of more information and distinctive Machine Learning strategies. Additionally, we can utilize this venture to investigate any situation, for example, opening an alternate cuisine or opening of a Liquor Store and so forth. Ideally, this task acts as an initial direction to tackle more complex real-life problems using data-science. </a:t>
            </a:r>
          </a:p>
        </p:txBody>
      </p:sp>
      <p:sp>
        <p:nvSpPr>
          <p:cNvPr id="6" name="Slide Number Placeholder 5">
            <a:extLst>
              <a:ext uri="{FF2B5EF4-FFF2-40B4-BE49-F238E27FC236}">
                <a16:creationId xmlns:a16="http://schemas.microsoft.com/office/drawing/2014/main" id="{8ACF3FEC-35B9-864A-8BE8-0FF0194391C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935661237"/>
      </p:ext>
    </p:extLst>
  </p:cSld>
  <p:clrMapOvr>
    <a:masterClrMapping/>
  </p:clrMapOvr>
</p:sld>
</file>

<file path=ppt/theme/theme1.xml><?xml version="1.0" encoding="utf-8"?>
<a:theme xmlns:a="http://schemas.openxmlformats.org/drawingml/2006/main" name="Balthasar template">
  <a:themeElements>
    <a:clrScheme name="Custom 347">
      <a:dk1>
        <a:srgbClr val="EFEFEF"/>
      </a:dk1>
      <a:lt1>
        <a:srgbClr val="004046"/>
      </a:lt1>
      <a:dk2>
        <a:srgbClr val="6AA84F"/>
      </a:dk2>
      <a:lt2>
        <a:srgbClr val="007074"/>
      </a:lt2>
      <a:accent1>
        <a:srgbClr val="00BFC9"/>
      </a:accent1>
      <a:accent2>
        <a:srgbClr val="00FFFF"/>
      </a:accent2>
      <a:accent3>
        <a:srgbClr val="DDFFFF"/>
      </a:accent3>
      <a:accent4>
        <a:srgbClr val="B6D7A8"/>
      </a:accent4>
      <a:accent5>
        <a:srgbClr val="D9D9D9"/>
      </a:accent5>
      <a:accent6>
        <a:srgbClr val="004046"/>
      </a:accent6>
      <a:hlink>
        <a:srgbClr val="00BFC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552</Words>
  <Application>Microsoft Macintosh PowerPoint</Application>
  <PresentationFormat>On-screen Show (16:9)</PresentationFormat>
  <Paragraphs>30</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PT Serif</vt:lpstr>
      <vt:lpstr>Arial</vt:lpstr>
      <vt:lpstr>Montserrat</vt:lpstr>
      <vt:lpstr>Abril Fatface</vt:lpstr>
      <vt:lpstr>Balthasar template</vt:lpstr>
      <vt:lpstr>The Battle of Neighborhoods</vt:lpstr>
      <vt:lpstr>Introduction</vt:lpstr>
      <vt:lpstr>Data</vt:lpstr>
      <vt:lpstr>Methodology</vt:lpstr>
      <vt:lpstr>Methodology</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cp:lastModifiedBy>Anastassiya Portnyagina</cp:lastModifiedBy>
  <cp:revision>1</cp:revision>
  <dcterms:modified xsi:type="dcterms:W3CDTF">2021-05-10T03:20:04Z</dcterms:modified>
</cp:coreProperties>
</file>