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Officina</a:t>
            </a:r>
            <a:br>
              <a:rPr lang="pt-BR" dirty="0" smtClean="0"/>
            </a:br>
            <a:r>
              <a:rPr lang="pt-BR" dirty="0" smtClean="0"/>
              <a:t>OpenSCAD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2693"/>
          </a:xfrm>
        </p:spPr>
        <p:txBody>
          <a:bodyPr/>
          <a:lstStyle/>
          <a:p>
            <a:r>
              <a:rPr lang="pt-BR" b="1" dirty="0" smtClean="0"/>
              <a:t>Projetando objetos para impressão 3d</a:t>
            </a:r>
          </a:p>
          <a:p>
            <a:endParaRPr lang="pt-BR" dirty="0" smtClean="0"/>
          </a:p>
          <a:p>
            <a:r>
              <a:rPr lang="pt-BR" dirty="0" smtClean="0"/>
              <a:t>Alex Porto - 2016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5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OpenSCAD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para criação de modelos 3D</a:t>
            </a:r>
          </a:p>
          <a:p>
            <a:r>
              <a:rPr lang="pt-BR" dirty="0" smtClean="0"/>
              <a:t>Trabalha através de scripts</a:t>
            </a:r>
          </a:p>
          <a:p>
            <a:r>
              <a:rPr lang="pt-BR" dirty="0" smtClean="0"/>
              <a:t>Alta precisão e total controle sobre os objetos criados</a:t>
            </a:r>
          </a:p>
          <a:p>
            <a:r>
              <a:rPr lang="pt-BR" dirty="0" smtClean="0"/>
              <a:t>OpenSource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OpenSCAD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2" y="2052638"/>
            <a:ext cx="7474672" cy="4195762"/>
          </a:xfrm>
        </p:spPr>
      </p:pic>
    </p:spTree>
    <p:extLst>
      <p:ext uri="{BB962C8B-B14F-4D97-AF65-F5344CB8AC3E}">
        <p14:creationId xmlns:p14="http://schemas.microsoft.com/office/powerpoint/2010/main" val="213098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OpenSCAD e digite a seguinte linha de código: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58" y="2618250"/>
            <a:ext cx="6763368" cy="39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10" y="2182860"/>
            <a:ext cx="5780144" cy="41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Officina OpenSCAD</vt:lpstr>
      <vt:lpstr>Conhecendo o OpenSCAD</vt:lpstr>
      <vt:lpstr>Conhecendo o OpenSCAD</vt:lpstr>
      <vt:lpstr>Primeiros passos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Officina OpenSCAD</dc:title>
  <dc:creator>aporto</dc:creator>
  <cp:lastModifiedBy>aporto</cp:lastModifiedBy>
  <cp:revision>3</cp:revision>
  <dcterms:created xsi:type="dcterms:W3CDTF">2016-02-14T14:44:36Z</dcterms:created>
  <dcterms:modified xsi:type="dcterms:W3CDTF">2016-02-14T14:56:48Z</dcterms:modified>
</cp:coreProperties>
</file>