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61" r:id="rId3"/>
    <p:sldId id="266" r:id="rId4"/>
    <p:sldId id="259" r:id="rId5"/>
    <p:sldId id="267" r:id="rId6"/>
    <p:sldId id="26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3565"/>
  </p:normalViewPr>
  <p:slideViewPr>
    <p:cSldViewPr snapToGrid="0" snapToObjects="1">
      <p:cViewPr varScale="1">
        <p:scale>
          <a:sx n="81" d="100"/>
          <a:sy n="81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24A6-09F6-B04D-BBB2-C525C056FB92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B25B7-C6C8-0F43-8EB5-78EC721E8E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48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First scan the rack.</a:t>
            </a:r>
          </a:p>
          <a:p>
            <a:r>
              <a:rPr lang="en-GB" dirty="0"/>
              <a:t>2. Then continue by scanning the pools from the A1 and follow the ”Scan Order” (also present on the screen of the app) (LEAVE 24. empty)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B25B7-C6C8-0F43-8EB5-78EC721E8EC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46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Scan the plate</a:t>
            </a:r>
          </a:p>
          <a:p>
            <a:pPr marL="228600" indent="-228600">
              <a:buAutoNum type="arabicPeriod"/>
            </a:pPr>
            <a:r>
              <a:rPr lang="en-GB" dirty="0"/>
              <a:t>Scan the racks and use the robot to transfer the racks to the plates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B25B7-C6C8-0F43-8EB5-78EC721E8E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53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B25B7-C6C8-0F43-8EB5-78EC721E8EC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709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4 plates arranged like this to transfer them to the 384 </a:t>
            </a:r>
            <a:r>
              <a:rPr lang="en-GB" dirty="0" err="1"/>
              <a:t>pcr</a:t>
            </a:r>
            <a:r>
              <a:rPr lang="en-GB" dirty="0"/>
              <a:t> plate.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B25B7-C6C8-0F43-8EB5-78EC721E8EC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24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previous arrangement and transfer the plates A1, A2, B1, B2 to the </a:t>
            </a:r>
            <a:r>
              <a:rPr lang="en-GB" dirty="0" err="1"/>
              <a:t>pcr</a:t>
            </a:r>
            <a:r>
              <a:rPr lang="en-GB"/>
              <a:t> plate.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B25B7-C6C8-0F43-8EB5-78EC721E8E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857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Upload the </a:t>
            </a:r>
            <a:r>
              <a:rPr lang="en-GB" dirty="0" err="1"/>
              <a:t>results.csv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B25B7-C6C8-0F43-8EB5-78EC721E8E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36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8C254-1173-4847-8CF7-40E8EE448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A664E9-E0BF-A84E-B0D5-8E778D120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E200EC-D155-4A4F-817A-CE862B6A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DD94-0903-8443-AFB2-FB1F53F63D1E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5D9550-4140-6944-ADE9-ADBFB7FB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B399E7-7949-C54D-B482-3489AB49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E5DA-EB26-0143-A067-58844BD638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37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976B1-5D27-4C4A-9C0F-B1D67745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33222D-6F2B-ED49-80D7-29675AF66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74E55-1FAD-3D45-9E1A-7B129A10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DD94-0903-8443-AFB2-FB1F53F63D1E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61EDAD-2955-5341-9F3F-5FF17F8F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36CA14-DBFF-DF48-A3AC-83530361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E5DA-EB26-0143-A067-58844BD638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46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BDC4ED-A1EA-884C-85C1-1AB1B4805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10B187-95EB-DD4E-A9A8-A6C456745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339611-DBB7-A249-92E5-C9304C50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DD94-0903-8443-AFB2-FB1F53F63D1E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35DC6C-64E8-9E4B-BD60-B978581D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AE4C97-E228-9B45-BFD5-93169F87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E5DA-EB26-0143-A067-58844BD638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1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4DFA-0162-3641-8C94-877E8CC6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B4DD8E-A23D-CE43-A78A-A0649436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80953-7478-E348-8F77-B9DAF1FC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DD94-0903-8443-AFB2-FB1F53F63D1E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75E782-C7AD-2645-9F2D-EEFC7980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EE0B8-DE67-8D42-9ED4-32BB9E28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E5DA-EB26-0143-A067-58844BD638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06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1DCF3-EFEA-094D-962D-0D8450BB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E607A6-B26B-7345-BC6A-52CAF16C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E0277F-661B-2541-B666-F482E3B2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DD94-0903-8443-AFB2-FB1F53F63D1E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34C5FD-B2F2-2641-B3E9-6E34275C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69E3FC-AF55-1B4D-ADD8-45E33D46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E5DA-EB26-0143-A067-58844BD638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92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957FE-F712-6547-970E-730D185F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9448C-553A-EE44-9402-057FBD9A1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6041A5-EF71-A646-893C-761399485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808A17-6B9B-2E4C-ABDA-B6BC1697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DD94-0903-8443-AFB2-FB1F53F63D1E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71544B-D1F0-7D43-9DF8-B9BFADA9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5CAD47-4303-9B45-9CE9-F1A67F7F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E5DA-EB26-0143-A067-58844BD638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85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E0AD3-2373-B24F-9B41-D5A56C61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C86D10-7DEC-A949-B995-8489F760B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371350-1B67-614D-92C5-99AF5E4FB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E52F1B-7A0C-5C49-82FF-BEC875D39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89270C-FB49-9C4E-86D3-EEED735FC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C6DE7F-25F8-BD48-9400-51F0BF5C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DD94-0903-8443-AFB2-FB1F53F63D1E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595E18-D7CF-3643-9E5D-B61D2562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529CA7-16C9-304A-BFFA-A9A77134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E5DA-EB26-0143-A067-58844BD638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31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3E4C9-825D-8641-A820-E201EA2F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EFB909-4268-ED48-B997-68389F7D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DD94-0903-8443-AFB2-FB1F53F63D1E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917D75-6E3A-7E40-A16C-6ED1F60F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16693D-239B-D947-A354-F1A316B6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E5DA-EB26-0143-A067-58844BD638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3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5E5405-0AF8-6D47-8A93-9F7B502F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DD94-0903-8443-AFB2-FB1F53F63D1E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6143CF-CB80-0148-A3C7-62956842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962333-B75A-3349-B15D-187A2836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E5DA-EB26-0143-A067-58844BD638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92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8EB45-FBA0-1441-9DC5-5FC74AE7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30F9E-B33B-8142-87DD-02A56044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5BB156-5261-144E-9392-D84479543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C57F06-3306-894E-AE43-1DE6B4DE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DD94-0903-8443-AFB2-FB1F53F63D1E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458DD-077E-5347-82AF-83C95E0C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663557-AD82-044D-A6AF-8224000C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E5DA-EB26-0143-A067-58844BD638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09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4B4FA-E87E-D948-B068-BF281C48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F41043-F14F-7645-90F2-4EF7C18D0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1BBFED-6F1A-CE41-BBAA-368871DAC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F7594F-9F5E-6642-A04A-B7B76478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DD94-0903-8443-AFB2-FB1F53F63D1E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FEBE30-523C-7148-AF9D-0AF08166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09309A-0925-4C47-9F1A-B2094936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E5DA-EB26-0143-A067-58844BD638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52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D2EED9-7FAE-EA4B-8A38-36AA9E94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535618-D43E-A345-818B-190E42799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611689-38FF-0A4E-9D28-5D15D0EB9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4DD94-0903-8443-AFB2-FB1F53F63D1E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E6EA6A-DE9A-B744-8D48-4AE2752D0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F779A4-1D2F-CD4B-A1E5-F3696976B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E5DA-EB26-0143-A067-58844BD638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70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760A3C3-A03F-2147-91E0-432E19133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645087"/>
              </p:ext>
            </p:extLst>
          </p:nvPr>
        </p:nvGraphicFramePr>
        <p:xfrm>
          <a:off x="2455333" y="1994284"/>
          <a:ext cx="196073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918">
                  <a:extLst>
                    <a:ext uri="{9D8B030D-6E8A-4147-A177-3AD203B41FA5}">
                      <a16:colId xmlns:a16="http://schemas.microsoft.com/office/drawing/2014/main" val="2586568710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4067034344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264955520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368520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78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5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31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6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46128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CEC8FFF-71B2-1941-BD74-1E83392FA719}"/>
              </a:ext>
            </a:extLst>
          </p:cNvPr>
          <p:cNvSpPr txBox="1"/>
          <p:nvPr/>
        </p:nvSpPr>
        <p:spPr>
          <a:xfrm>
            <a:off x="4858603" y="859809"/>
            <a:ext cx="228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3D Printed Racks [6x4]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BC4FDC5-4FA4-2845-BA5E-43D25D1BE500}"/>
              </a:ext>
            </a:extLst>
          </p:cNvPr>
          <p:cNvSpPr txBox="1"/>
          <p:nvPr/>
        </p:nvSpPr>
        <p:spPr>
          <a:xfrm>
            <a:off x="2783827" y="5322628"/>
            <a:ext cx="131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Coordinates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5C655BC-39F3-4141-825E-37DC8CE38E81}"/>
              </a:ext>
            </a:extLst>
          </p:cNvPr>
          <p:cNvSpPr txBox="1"/>
          <p:nvPr/>
        </p:nvSpPr>
        <p:spPr>
          <a:xfrm>
            <a:off x="8026826" y="5322628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Scan Order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23ED4BF8-A1CA-C144-9AAE-4C1B2A24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681670"/>
              </p:ext>
            </p:extLst>
          </p:nvPr>
        </p:nvGraphicFramePr>
        <p:xfrm>
          <a:off x="7650787" y="1994284"/>
          <a:ext cx="197042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06">
                  <a:extLst>
                    <a:ext uri="{9D8B030D-6E8A-4147-A177-3AD203B41FA5}">
                      <a16:colId xmlns:a16="http://schemas.microsoft.com/office/drawing/2014/main" val="2586568710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4067034344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264955520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368520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78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5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31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6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46128"/>
                  </a:ext>
                </a:extLst>
              </a:tr>
            </a:tbl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91B2E4FF-A93C-AD4F-BA00-DFEE58C7E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396" y="1994284"/>
            <a:ext cx="2417297" cy="4293600"/>
          </a:xfrm>
          <a:prstGeom prst="rect">
            <a:avLst/>
          </a:prstGeom>
        </p:spPr>
      </p:pic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E60BF0D-03E9-3D49-98B0-8FBB5AFF7B10}"/>
              </a:ext>
            </a:extLst>
          </p:cNvPr>
          <p:cNvSpPr/>
          <p:nvPr/>
        </p:nvSpPr>
        <p:spPr>
          <a:xfrm>
            <a:off x="299030" y="283817"/>
            <a:ext cx="876627" cy="914865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QR</a:t>
            </a:r>
          </a:p>
        </p:txBody>
      </p:sp>
    </p:spTree>
    <p:extLst>
      <p:ext uri="{BB962C8B-B14F-4D97-AF65-F5344CB8AC3E}">
        <p14:creationId xmlns:p14="http://schemas.microsoft.com/office/powerpoint/2010/main" val="405200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90EB698-938F-D843-ABDC-7EAD7FF29EF7}"/>
              </a:ext>
            </a:extLst>
          </p:cNvPr>
          <p:cNvSpPr txBox="1"/>
          <p:nvPr/>
        </p:nvSpPr>
        <p:spPr>
          <a:xfrm>
            <a:off x="5317062" y="421077"/>
            <a:ext cx="13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Plates [8x12]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2ECF14AC-0063-8D4E-B2F8-49AEBB163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199805"/>
              </p:ext>
            </p:extLst>
          </p:nvPr>
        </p:nvGraphicFramePr>
        <p:xfrm>
          <a:off x="1041683" y="3961381"/>
          <a:ext cx="197042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06">
                  <a:extLst>
                    <a:ext uri="{9D8B030D-6E8A-4147-A177-3AD203B41FA5}">
                      <a16:colId xmlns:a16="http://schemas.microsoft.com/office/drawing/2014/main" val="2586568710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4067034344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264955520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368520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8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5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31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2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6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746128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7EC0E7D-E615-CE44-92C6-F91AF292C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65726"/>
              </p:ext>
            </p:extLst>
          </p:nvPr>
        </p:nvGraphicFramePr>
        <p:xfrm>
          <a:off x="3109389" y="3961381"/>
          <a:ext cx="197042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06">
                  <a:extLst>
                    <a:ext uri="{9D8B030D-6E8A-4147-A177-3AD203B41FA5}">
                      <a16:colId xmlns:a16="http://schemas.microsoft.com/office/drawing/2014/main" val="2586568710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4067034344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264955520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368520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8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5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31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2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6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746128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A68467DD-6D71-7E42-B18D-3BE60E024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61640"/>
              </p:ext>
            </p:extLst>
          </p:nvPr>
        </p:nvGraphicFramePr>
        <p:xfrm>
          <a:off x="1041683" y="1633983"/>
          <a:ext cx="197042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06">
                  <a:extLst>
                    <a:ext uri="{9D8B030D-6E8A-4147-A177-3AD203B41FA5}">
                      <a16:colId xmlns:a16="http://schemas.microsoft.com/office/drawing/2014/main" val="2586568710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4067034344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264955520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368520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8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5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31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2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6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746128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2B046EC-1E2E-DE4E-81D0-37036206F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756143"/>
              </p:ext>
            </p:extLst>
          </p:nvPr>
        </p:nvGraphicFramePr>
        <p:xfrm>
          <a:off x="3109389" y="1633983"/>
          <a:ext cx="197042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06">
                  <a:extLst>
                    <a:ext uri="{9D8B030D-6E8A-4147-A177-3AD203B41FA5}">
                      <a16:colId xmlns:a16="http://schemas.microsoft.com/office/drawing/2014/main" val="2586568710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4067034344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264955520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368520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8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5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31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2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6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746128"/>
                  </a:ext>
                </a:extLst>
              </a:tr>
            </a:tbl>
          </a:graphicData>
        </a:graphic>
      </p:graphicFrame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3FB03D29-65F6-EB42-B52F-560360F2A029}"/>
              </a:ext>
            </a:extLst>
          </p:cNvPr>
          <p:cNvSpPr/>
          <p:nvPr/>
        </p:nvSpPr>
        <p:spPr>
          <a:xfrm>
            <a:off x="299030" y="283817"/>
            <a:ext cx="876627" cy="914865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QR</a:t>
            </a:r>
          </a:p>
        </p:txBody>
      </p:sp>
      <p:sp>
        <p:nvSpPr>
          <p:cNvPr id="37" name="Kreuz 36">
            <a:extLst>
              <a:ext uri="{FF2B5EF4-FFF2-40B4-BE49-F238E27FC236}">
                <a16:creationId xmlns:a16="http://schemas.microsoft.com/office/drawing/2014/main" id="{CFE7F544-07FB-B54B-B05F-13DE6D87393E}"/>
              </a:ext>
            </a:extLst>
          </p:cNvPr>
          <p:cNvSpPr/>
          <p:nvPr/>
        </p:nvSpPr>
        <p:spPr>
          <a:xfrm rot="2801081">
            <a:off x="2560096" y="1623861"/>
            <a:ext cx="402336" cy="402336"/>
          </a:xfrm>
          <a:prstGeom prst="plus">
            <a:avLst>
              <a:gd name="adj" fmla="val 3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Kreuz 37">
            <a:extLst>
              <a:ext uri="{FF2B5EF4-FFF2-40B4-BE49-F238E27FC236}">
                <a16:creationId xmlns:a16="http://schemas.microsoft.com/office/drawing/2014/main" id="{0087486B-0D87-9E4F-B11B-F638C391A638}"/>
              </a:ext>
            </a:extLst>
          </p:cNvPr>
          <p:cNvSpPr/>
          <p:nvPr/>
        </p:nvSpPr>
        <p:spPr>
          <a:xfrm rot="2801081">
            <a:off x="4639739" y="1614828"/>
            <a:ext cx="402336" cy="402336"/>
          </a:xfrm>
          <a:prstGeom prst="plus">
            <a:avLst>
              <a:gd name="adj" fmla="val 3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reuz 38">
            <a:extLst>
              <a:ext uri="{FF2B5EF4-FFF2-40B4-BE49-F238E27FC236}">
                <a16:creationId xmlns:a16="http://schemas.microsoft.com/office/drawing/2014/main" id="{9F7FE286-7815-2A40-B421-90D468C722D4}"/>
              </a:ext>
            </a:extLst>
          </p:cNvPr>
          <p:cNvSpPr/>
          <p:nvPr/>
        </p:nvSpPr>
        <p:spPr>
          <a:xfrm rot="2801081">
            <a:off x="2575209" y="3951005"/>
            <a:ext cx="402336" cy="402336"/>
          </a:xfrm>
          <a:prstGeom prst="plus">
            <a:avLst>
              <a:gd name="adj" fmla="val 3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Kreuz 39">
            <a:extLst>
              <a:ext uri="{FF2B5EF4-FFF2-40B4-BE49-F238E27FC236}">
                <a16:creationId xmlns:a16="http://schemas.microsoft.com/office/drawing/2014/main" id="{ED7373C0-2A41-4D4F-ACDE-ED48CC3A0528}"/>
              </a:ext>
            </a:extLst>
          </p:cNvPr>
          <p:cNvSpPr/>
          <p:nvPr/>
        </p:nvSpPr>
        <p:spPr>
          <a:xfrm rot="2801081">
            <a:off x="4612561" y="3951006"/>
            <a:ext cx="402336" cy="402336"/>
          </a:xfrm>
          <a:prstGeom prst="plus">
            <a:avLst>
              <a:gd name="adj" fmla="val 3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7" name="Tabelle 56">
            <a:extLst>
              <a:ext uri="{FF2B5EF4-FFF2-40B4-BE49-F238E27FC236}">
                <a16:creationId xmlns:a16="http://schemas.microsoft.com/office/drawing/2014/main" id="{02ACDE37-3A74-9A40-9524-C6888DDFF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59797"/>
              </p:ext>
            </p:extLst>
          </p:nvPr>
        </p:nvGraphicFramePr>
        <p:xfrm>
          <a:off x="6474756" y="1736341"/>
          <a:ext cx="975524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918">
                  <a:extLst>
                    <a:ext uri="{9D8B030D-6E8A-4147-A177-3AD203B41FA5}">
                      <a16:colId xmlns:a16="http://schemas.microsoft.com/office/drawing/2014/main" val="2586568710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4067034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97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4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5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7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19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8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5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31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2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6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746128"/>
                  </a:ext>
                </a:extLst>
              </a:tr>
            </a:tbl>
          </a:graphicData>
        </a:graphic>
      </p:graphicFrame>
      <p:graphicFrame>
        <p:nvGraphicFramePr>
          <p:cNvPr id="58" name="Tabelle 57">
            <a:extLst>
              <a:ext uri="{FF2B5EF4-FFF2-40B4-BE49-F238E27FC236}">
                <a16:creationId xmlns:a16="http://schemas.microsoft.com/office/drawing/2014/main" id="{9DB594A7-8028-FD4C-BE70-9DF5681B4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60389"/>
              </p:ext>
            </p:extLst>
          </p:nvPr>
        </p:nvGraphicFramePr>
        <p:xfrm>
          <a:off x="9614938" y="1736341"/>
          <a:ext cx="975524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918">
                  <a:extLst>
                    <a:ext uri="{9D8B030D-6E8A-4147-A177-3AD203B41FA5}">
                      <a16:colId xmlns:a16="http://schemas.microsoft.com/office/drawing/2014/main" val="2586568710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4067034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97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4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5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7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19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8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5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31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2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6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746128"/>
                  </a:ext>
                </a:extLst>
              </a:tr>
            </a:tbl>
          </a:graphicData>
        </a:graphic>
      </p:graphicFrame>
      <p:graphicFrame>
        <p:nvGraphicFramePr>
          <p:cNvPr id="59" name="Tabelle 58">
            <a:extLst>
              <a:ext uri="{FF2B5EF4-FFF2-40B4-BE49-F238E27FC236}">
                <a16:creationId xmlns:a16="http://schemas.microsoft.com/office/drawing/2014/main" id="{D6C2F33B-3B33-EF48-A738-5E1B2A385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815673"/>
              </p:ext>
            </p:extLst>
          </p:nvPr>
        </p:nvGraphicFramePr>
        <p:xfrm>
          <a:off x="8560750" y="1736341"/>
          <a:ext cx="975524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918">
                  <a:extLst>
                    <a:ext uri="{9D8B030D-6E8A-4147-A177-3AD203B41FA5}">
                      <a16:colId xmlns:a16="http://schemas.microsoft.com/office/drawing/2014/main" val="2586568710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4067034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97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4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5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7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19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8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5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31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2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6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746128"/>
                  </a:ext>
                </a:extLst>
              </a:tr>
            </a:tbl>
          </a:graphicData>
        </a:graphic>
      </p:graphicFrame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83E3B8A7-3694-5D42-88EC-8AB97E53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3561"/>
              </p:ext>
            </p:extLst>
          </p:nvPr>
        </p:nvGraphicFramePr>
        <p:xfrm>
          <a:off x="7513332" y="1736341"/>
          <a:ext cx="975524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918">
                  <a:extLst>
                    <a:ext uri="{9D8B030D-6E8A-4147-A177-3AD203B41FA5}">
                      <a16:colId xmlns:a16="http://schemas.microsoft.com/office/drawing/2014/main" val="2586568710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4067034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97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4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5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7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19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8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5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31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2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6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746128"/>
                  </a:ext>
                </a:extLst>
              </a:tr>
            </a:tbl>
          </a:graphicData>
        </a:graphic>
      </p:graphicFrame>
      <p:sp>
        <p:nvSpPr>
          <p:cNvPr id="61" name="Kreuz 60">
            <a:extLst>
              <a:ext uri="{FF2B5EF4-FFF2-40B4-BE49-F238E27FC236}">
                <a16:creationId xmlns:a16="http://schemas.microsoft.com/office/drawing/2014/main" id="{5B993201-7D1F-F14B-AF6A-F144FABCF47C}"/>
              </a:ext>
            </a:extLst>
          </p:cNvPr>
          <p:cNvSpPr/>
          <p:nvPr/>
        </p:nvSpPr>
        <p:spPr>
          <a:xfrm rot="2801081">
            <a:off x="7004072" y="1717187"/>
            <a:ext cx="402336" cy="402336"/>
          </a:xfrm>
          <a:prstGeom prst="plus">
            <a:avLst>
              <a:gd name="adj" fmla="val 3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Kreuz 61">
            <a:extLst>
              <a:ext uri="{FF2B5EF4-FFF2-40B4-BE49-F238E27FC236}">
                <a16:creationId xmlns:a16="http://schemas.microsoft.com/office/drawing/2014/main" id="{B9363A3F-EAC3-A74D-9510-5859451E8621}"/>
              </a:ext>
            </a:extLst>
          </p:cNvPr>
          <p:cNvSpPr/>
          <p:nvPr/>
        </p:nvSpPr>
        <p:spPr>
          <a:xfrm rot="2801081">
            <a:off x="8064776" y="1717187"/>
            <a:ext cx="402336" cy="402336"/>
          </a:xfrm>
          <a:prstGeom prst="plus">
            <a:avLst>
              <a:gd name="adj" fmla="val 3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Kreuz 62">
            <a:extLst>
              <a:ext uri="{FF2B5EF4-FFF2-40B4-BE49-F238E27FC236}">
                <a16:creationId xmlns:a16="http://schemas.microsoft.com/office/drawing/2014/main" id="{27C9D1B7-90A8-2749-A496-CBB114288247}"/>
              </a:ext>
            </a:extLst>
          </p:cNvPr>
          <p:cNvSpPr/>
          <p:nvPr/>
        </p:nvSpPr>
        <p:spPr>
          <a:xfrm rot="2801081">
            <a:off x="9088904" y="1717187"/>
            <a:ext cx="402336" cy="402336"/>
          </a:xfrm>
          <a:prstGeom prst="plus">
            <a:avLst>
              <a:gd name="adj" fmla="val 3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Kreuz 63">
            <a:extLst>
              <a:ext uri="{FF2B5EF4-FFF2-40B4-BE49-F238E27FC236}">
                <a16:creationId xmlns:a16="http://schemas.microsoft.com/office/drawing/2014/main" id="{4C62D017-6097-6248-94DB-98511639BDC4}"/>
              </a:ext>
            </a:extLst>
          </p:cNvPr>
          <p:cNvSpPr/>
          <p:nvPr/>
        </p:nvSpPr>
        <p:spPr>
          <a:xfrm rot="2801081">
            <a:off x="10149608" y="1717187"/>
            <a:ext cx="402336" cy="402336"/>
          </a:xfrm>
          <a:prstGeom prst="plus">
            <a:avLst>
              <a:gd name="adj" fmla="val 3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B4380414-A4D2-1341-AFBB-FD6C36B17C5F}"/>
              </a:ext>
            </a:extLst>
          </p:cNvPr>
          <p:cNvSpPr txBox="1"/>
          <p:nvPr/>
        </p:nvSpPr>
        <p:spPr>
          <a:xfrm>
            <a:off x="6767593" y="62887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12186AC5-1599-1B48-8145-48DC72825D1A}"/>
              </a:ext>
            </a:extLst>
          </p:cNvPr>
          <p:cNvSpPr txBox="1"/>
          <p:nvPr/>
        </p:nvSpPr>
        <p:spPr>
          <a:xfrm>
            <a:off x="7806169" y="6289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D9F2AAF2-86A4-174C-AADF-26F68553DDFC}"/>
              </a:ext>
            </a:extLst>
          </p:cNvPr>
          <p:cNvSpPr txBox="1"/>
          <p:nvPr/>
        </p:nvSpPr>
        <p:spPr>
          <a:xfrm>
            <a:off x="8857997" y="6301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44142DF-E3A4-B042-BF80-9EA47BEEFB2E}"/>
              </a:ext>
            </a:extLst>
          </p:cNvPr>
          <p:cNvSpPr txBox="1"/>
          <p:nvPr/>
        </p:nvSpPr>
        <p:spPr>
          <a:xfrm>
            <a:off x="9907775" y="6256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609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F73C25EE-9D03-094C-BB9A-DDAD4D5DA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306464" y="1299461"/>
            <a:ext cx="2573182" cy="4570483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601ACC25-8133-8146-8B00-A2F89F00ECB3}"/>
              </a:ext>
            </a:extLst>
          </p:cNvPr>
          <p:cNvSpPr/>
          <p:nvPr/>
        </p:nvSpPr>
        <p:spPr>
          <a:xfrm>
            <a:off x="9512490" y="2292823"/>
            <a:ext cx="505323" cy="2811440"/>
          </a:xfrm>
          <a:prstGeom prst="rect">
            <a:avLst/>
          </a:prstGeom>
          <a:solidFill>
            <a:schemeClr val="accent1">
              <a:alpha val="2549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F0CBDB5-ABB7-2343-9F9B-8FFE7DE22D7B}"/>
              </a:ext>
            </a:extLst>
          </p:cNvPr>
          <p:cNvSpPr/>
          <p:nvPr/>
        </p:nvSpPr>
        <p:spPr>
          <a:xfrm>
            <a:off x="10512968" y="2292823"/>
            <a:ext cx="477315" cy="2811440"/>
          </a:xfrm>
          <a:prstGeom prst="rect">
            <a:avLst/>
          </a:prstGeom>
          <a:solidFill>
            <a:schemeClr val="accent4">
              <a:alpha val="2549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F5DAC8E-10DA-F141-A124-5EF4D3535210}"/>
              </a:ext>
            </a:extLst>
          </p:cNvPr>
          <p:cNvSpPr/>
          <p:nvPr/>
        </p:nvSpPr>
        <p:spPr>
          <a:xfrm>
            <a:off x="10990283" y="2292823"/>
            <a:ext cx="505324" cy="2811440"/>
          </a:xfrm>
          <a:prstGeom prst="rect">
            <a:avLst/>
          </a:prstGeom>
          <a:solidFill>
            <a:schemeClr val="accent6">
              <a:alpha val="2549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B8AB0D9-DD07-D84F-B49C-FADC1E75100A}"/>
              </a:ext>
            </a:extLst>
          </p:cNvPr>
          <p:cNvSpPr/>
          <p:nvPr/>
        </p:nvSpPr>
        <p:spPr>
          <a:xfrm>
            <a:off x="10093247" y="2292823"/>
            <a:ext cx="419721" cy="2811440"/>
          </a:xfrm>
          <a:prstGeom prst="rect">
            <a:avLst/>
          </a:prstGeom>
          <a:solidFill>
            <a:schemeClr val="accent2">
              <a:alpha val="2549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3FB03D29-65F6-EB42-B52F-560360F2A029}"/>
              </a:ext>
            </a:extLst>
          </p:cNvPr>
          <p:cNvSpPr/>
          <p:nvPr/>
        </p:nvSpPr>
        <p:spPr>
          <a:xfrm>
            <a:off x="299030" y="283817"/>
            <a:ext cx="876627" cy="914865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QR</a:t>
            </a:r>
          </a:p>
        </p:txBody>
      </p:sp>
      <p:sp>
        <p:nvSpPr>
          <p:cNvPr id="41" name="Kreuz 40">
            <a:extLst>
              <a:ext uri="{FF2B5EF4-FFF2-40B4-BE49-F238E27FC236}">
                <a16:creationId xmlns:a16="http://schemas.microsoft.com/office/drawing/2014/main" id="{02C5D184-A989-154C-B322-88FC005B3229}"/>
              </a:ext>
            </a:extLst>
          </p:cNvPr>
          <p:cNvSpPr/>
          <p:nvPr/>
        </p:nvSpPr>
        <p:spPr>
          <a:xfrm rot="2801081">
            <a:off x="9807728" y="2290112"/>
            <a:ext cx="290989" cy="290989"/>
          </a:xfrm>
          <a:prstGeom prst="plus">
            <a:avLst>
              <a:gd name="adj" fmla="val 3636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reuz 41">
            <a:extLst>
              <a:ext uri="{FF2B5EF4-FFF2-40B4-BE49-F238E27FC236}">
                <a16:creationId xmlns:a16="http://schemas.microsoft.com/office/drawing/2014/main" id="{0E85ED91-5515-6F44-A09E-CDC7F77B6EA7}"/>
              </a:ext>
            </a:extLst>
          </p:cNvPr>
          <p:cNvSpPr/>
          <p:nvPr/>
        </p:nvSpPr>
        <p:spPr>
          <a:xfrm rot="2801081">
            <a:off x="10248848" y="2305683"/>
            <a:ext cx="290989" cy="290989"/>
          </a:xfrm>
          <a:prstGeom prst="plus">
            <a:avLst>
              <a:gd name="adj" fmla="val 3636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Kreuz 42">
            <a:extLst>
              <a:ext uri="{FF2B5EF4-FFF2-40B4-BE49-F238E27FC236}">
                <a16:creationId xmlns:a16="http://schemas.microsoft.com/office/drawing/2014/main" id="{D7DAEDC7-2FA2-1346-A547-82AB3743B0B3}"/>
              </a:ext>
            </a:extLst>
          </p:cNvPr>
          <p:cNvSpPr/>
          <p:nvPr/>
        </p:nvSpPr>
        <p:spPr>
          <a:xfrm rot="2801081">
            <a:off x="10726163" y="2296793"/>
            <a:ext cx="290989" cy="290989"/>
          </a:xfrm>
          <a:prstGeom prst="plus">
            <a:avLst>
              <a:gd name="adj" fmla="val 3636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Kreuz 43">
            <a:extLst>
              <a:ext uri="{FF2B5EF4-FFF2-40B4-BE49-F238E27FC236}">
                <a16:creationId xmlns:a16="http://schemas.microsoft.com/office/drawing/2014/main" id="{DABD9E29-77DC-8B44-AF98-A00E5E3E07BD}"/>
              </a:ext>
            </a:extLst>
          </p:cNvPr>
          <p:cNvSpPr/>
          <p:nvPr/>
        </p:nvSpPr>
        <p:spPr>
          <a:xfrm rot="2801081">
            <a:off x="11144439" y="2305682"/>
            <a:ext cx="290989" cy="290989"/>
          </a:xfrm>
          <a:prstGeom prst="plus">
            <a:avLst>
              <a:gd name="adj" fmla="val 3636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91021984-AA25-1A42-87EB-1797934AC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08134"/>
              </p:ext>
            </p:extLst>
          </p:nvPr>
        </p:nvGraphicFramePr>
        <p:xfrm>
          <a:off x="2879359" y="1699765"/>
          <a:ext cx="975524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918">
                  <a:extLst>
                    <a:ext uri="{9D8B030D-6E8A-4147-A177-3AD203B41FA5}">
                      <a16:colId xmlns:a16="http://schemas.microsoft.com/office/drawing/2014/main" val="2586568710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4067034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97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4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5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7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19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8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5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31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2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6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746128"/>
                  </a:ext>
                </a:extLst>
              </a:tr>
            </a:tbl>
          </a:graphicData>
        </a:graphic>
      </p:graphicFrame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516BBA03-85A7-A941-9BB7-5AD79D3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714601"/>
              </p:ext>
            </p:extLst>
          </p:nvPr>
        </p:nvGraphicFramePr>
        <p:xfrm>
          <a:off x="6019541" y="1699765"/>
          <a:ext cx="975524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918">
                  <a:extLst>
                    <a:ext uri="{9D8B030D-6E8A-4147-A177-3AD203B41FA5}">
                      <a16:colId xmlns:a16="http://schemas.microsoft.com/office/drawing/2014/main" val="2586568710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4067034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97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4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5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7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19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8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5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31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2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6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746128"/>
                  </a:ext>
                </a:extLst>
              </a:tr>
            </a:tbl>
          </a:graphicData>
        </a:graphic>
      </p:graphicFrame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AE951F98-3531-0846-B8A1-BCA112157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826085"/>
              </p:ext>
            </p:extLst>
          </p:nvPr>
        </p:nvGraphicFramePr>
        <p:xfrm>
          <a:off x="4965353" y="1699765"/>
          <a:ext cx="975524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918">
                  <a:extLst>
                    <a:ext uri="{9D8B030D-6E8A-4147-A177-3AD203B41FA5}">
                      <a16:colId xmlns:a16="http://schemas.microsoft.com/office/drawing/2014/main" val="2586568710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4067034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97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4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5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7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19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8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5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31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2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6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746128"/>
                  </a:ext>
                </a:extLst>
              </a:tr>
            </a:tbl>
          </a:graphicData>
        </a:graphic>
      </p:graphicFrame>
      <p:graphicFrame>
        <p:nvGraphicFramePr>
          <p:cNvPr id="29" name="Tabelle 28">
            <a:extLst>
              <a:ext uri="{FF2B5EF4-FFF2-40B4-BE49-F238E27FC236}">
                <a16:creationId xmlns:a16="http://schemas.microsoft.com/office/drawing/2014/main" id="{4AE077FB-6587-C64C-A293-8AD626274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87777"/>
              </p:ext>
            </p:extLst>
          </p:nvPr>
        </p:nvGraphicFramePr>
        <p:xfrm>
          <a:off x="3917935" y="1699765"/>
          <a:ext cx="975524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918">
                  <a:extLst>
                    <a:ext uri="{9D8B030D-6E8A-4147-A177-3AD203B41FA5}">
                      <a16:colId xmlns:a16="http://schemas.microsoft.com/office/drawing/2014/main" val="2586568710"/>
                    </a:ext>
                  </a:extLst>
                </a:gridCol>
                <a:gridCol w="492606">
                  <a:extLst>
                    <a:ext uri="{9D8B030D-6E8A-4147-A177-3AD203B41FA5}">
                      <a16:colId xmlns:a16="http://schemas.microsoft.com/office/drawing/2014/main" val="4067034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97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4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5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7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19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8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5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31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2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6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746128"/>
                  </a:ext>
                </a:extLst>
              </a:tr>
            </a:tbl>
          </a:graphicData>
        </a:graphic>
      </p:graphicFrame>
      <p:sp>
        <p:nvSpPr>
          <p:cNvPr id="30" name="Textfeld 29">
            <a:extLst>
              <a:ext uri="{FF2B5EF4-FFF2-40B4-BE49-F238E27FC236}">
                <a16:creationId xmlns:a16="http://schemas.microsoft.com/office/drawing/2014/main" id="{60273751-2DBC-414C-9DDD-51842B60C8B0}"/>
              </a:ext>
            </a:extLst>
          </p:cNvPr>
          <p:cNvSpPr txBox="1"/>
          <p:nvPr/>
        </p:nvSpPr>
        <p:spPr>
          <a:xfrm>
            <a:off x="5317062" y="421077"/>
            <a:ext cx="13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Plates [8x12]</a:t>
            </a:r>
          </a:p>
        </p:txBody>
      </p:sp>
      <p:sp>
        <p:nvSpPr>
          <p:cNvPr id="31" name="Kreuz 30">
            <a:extLst>
              <a:ext uri="{FF2B5EF4-FFF2-40B4-BE49-F238E27FC236}">
                <a16:creationId xmlns:a16="http://schemas.microsoft.com/office/drawing/2014/main" id="{661DFA2B-23CF-8540-8C0A-04DE9ED07952}"/>
              </a:ext>
            </a:extLst>
          </p:cNvPr>
          <p:cNvSpPr/>
          <p:nvPr/>
        </p:nvSpPr>
        <p:spPr>
          <a:xfrm rot="2801081">
            <a:off x="3408675" y="1690510"/>
            <a:ext cx="402336" cy="402336"/>
          </a:xfrm>
          <a:prstGeom prst="plus">
            <a:avLst>
              <a:gd name="adj" fmla="val 3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Kreuz 31">
            <a:extLst>
              <a:ext uri="{FF2B5EF4-FFF2-40B4-BE49-F238E27FC236}">
                <a16:creationId xmlns:a16="http://schemas.microsoft.com/office/drawing/2014/main" id="{EED7D486-4EED-FC4E-AF26-E97B88A32018}"/>
              </a:ext>
            </a:extLst>
          </p:cNvPr>
          <p:cNvSpPr/>
          <p:nvPr/>
        </p:nvSpPr>
        <p:spPr>
          <a:xfrm rot="2801081">
            <a:off x="4451091" y="1690510"/>
            <a:ext cx="402336" cy="402336"/>
          </a:xfrm>
          <a:prstGeom prst="plus">
            <a:avLst>
              <a:gd name="adj" fmla="val 3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Kreuz 32">
            <a:extLst>
              <a:ext uri="{FF2B5EF4-FFF2-40B4-BE49-F238E27FC236}">
                <a16:creationId xmlns:a16="http://schemas.microsoft.com/office/drawing/2014/main" id="{483D8F1F-6BEE-BB4B-A9EC-FF42F0D87993}"/>
              </a:ext>
            </a:extLst>
          </p:cNvPr>
          <p:cNvSpPr/>
          <p:nvPr/>
        </p:nvSpPr>
        <p:spPr>
          <a:xfrm rot="2801081">
            <a:off x="5493507" y="1690509"/>
            <a:ext cx="402336" cy="402336"/>
          </a:xfrm>
          <a:prstGeom prst="plus">
            <a:avLst>
              <a:gd name="adj" fmla="val 3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reuz 33">
            <a:extLst>
              <a:ext uri="{FF2B5EF4-FFF2-40B4-BE49-F238E27FC236}">
                <a16:creationId xmlns:a16="http://schemas.microsoft.com/office/drawing/2014/main" id="{F74C38BE-FA72-6C4D-ACFF-82C43ECB3C21}"/>
              </a:ext>
            </a:extLst>
          </p:cNvPr>
          <p:cNvSpPr/>
          <p:nvPr/>
        </p:nvSpPr>
        <p:spPr>
          <a:xfrm rot="2801081">
            <a:off x="6554211" y="1690509"/>
            <a:ext cx="402336" cy="402336"/>
          </a:xfrm>
          <a:prstGeom prst="plus">
            <a:avLst>
              <a:gd name="adj" fmla="val 3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A0C74A6-5E6E-E94D-8FCE-C2ECC30E5CD9}"/>
              </a:ext>
            </a:extLst>
          </p:cNvPr>
          <p:cNvSpPr txBox="1"/>
          <p:nvPr/>
        </p:nvSpPr>
        <p:spPr>
          <a:xfrm>
            <a:off x="3218224" y="6221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C9815C6-2353-C148-9875-202044096C9C}"/>
              </a:ext>
            </a:extLst>
          </p:cNvPr>
          <p:cNvSpPr txBox="1"/>
          <p:nvPr/>
        </p:nvSpPr>
        <p:spPr>
          <a:xfrm>
            <a:off x="4256800" y="6222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C7F40CB-8150-8340-B1DA-1004237F7A34}"/>
              </a:ext>
            </a:extLst>
          </p:cNvPr>
          <p:cNvSpPr txBox="1"/>
          <p:nvPr/>
        </p:nvSpPr>
        <p:spPr>
          <a:xfrm>
            <a:off x="5308628" y="6234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18FF42E-C8AB-954D-82E8-1B32EAE947B8}"/>
              </a:ext>
            </a:extLst>
          </p:cNvPr>
          <p:cNvSpPr txBox="1"/>
          <p:nvPr/>
        </p:nvSpPr>
        <p:spPr>
          <a:xfrm>
            <a:off x="6358406" y="6189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C7D1D4D-D75B-E44D-95CA-D9C70BBC3C3A}"/>
              </a:ext>
            </a:extLst>
          </p:cNvPr>
          <p:cNvSpPr txBox="1"/>
          <p:nvPr/>
        </p:nvSpPr>
        <p:spPr>
          <a:xfrm>
            <a:off x="2322986" y="37401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1889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3337A5C-ADD1-4D4B-9E9A-B3C42CDF82A8}"/>
              </a:ext>
            </a:extLst>
          </p:cNvPr>
          <p:cNvSpPr txBox="1"/>
          <p:nvPr/>
        </p:nvSpPr>
        <p:spPr>
          <a:xfrm>
            <a:off x="4817660" y="0"/>
            <a:ext cx="13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Plates [8x16]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9C69693-A5D7-E14E-B056-EBB0D3C7B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027710"/>
              </p:ext>
            </p:extLst>
          </p:nvPr>
        </p:nvGraphicFramePr>
        <p:xfrm>
          <a:off x="287157" y="555074"/>
          <a:ext cx="5596128" cy="2846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344">
                  <a:extLst>
                    <a:ext uri="{9D8B030D-6E8A-4147-A177-3AD203B41FA5}">
                      <a16:colId xmlns:a16="http://schemas.microsoft.com/office/drawing/2014/main" val="2285185127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541127440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645489217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4097620214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91146428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334123492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433293779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366256080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392161859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687362119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145983101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516330066"/>
                    </a:ext>
                  </a:extLst>
                </a:gridCol>
              </a:tblGrid>
              <a:tr h="355812">
                <a:tc>
                  <a:txBody>
                    <a:bodyPr/>
                    <a:lstStyle/>
                    <a:p>
                      <a:r>
                        <a:rPr lang="en-GB" sz="1100" dirty="0"/>
                        <a:t>A1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A12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943235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21298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56072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35576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44621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46290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67182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r>
                        <a:rPr lang="en-GB" sz="1100" dirty="0"/>
                        <a:t>H1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318203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4AB7E43-1E87-4143-A259-834662FDF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54352"/>
              </p:ext>
            </p:extLst>
          </p:nvPr>
        </p:nvGraphicFramePr>
        <p:xfrm>
          <a:off x="6206373" y="546082"/>
          <a:ext cx="5596128" cy="2846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344">
                  <a:extLst>
                    <a:ext uri="{9D8B030D-6E8A-4147-A177-3AD203B41FA5}">
                      <a16:colId xmlns:a16="http://schemas.microsoft.com/office/drawing/2014/main" val="2285185127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541127440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645489217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4097620214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91146428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334123492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433293779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366256080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392161859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687362119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145983101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516330066"/>
                    </a:ext>
                  </a:extLst>
                </a:gridCol>
              </a:tblGrid>
              <a:tr h="355812">
                <a:tc>
                  <a:txBody>
                    <a:bodyPr/>
                    <a:lstStyle/>
                    <a:p>
                      <a:r>
                        <a:rPr lang="en-GB" sz="1100" dirty="0"/>
                        <a:t>A1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A12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943235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21298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56072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35576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44621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46290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67182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r>
                        <a:rPr lang="en-GB" sz="1100" dirty="0"/>
                        <a:t>H1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31820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21331BFE-39E1-E94C-BB3C-C20D0D990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5824"/>
              </p:ext>
            </p:extLst>
          </p:nvPr>
        </p:nvGraphicFramePr>
        <p:xfrm>
          <a:off x="6206373" y="3648608"/>
          <a:ext cx="5596128" cy="2846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344">
                  <a:extLst>
                    <a:ext uri="{9D8B030D-6E8A-4147-A177-3AD203B41FA5}">
                      <a16:colId xmlns:a16="http://schemas.microsoft.com/office/drawing/2014/main" val="2285185127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541127440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645489217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4097620214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91146428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334123492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433293779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366256080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392161859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687362119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145983101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516330066"/>
                    </a:ext>
                  </a:extLst>
                </a:gridCol>
              </a:tblGrid>
              <a:tr h="355812">
                <a:tc>
                  <a:txBody>
                    <a:bodyPr/>
                    <a:lstStyle/>
                    <a:p>
                      <a:r>
                        <a:rPr lang="en-GB" sz="1100" dirty="0"/>
                        <a:t>A1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A12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943235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x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21298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56072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x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35576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44621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x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46290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67182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r>
                        <a:rPr lang="en-GB" sz="1100" dirty="0"/>
                        <a:t>H1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x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318203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C1B7FD13-DBB1-5D4B-9C1D-E4A1A12BA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68147"/>
              </p:ext>
            </p:extLst>
          </p:nvPr>
        </p:nvGraphicFramePr>
        <p:xfrm>
          <a:off x="287157" y="3648608"/>
          <a:ext cx="5596128" cy="2846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344">
                  <a:extLst>
                    <a:ext uri="{9D8B030D-6E8A-4147-A177-3AD203B41FA5}">
                      <a16:colId xmlns:a16="http://schemas.microsoft.com/office/drawing/2014/main" val="2285185127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541127440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645489217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4097620214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91146428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334123492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433293779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366256080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392161859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687362119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145983101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516330066"/>
                    </a:ext>
                  </a:extLst>
                </a:gridCol>
              </a:tblGrid>
              <a:tr h="355812">
                <a:tc>
                  <a:txBody>
                    <a:bodyPr/>
                    <a:lstStyle/>
                    <a:p>
                      <a:r>
                        <a:rPr lang="en-GB" sz="1100" dirty="0"/>
                        <a:t>A1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A12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943235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x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21298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56072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x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35576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44621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x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46290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67182"/>
                  </a:ext>
                </a:extLst>
              </a:tr>
              <a:tr h="355812">
                <a:tc>
                  <a:txBody>
                    <a:bodyPr/>
                    <a:lstStyle/>
                    <a:p>
                      <a:r>
                        <a:rPr lang="en-GB" sz="1100" dirty="0"/>
                        <a:t>H1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x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31820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67ACA5D3-D7E5-8A4D-9AAF-F6E2172324CD}"/>
              </a:ext>
            </a:extLst>
          </p:cNvPr>
          <p:cNvSpPr txBox="1"/>
          <p:nvPr/>
        </p:nvSpPr>
        <p:spPr>
          <a:xfrm rot="16200000">
            <a:off x="-48210" y="17846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1F8132E-450F-2D48-8CB4-D0987C7C8484}"/>
              </a:ext>
            </a:extLst>
          </p:cNvPr>
          <p:cNvSpPr txBox="1"/>
          <p:nvPr/>
        </p:nvSpPr>
        <p:spPr>
          <a:xfrm rot="16200000">
            <a:off x="-36065" y="48871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21C84F9-C660-7F44-9763-A48EDDA2C009}"/>
              </a:ext>
            </a:extLst>
          </p:cNvPr>
          <p:cNvSpPr txBox="1"/>
          <p:nvPr/>
        </p:nvSpPr>
        <p:spPr>
          <a:xfrm>
            <a:off x="2934378" y="198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E50E2D4-CA73-684A-8D36-493EA959A8FE}"/>
              </a:ext>
            </a:extLst>
          </p:cNvPr>
          <p:cNvSpPr txBox="1"/>
          <p:nvPr/>
        </p:nvSpPr>
        <p:spPr>
          <a:xfrm>
            <a:off x="8971722" y="198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8735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9C1A512-41D2-CC46-879E-136B396AD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785176"/>
              </p:ext>
            </p:extLst>
          </p:nvPr>
        </p:nvGraphicFramePr>
        <p:xfrm>
          <a:off x="702129" y="1208314"/>
          <a:ext cx="11139001" cy="5356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25">
                  <a:extLst>
                    <a:ext uri="{9D8B030D-6E8A-4147-A177-3AD203B41FA5}">
                      <a16:colId xmlns:a16="http://schemas.microsoft.com/office/drawing/2014/main" val="4201544886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4088397817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717508527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3566858209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129265100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1814426060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2590013175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1089209142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695752972"/>
                    </a:ext>
                  </a:extLst>
                </a:gridCol>
                <a:gridCol w="445884">
                  <a:extLst>
                    <a:ext uri="{9D8B030D-6E8A-4147-A177-3AD203B41FA5}">
                      <a16:colId xmlns:a16="http://schemas.microsoft.com/office/drawing/2014/main" val="1925819124"/>
                    </a:ext>
                  </a:extLst>
                </a:gridCol>
                <a:gridCol w="482367">
                  <a:extLst>
                    <a:ext uri="{9D8B030D-6E8A-4147-A177-3AD203B41FA5}">
                      <a16:colId xmlns:a16="http://schemas.microsoft.com/office/drawing/2014/main" val="70458650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3919161185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2743066084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2299513615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3250297285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4238220800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4186491019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3276438908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1184768970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1004690120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3003295455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1473239359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570881835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324385631"/>
                    </a:ext>
                  </a:extLst>
                </a:gridCol>
              </a:tblGrid>
              <a:tr h="271459">
                <a:tc>
                  <a:txBody>
                    <a:bodyPr/>
                    <a:lstStyle/>
                    <a:p>
                      <a:r>
                        <a:rPr lang="en-GB" sz="1400" dirty="0"/>
                        <a:t>A1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A1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399011"/>
                  </a:ext>
                </a:extLst>
              </a:tr>
              <a:tr h="336773">
                <a:tc>
                  <a:txBody>
                    <a:bodyPr/>
                    <a:lstStyle/>
                    <a:p>
                      <a:r>
                        <a:rPr lang="en-GB" sz="1400" dirty="0"/>
                        <a:t>A1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A1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728786"/>
                  </a:ext>
                </a:extLst>
              </a:tr>
              <a:tr h="33677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neg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654"/>
                  </a:ext>
                </a:extLst>
              </a:tr>
              <a:tr h="33677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90948"/>
                  </a:ext>
                </a:extLst>
              </a:tr>
              <a:tr h="33677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442433"/>
                  </a:ext>
                </a:extLst>
              </a:tr>
              <a:tr h="33677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094980"/>
                  </a:ext>
                </a:extLst>
              </a:tr>
              <a:tr h="33677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084540"/>
                  </a:ext>
                </a:extLst>
              </a:tr>
              <a:tr h="33677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817566"/>
                  </a:ext>
                </a:extLst>
              </a:tr>
              <a:tr h="33677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775776"/>
                  </a:ext>
                </a:extLst>
              </a:tr>
              <a:tr h="33677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60851"/>
                  </a:ext>
                </a:extLst>
              </a:tr>
              <a:tr h="336773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55480"/>
                  </a:ext>
                </a:extLst>
              </a:tr>
              <a:tr h="33677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85482"/>
                  </a:ext>
                </a:extLst>
              </a:tr>
              <a:tr h="336773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344526"/>
                  </a:ext>
                </a:extLst>
              </a:tr>
              <a:tr h="33677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374982"/>
                  </a:ext>
                </a:extLst>
              </a:tr>
              <a:tr h="33677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552346"/>
                  </a:ext>
                </a:extLst>
              </a:tr>
              <a:tr h="33677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pos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388239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53337A5C-ADD1-4D4B-9E9A-B3C42CDF82A8}"/>
              </a:ext>
            </a:extLst>
          </p:cNvPr>
          <p:cNvSpPr txBox="1"/>
          <p:nvPr/>
        </p:nvSpPr>
        <p:spPr>
          <a:xfrm>
            <a:off x="4817660" y="0"/>
            <a:ext cx="373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PCR Plates (Rack Coordinates) [16x24]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0997E10-2760-3242-BAF5-CFDB7DF6C549}"/>
              </a:ext>
            </a:extLst>
          </p:cNvPr>
          <p:cNvSpPr txBox="1"/>
          <p:nvPr/>
        </p:nvSpPr>
        <p:spPr>
          <a:xfrm>
            <a:off x="702129" y="838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EE1FE5E-3E58-F147-9E04-176E0EA100F4}"/>
              </a:ext>
            </a:extLst>
          </p:cNvPr>
          <p:cNvSpPr txBox="1"/>
          <p:nvPr/>
        </p:nvSpPr>
        <p:spPr>
          <a:xfrm>
            <a:off x="1152629" y="838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" name="Rechteckige Legende 1">
            <a:extLst>
              <a:ext uri="{FF2B5EF4-FFF2-40B4-BE49-F238E27FC236}">
                <a16:creationId xmlns:a16="http://schemas.microsoft.com/office/drawing/2014/main" id="{48D734E2-B460-B647-8A53-626C50C26EB1}"/>
              </a:ext>
            </a:extLst>
          </p:cNvPr>
          <p:cNvSpPr/>
          <p:nvPr/>
        </p:nvSpPr>
        <p:spPr>
          <a:xfrm>
            <a:off x="2437067" y="3657601"/>
            <a:ext cx="5745236" cy="1387365"/>
          </a:xfrm>
          <a:prstGeom prst="wedgeRectCallout">
            <a:avLst>
              <a:gd name="adj1" fmla="val -45998"/>
              <a:gd name="adj2" fmla="val -81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96 plates are placed on the 384 with double spacing in the following order:</a:t>
            </a:r>
            <a:br>
              <a:rPr lang="en-GB" dirty="0"/>
            </a:br>
            <a:r>
              <a:rPr lang="en-GB" dirty="0"/>
              <a:t>Blue=1(A1), Red=2(A2), Yellow=3(B1), Green=4(B2)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21BD287-2D69-BE47-BBC6-CC7D46E1AED7}"/>
              </a:ext>
            </a:extLst>
          </p:cNvPr>
          <p:cNvSpPr txBox="1"/>
          <p:nvPr/>
        </p:nvSpPr>
        <p:spPr>
          <a:xfrm>
            <a:off x="400443" y="11767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906D8A-AD6B-584D-BA67-DA37E60BCBA6}"/>
              </a:ext>
            </a:extLst>
          </p:cNvPr>
          <p:cNvSpPr txBox="1"/>
          <p:nvPr/>
        </p:nvSpPr>
        <p:spPr>
          <a:xfrm>
            <a:off x="400443" y="15145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4548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C146C57-B54C-E94F-9115-9320C751A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4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Macintosh PowerPoint</Application>
  <PresentationFormat>Breitbild</PresentationFormat>
  <Paragraphs>277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Cyrill Lippuner</dc:creator>
  <cp:lastModifiedBy>Cyrill Lippuner</cp:lastModifiedBy>
  <cp:revision>61</cp:revision>
  <dcterms:created xsi:type="dcterms:W3CDTF">2021-10-04T10:32:09Z</dcterms:created>
  <dcterms:modified xsi:type="dcterms:W3CDTF">2021-10-10T10:18:47Z</dcterms:modified>
</cp:coreProperties>
</file>