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8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23793"/>
            <a:ext cx="4762500" cy="1228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Apostol </a:t>
            </a:r>
            <a:r>
              <a:rPr lang="en-US" dirty="0" err="1"/>
              <a:t>Madalin</a:t>
            </a:r>
            <a:r>
              <a:rPr lang="en-US" dirty="0"/>
              <a:t>-Mihai</a:t>
            </a:r>
          </a:p>
          <a:p>
            <a:r>
              <a:rPr lang="en-US" dirty="0" err="1"/>
              <a:t>Ciuturoianu</a:t>
            </a:r>
            <a:r>
              <a:rPr lang="en-US" dirty="0"/>
              <a:t> </a:t>
            </a:r>
            <a:r>
              <a:rPr lang="en-US" dirty="0" err="1"/>
              <a:t>Maria-Gabriela</a:t>
            </a:r>
            <a:endParaRPr lang="en-US" dirty="0"/>
          </a:p>
          <a:p>
            <a:r>
              <a:rPr lang="en-US" dirty="0" err="1"/>
              <a:t>Tuta</a:t>
            </a:r>
            <a:r>
              <a:rPr lang="en-US" dirty="0"/>
              <a:t> Camelia-Stefania</a:t>
            </a:r>
          </a:p>
        </p:txBody>
      </p:sp>
      <p:pic>
        <p:nvPicPr>
          <p:cNvPr id="2050" name="Picture 2" descr="act logo - Moraine Valley Community College">
            <a:extLst>
              <a:ext uri="{FF2B5EF4-FFF2-40B4-BE49-F238E27FC236}">
                <a16:creationId xmlns:a16="http://schemas.microsoft.com/office/drawing/2014/main" id="{49C9D30C-A6E6-4E4C-BC69-FFADF48D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19844"/>
            <a:ext cx="4762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6B34E4-13F1-4B31-9664-54D5EB85F12A}"/>
              </a:ext>
            </a:extLst>
          </p:cNvPr>
          <p:cNvSpPr txBox="1">
            <a:spLocks/>
          </p:cNvSpPr>
          <p:nvPr/>
        </p:nvSpPr>
        <p:spPr>
          <a:xfrm>
            <a:off x="149826" y="3197311"/>
            <a:ext cx="7129848" cy="1077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Distributed computational system for managing the activities of an owners’ association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392-0305-4AE2-8445-F497C47D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9252"/>
            <a:ext cx="4572000" cy="724930"/>
          </a:xfrm>
        </p:spPr>
        <p:txBody>
          <a:bodyPr/>
          <a:lstStyle/>
          <a:p>
            <a:r>
              <a:rPr lang="en-US" dirty="0"/>
              <a:t>ABA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C78D-8D52-4C1F-9561-A1484301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687" y="2903838"/>
            <a:ext cx="4658497" cy="3335499"/>
          </a:xfrm>
        </p:spPr>
        <p:txBody>
          <a:bodyPr/>
          <a:lstStyle/>
          <a:p>
            <a:r>
              <a:rPr lang="en-US" dirty="0"/>
              <a:t>ABA will be able to see the details for every apartment by month</a:t>
            </a:r>
          </a:p>
          <a:p>
            <a:r>
              <a:rPr lang="en-US" dirty="0"/>
              <a:t>He will be able to generate a report that will be shown in the text area below.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5A1CC-D189-4378-8F67-17037702D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84" y="1779962"/>
            <a:ext cx="6526427" cy="4681798"/>
          </a:xfrm>
        </p:spPr>
      </p:pic>
    </p:spTree>
    <p:extLst>
      <p:ext uri="{BB962C8B-B14F-4D97-AF65-F5344CB8AC3E}">
        <p14:creationId xmlns:p14="http://schemas.microsoft.com/office/powerpoint/2010/main" val="23446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8678-A40B-4EEE-AB36-9509DBFA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89" y="396240"/>
            <a:ext cx="9448800" cy="749643"/>
          </a:xfrm>
        </p:spPr>
        <p:txBody>
          <a:bodyPr>
            <a:normAutofit fontScale="90000"/>
          </a:bodyPr>
          <a:lstStyle/>
          <a:p>
            <a:r>
              <a:rPr lang="en-US" dirty="0"/>
              <a:t>Tenant invoices &amp; water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48B0-ED0E-4B26-AA67-362725B63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989" y="1145884"/>
            <a:ext cx="8522043" cy="1053619"/>
          </a:xfrm>
        </p:spPr>
        <p:txBody>
          <a:bodyPr/>
          <a:lstStyle/>
          <a:p>
            <a:r>
              <a:rPr lang="en-US" dirty="0"/>
              <a:t>The layout is the same as ABA’s and also the functionalities</a:t>
            </a:r>
          </a:p>
          <a:p>
            <a:r>
              <a:rPr lang="en-US" dirty="0"/>
              <a:t>He can add data, then store it in the table to keep and edit later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31DBF-D7AE-4C7C-977C-7BC0E78AF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4" y="2375737"/>
            <a:ext cx="6532605" cy="4179921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601669E-26DE-4B6B-8CAD-8616BEADF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737"/>
            <a:ext cx="5542515" cy="41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CA75-588A-481B-99EF-4B3FF615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35" y="396240"/>
            <a:ext cx="10256108" cy="675502"/>
          </a:xfrm>
        </p:spPr>
        <p:txBody>
          <a:bodyPr>
            <a:normAutofit/>
          </a:bodyPr>
          <a:lstStyle/>
          <a:p>
            <a:r>
              <a:rPr lang="en-US" dirty="0"/>
              <a:t>Tenant add request &amp; add payment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B14AF2-299A-44DC-8FC1-C0B832CB2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57" y="2474853"/>
            <a:ext cx="5736343" cy="438314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39E28E-D33C-4C13-A73C-59F0F7F57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474854"/>
            <a:ext cx="6096000" cy="438314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020645-9815-4B33-9F65-EFF8EC05A526}"/>
              </a:ext>
            </a:extLst>
          </p:cNvPr>
          <p:cNvSpPr txBox="1">
            <a:spLocks/>
          </p:cNvSpPr>
          <p:nvPr/>
        </p:nvSpPr>
        <p:spPr>
          <a:xfrm>
            <a:off x="1869989" y="1309816"/>
            <a:ext cx="8522043" cy="88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tenant can only add and manually edit, using the mouse, the payments and requests</a:t>
            </a:r>
          </a:p>
        </p:txBody>
      </p:sp>
    </p:spTree>
    <p:extLst>
      <p:ext uri="{BB962C8B-B14F-4D97-AF65-F5344CB8AC3E}">
        <p14:creationId xmlns:p14="http://schemas.microsoft.com/office/powerpoint/2010/main" val="15614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318F-117D-41C6-AB7E-7B8A9CCC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6A68-7680-4332-A637-C22DC47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9243" y="2607276"/>
            <a:ext cx="4423719" cy="3854483"/>
          </a:xfrm>
        </p:spPr>
        <p:txBody>
          <a:bodyPr/>
          <a:lstStyle/>
          <a:p>
            <a:r>
              <a:rPr lang="en-US" dirty="0"/>
              <a:t>As well as the ABA, the tenant can view his details : payments, utilities etc.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8914A-94DE-4ED2-8E85-3D54B6D6B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200"/>
            <a:ext cx="6015681" cy="4319171"/>
          </a:xfrm>
        </p:spPr>
      </p:pic>
    </p:spTree>
    <p:extLst>
      <p:ext uri="{BB962C8B-B14F-4D97-AF65-F5344CB8AC3E}">
        <p14:creationId xmlns:p14="http://schemas.microsoft.com/office/powerpoint/2010/main" val="626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4B69C36-ACF1-4F33-827B-DB7712DE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0162" y="1470453"/>
            <a:ext cx="5214551" cy="952823"/>
          </a:xfrm>
        </p:spPr>
        <p:txBody>
          <a:bodyPr>
            <a:noAutofit/>
          </a:bodyPr>
          <a:lstStyle/>
          <a:p>
            <a:r>
              <a:rPr lang="en-US" sz="3600" dirty="0"/>
              <a:t>Nothing comes to your act, when your tenants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Thank you! </a:t>
            </a:r>
          </a:p>
        </p:txBody>
      </p:sp>
      <p:pic>
        <p:nvPicPr>
          <p:cNvPr id="8" name="Picture 2" descr="act logo - Moraine Valley Community College">
            <a:extLst>
              <a:ext uri="{FF2B5EF4-FFF2-40B4-BE49-F238E27FC236}">
                <a16:creationId xmlns:a16="http://schemas.microsoft.com/office/drawing/2014/main" id="{186E1D95-D4B4-44DC-A43E-C8560AAC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017" y="2074583"/>
            <a:ext cx="1351523" cy="3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C0AA4C1-B1B3-4C44-8C27-3B000A7A71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9" b="21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67" y="1987419"/>
            <a:ext cx="10478529" cy="44831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purpose of this document is to give a detailed description of the functionalities for the “</a:t>
            </a:r>
            <a:r>
              <a:rPr lang="en-US" sz="2400" i="1" dirty="0"/>
              <a:t>Distributed computational system for managing the activities of an owners’ association</a:t>
            </a:r>
            <a:r>
              <a:rPr lang="en-US" dirty="0"/>
              <a:t>”  software. It illustrate an overall description of what the system is trying to achieve, its functions, the interfaces of the system, and how the system react with the users 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The software was developed using Java CRUD and SWING.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ro" dirty="0"/>
              <a:t>We chose to develop the project using the mentioned</a:t>
            </a:r>
            <a:r>
              <a:rPr lang="en-US" dirty="0"/>
              <a:t> software, because we were much more familiar with the concepts and we had more trust in them.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A26E40-48AE-49E5-9B26-F61603FF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387350"/>
            <a:ext cx="9943071" cy="1021492"/>
          </a:xfrm>
        </p:spPr>
        <p:txBody>
          <a:bodyPr>
            <a:normAutofit/>
          </a:bodyPr>
          <a:lstStyle/>
          <a:p>
            <a:r>
              <a:rPr lang="ro" sz="3200" dirty="0"/>
              <a:t>In the following we will make a brief description of the user interface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C9E0-411F-470B-A1B4-2290C4AE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every person, even if is user or admin, that wants to use the application must either Log in or Register with a new account.</a:t>
            </a:r>
          </a:p>
          <a:p>
            <a:r>
              <a:rPr lang="en-US" dirty="0"/>
              <a:t>Then, the application will know which is which and a new window will appear with different options.</a:t>
            </a:r>
          </a:p>
          <a:p>
            <a:r>
              <a:rPr lang="en-US" dirty="0"/>
              <a:t>Each window is assigned with a go back button, so you can do multiple actions easily in the app.</a:t>
            </a:r>
          </a:p>
          <a:p>
            <a:r>
              <a:rPr lang="en-US" dirty="0"/>
              <a:t>Also there is a Log out button for each user, so they can log out from the app whenever they want.</a:t>
            </a:r>
          </a:p>
          <a:p>
            <a:r>
              <a:rPr lang="en-US" dirty="0"/>
              <a:t>The user interface is both simple and easy to use. We used minimalistic colors and structures to keep it manageable.</a:t>
            </a:r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275" y="531342"/>
            <a:ext cx="3739980" cy="647494"/>
          </a:xfrm>
        </p:spPr>
        <p:txBody>
          <a:bodyPr>
            <a:noAutofit/>
          </a:bodyPr>
          <a:lstStyle/>
          <a:p>
            <a:r>
              <a:rPr lang="en-US" sz="3600" dirty="0"/>
              <a:t>Log in window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551467-429C-43F4-B7EF-E7D1404836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943"/>
            <a:ext cx="5774915" cy="414395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54738E-33C9-4FAC-BF8B-F4F56B42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356" y="1680518"/>
            <a:ext cx="4277308" cy="478124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window is used by the user to log in to the personal account.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The login form has a responsive design which means that the user must introduce a valid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en-US" dirty="0"/>
              <a:t>, otherwise he will be advertised by the system.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In case the user can not remember his password, he can press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“Forgot password?” </a:t>
            </a:r>
            <a:r>
              <a:rPr lang="en-US" dirty="0"/>
              <a:t>button.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169406-C698-4EC1-BCC9-C17C2FB67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90" y="3925897"/>
            <a:ext cx="5043134" cy="27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A40-7D1D-442B-BD9B-BC2AB19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11" y="0"/>
            <a:ext cx="5222789" cy="892278"/>
          </a:xfrm>
        </p:spPr>
        <p:txBody>
          <a:bodyPr/>
          <a:lstStyle/>
          <a:p>
            <a:r>
              <a:rPr lang="en-US" dirty="0"/>
              <a:t>Register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C750-884B-4C49-9B5D-2C09658A4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0411" y="1643449"/>
            <a:ext cx="4094205" cy="48183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user can register into our app, but the tenants have to gain account approval from the ABA for security reasons.</a:t>
            </a:r>
          </a:p>
          <a:p>
            <a:r>
              <a:rPr lang="en-US" dirty="0"/>
              <a:t>We used Reg Ex patterns to check the quality of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password</a:t>
            </a:r>
          </a:p>
          <a:p>
            <a:r>
              <a:rPr lang="ro" dirty="0"/>
              <a:t>The user's personal data is secured and saved in the database</a:t>
            </a:r>
            <a:endParaRPr lang="en-US" dirty="0"/>
          </a:p>
          <a:p>
            <a:r>
              <a:rPr lang="en-US" dirty="0"/>
              <a:t>The user must enter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safety question</a:t>
            </a:r>
            <a:r>
              <a:rPr lang="en-US" dirty="0"/>
              <a:t> and answer, so he can later change his password. We recommend that the question is very personal for the best security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39A5AB-574A-47F0-AB2D-611B3051C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38" y="1416582"/>
            <a:ext cx="6634362" cy="5045178"/>
          </a:xfrm>
        </p:spPr>
      </p:pic>
    </p:spTree>
    <p:extLst>
      <p:ext uri="{BB962C8B-B14F-4D97-AF65-F5344CB8AC3E}">
        <p14:creationId xmlns:p14="http://schemas.microsoft.com/office/powerpoint/2010/main" val="12480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3BC5-6C9A-46BF-BA84-E60FB550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280" y="634830"/>
            <a:ext cx="5408141" cy="706395"/>
          </a:xfrm>
        </p:spPr>
        <p:txBody>
          <a:bodyPr/>
          <a:lstStyle/>
          <a:p>
            <a:r>
              <a:rPr lang="en-US" dirty="0"/>
              <a:t>ABA &amp; TENANT PAGES: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E42A3-6C20-45E8-8C3E-97AAC17059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9" y="2555785"/>
            <a:ext cx="5408141" cy="38907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94392-3CF8-4A36-BB3E-B3D4FC2D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0" y="2555785"/>
            <a:ext cx="5400176" cy="3894954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5D9D06-6783-4AFC-B9DE-A6A0C046B01C}"/>
              </a:ext>
            </a:extLst>
          </p:cNvPr>
          <p:cNvSpPr txBox="1">
            <a:spLocks/>
          </p:cNvSpPr>
          <p:nvPr/>
        </p:nvSpPr>
        <p:spPr>
          <a:xfrm>
            <a:off x="1865869" y="1495168"/>
            <a:ext cx="9848336" cy="106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of the users have different options of actions that they can perform in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13-07B3-45ED-A2BB-66900688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859" y="123568"/>
            <a:ext cx="5358714" cy="724929"/>
          </a:xfrm>
        </p:spPr>
        <p:txBody>
          <a:bodyPr/>
          <a:lstStyle/>
          <a:p>
            <a:r>
              <a:rPr lang="en-US" dirty="0"/>
              <a:t>ABA ADD Employees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C2EAAB-7AE2-482F-964D-77D53F1046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07"/>
            <a:ext cx="6012133" cy="36141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3B070-797E-42D3-9B70-A929FC106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88" y="1129507"/>
            <a:ext cx="6035212" cy="361418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6228C4-8C82-48A2-B684-B91A0A406584}"/>
              </a:ext>
            </a:extLst>
          </p:cNvPr>
          <p:cNvSpPr txBox="1">
            <a:spLocks/>
          </p:cNvSpPr>
          <p:nvPr/>
        </p:nvSpPr>
        <p:spPr>
          <a:xfrm>
            <a:off x="345989" y="5024706"/>
            <a:ext cx="11343503" cy="143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the ABA user can ADD/EDIT/DELETE employees</a:t>
            </a:r>
          </a:p>
          <a:p>
            <a:r>
              <a:rPr lang="en-US" dirty="0"/>
              <a:t>They will be saved in a table as is seen, ABA can edit any employee in any order</a:t>
            </a:r>
          </a:p>
          <a:p>
            <a:r>
              <a:rPr lang="en-US" dirty="0"/>
              <a:t>Various messages will appear to let the user know the actions were done successfully</a:t>
            </a:r>
          </a:p>
        </p:txBody>
      </p:sp>
    </p:spTree>
    <p:extLst>
      <p:ext uri="{BB962C8B-B14F-4D97-AF65-F5344CB8AC3E}">
        <p14:creationId xmlns:p14="http://schemas.microsoft.com/office/powerpoint/2010/main" val="38885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2C5F-6500-46D6-8225-A87D31C6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5321643" cy="780535"/>
          </a:xfrm>
        </p:spPr>
        <p:txBody>
          <a:bodyPr/>
          <a:lstStyle/>
          <a:p>
            <a:r>
              <a:rPr lang="en-US" dirty="0"/>
              <a:t>ABA </a:t>
            </a:r>
            <a:r>
              <a:rPr lang="en-US" dirty="0" err="1"/>
              <a:t>aDD</a:t>
            </a:r>
            <a:r>
              <a:rPr lang="en-US" dirty="0"/>
              <a:t> contracts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F7752-3D81-48D8-B5BF-FF12CF668B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19" y="1598012"/>
            <a:ext cx="6211330" cy="43982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DF9E4-7584-4BFC-AAC6-0A425EF0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5869" y="2347672"/>
            <a:ext cx="3361039" cy="1791841"/>
          </a:xfrm>
        </p:spPr>
        <p:txBody>
          <a:bodyPr/>
          <a:lstStyle/>
          <a:p>
            <a:r>
              <a:rPr lang="en-US" dirty="0"/>
              <a:t>Similarly with add employees, ABA can ADD/EDIT/DELETE contracts.</a:t>
            </a:r>
          </a:p>
        </p:txBody>
      </p:sp>
    </p:spTree>
    <p:extLst>
      <p:ext uri="{BB962C8B-B14F-4D97-AF65-F5344CB8AC3E}">
        <p14:creationId xmlns:p14="http://schemas.microsoft.com/office/powerpoint/2010/main" val="10716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B4C-57BE-4A59-A462-27DE7CEB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638" y="396240"/>
            <a:ext cx="9372600" cy="712573"/>
          </a:xfrm>
        </p:spPr>
        <p:txBody>
          <a:bodyPr/>
          <a:lstStyle/>
          <a:p>
            <a:r>
              <a:rPr lang="en-US" dirty="0"/>
              <a:t>ABA view details &amp; view requests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E9F03-A981-45DD-B9B9-7852A1980B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5" y="2742487"/>
            <a:ext cx="5415626" cy="387611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C22E24-2572-4FFE-AE8E-C1E312CF2D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38" y="2742487"/>
            <a:ext cx="5390834" cy="3876117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2679B5-8D2B-49C8-8437-5750F80F6DD1}"/>
              </a:ext>
            </a:extLst>
          </p:cNvPr>
          <p:cNvSpPr txBox="1">
            <a:spLocks/>
          </p:cNvSpPr>
          <p:nvPr/>
        </p:nvSpPr>
        <p:spPr>
          <a:xfrm>
            <a:off x="1865869" y="1210962"/>
            <a:ext cx="9372600" cy="153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the ABA can view details about apartments and users</a:t>
            </a:r>
          </a:p>
          <a:p>
            <a:r>
              <a:rPr lang="en-US" dirty="0"/>
              <a:t>And in the 2</a:t>
            </a:r>
            <a:r>
              <a:rPr lang="en-US" baseline="30000" dirty="0"/>
              <a:t>nd</a:t>
            </a:r>
            <a:r>
              <a:rPr lang="en-US" dirty="0"/>
              <a:t> window, he can see the requests from tenants, and the account approval requests, which he needs to check.</a:t>
            </a:r>
          </a:p>
        </p:txBody>
      </p:sp>
    </p:spTree>
    <p:extLst>
      <p:ext uri="{BB962C8B-B14F-4D97-AF65-F5344CB8AC3E}">
        <p14:creationId xmlns:p14="http://schemas.microsoft.com/office/powerpoint/2010/main" val="37613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474</TotalTime>
  <Words>644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Wireframe Building 16x9</vt:lpstr>
      <vt:lpstr>PowerPoint Presentation</vt:lpstr>
      <vt:lpstr>Introduction</vt:lpstr>
      <vt:lpstr>In the following we will make a brief description of the user interface</vt:lpstr>
      <vt:lpstr>Log in window</vt:lpstr>
      <vt:lpstr>Register window</vt:lpstr>
      <vt:lpstr>ABA &amp; TENANT PAGES:</vt:lpstr>
      <vt:lpstr>ABA ADD Employees</vt:lpstr>
      <vt:lpstr>ABA aDD contracts</vt:lpstr>
      <vt:lpstr>ABA view details &amp; view requests</vt:lpstr>
      <vt:lpstr>ABA ACCOUNTING</vt:lpstr>
      <vt:lpstr>Tenant invoices &amp; water consumption</vt:lpstr>
      <vt:lpstr>Tenant add request &amp; add payment</vt:lpstr>
      <vt:lpstr>Tenant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CIUTUROIANU V. MARIA-GABRIELA</dc:creator>
  <cp:lastModifiedBy>CIUTUROIANU V. MARIA-GABRIELA</cp:lastModifiedBy>
  <cp:revision>16</cp:revision>
  <dcterms:created xsi:type="dcterms:W3CDTF">2021-05-20T15:35:28Z</dcterms:created>
  <dcterms:modified xsi:type="dcterms:W3CDTF">2021-05-20T23:29:31Z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