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4"/>
  </p:sldMasterIdLst>
  <p:notesMasterIdLst>
    <p:notesMasterId r:id="rId9"/>
  </p:notesMasterIdLst>
  <p:sldIdLst>
    <p:sldId id="256" r:id="rId5"/>
    <p:sldId id="257" r:id="rId6"/>
    <p:sldId id="287" r:id="rId7"/>
    <p:sldId id="286" r:id="rId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Edwardian Script ITC" panose="030303020407070D0804" pitchFamily="66" charset="0"/>
      <p:regular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aleway ExtraBold" panose="020B0604020202020204" charset="0"/>
      <p:bold r:id="rId19"/>
      <p:boldItalic r:id="rId20"/>
    </p:embeddedFont>
    <p:embeddedFont>
      <p:font typeface="Raleway Medium" panose="020B0604020202020204" charset="0"/>
      <p:regular r:id="rId21"/>
      <p:bold r:id="rId22"/>
      <p:italic r:id="rId23"/>
      <p:boldItalic r:id="rId24"/>
    </p:embeddedFont>
    <p:embeddedFont>
      <p:font typeface="Rockwell" panose="02060603020205020403" pitchFamily="18" charset="0"/>
      <p:regular r:id="rId25"/>
      <p:bold r:id="rId26"/>
      <p:italic r:id="rId27"/>
      <p:boldItalic r:id="rId28"/>
    </p:embeddedFont>
    <p:embeddedFont>
      <p:font typeface="Ubuntu Medium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89385-368B-CE01-2983-4D09F83F5ADE}" v="5" dt="2024-08-09T07:11:49.4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lidasapostolis" userId="S::tourlidasapostolis_gmail.com#ext#@athtech.onmicrosoft.com::7e7946d4-7489-4a29-b13e-296d119ce42a" providerId="AD" clId="Web-{BBE89385-368B-CE01-2983-4D09F83F5ADE}"/>
    <pc:docChg chg="delSld sldOrd">
      <pc:chgData name="tourlidasapostolis" userId="S::tourlidasapostolis_gmail.com#ext#@athtech.onmicrosoft.com::7e7946d4-7489-4a29-b13e-296d119ce42a" providerId="AD" clId="Web-{BBE89385-368B-CE01-2983-4D09F83F5ADE}" dt="2024-08-09T07:11:49.417" v="4"/>
      <pc:docMkLst>
        <pc:docMk/>
      </pc:docMkLst>
      <pc:sldChg chg="ord">
        <pc:chgData name="tourlidasapostolis" userId="S::tourlidasapostolis_gmail.com#ext#@athtech.onmicrosoft.com::7e7946d4-7489-4a29-b13e-296d119ce42a" providerId="AD" clId="Web-{BBE89385-368B-CE01-2983-4D09F83F5ADE}" dt="2024-08-09T07:10:46.303" v="1"/>
        <pc:sldMkLst>
          <pc:docMk/>
          <pc:sldMk cId="0" sldId="275"/>
        </pc:sldMkLst>
      </pc:sldChg>
      <pc:sldChg chg="ord">
        <pc:chgData name="tourlidasapostolis" userId="S::tourlidasapostolis_gmail.com#ext#@athtech.onmicrosoft.com::7e7946d4-7489-4a29-b13e-296d119ce42a" providerId="AD" clId="Web-{BBE89385-368B-CE01-2983-4D09F83F5ADE}" dt="2024-08-09T07:11:31.666" v="3"/>
        <pc:sldMkLst>
          <pc:docMk/>
          <pc:sldMk cId="0" sldId="276"/>
        </pc:sldMkLst>
      </pc:sldChg>
      <pc:sldChg chg="ord">
        <pc:chgData name="tourlidasapostolis" userId="S::tourlidasapostolis_gmail.com#ext#@athtech.onmicrosoft.com::7e7946d4-7489-4a29-b13e-296d119ce42a" providerId="AD" clId="Web-{BBE89385-368B-CE01-2983-4D09F83F5ADE}" dt="2024-08-09T07:11:49.417" v="4"/>
        <pc:sldMkLst>
          <pc:docMk/>
          <pc:sldMk cId="0" sldId="277"/>
        </pc:sldMkLst>
      </pc:sldChg>
      <pc:sldChg chg="del">
        <pc:chgData name="tourlidasapostolis" userId="S::tourlidasapostolis_gmail.com#ext#@athtech.onmicrosoft.com::7e7946d4-7489-4a29-b13e-296d119ce42a" providerId="AD" clId="Web-{BBE89385-368B-CE01-2983-4D09F83F5ADE}" dt="2024-08-09T07:09:51.862" v="0"/>
        <pc:sldMkLst>
          <pc:docMk/>
          <pc:sldMk cId="0" sldId="278"/>
        </pc:sldMkLst>
      </pc:sldChg>
      <pc:sldChg chg="ord">
        <pc:chgData name="tourlidasapostolis" userId="S::tourlidasapostolis_gmail.com#ext#@athtech.onmicrosoft.com::7e7946d4-7489-4a29-b13e-296d119ce42a" providerId="AD" clId="Web-{BBE89385-368B-CE01-2983-4D09F83F5ADE}" dt="2024-08-09T07:11:06.305" v="2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59a0f371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59a0f371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5a1bc12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5a1bc12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84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14eed0d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14eed0d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8821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4904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043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1709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9973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75128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9154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05210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2294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831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604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8085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021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898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060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277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8188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52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postol1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9250" y="1463550"/>
            <a:ext cx="3805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Technicon Project Presentation</a:t>
            </a:r>
            <a:endParaRPr sz="3000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5" y="113500"/>
            <a:ext cx="2671375" cy="1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25" y="4358813"/>
            <a:ext cx="2149425" cy="4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46241" y="2806487"/>
            <a:ext cx="4104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Raleway"/>
                <a:ea typeface="Raleway"/>
                <a:cs typeface="Raleway"/>
                <a:sym typeface="Raleway"/>
              </a:rPr>
              <a:t>Apostol</a:t>
            </a:r>
            <a:r>
              <a:rPr lang="en-US" sz="1500" b="1" dirty="0"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" sz="1500" b="1" dirty="0">
                <a:latin typeface="Raleway"/>
                <a:ea typeface="Raleway"/>
                <a:cs typeface="Raleway"/>
                <a:sym typeface="Raleway"/>
              </a:rPr>
              <a:t>s Tourlidas </a:t>
            </a:r>
            <a:r>
              <a:rPr lang="en" sz="1500" b="1" dirty="0">
                <a:solidFill>
                  <a:srgbClr val="0060A9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github.com/apostol1s</a:t>
            </a:r>
            <a:endParaRPr sz="1500" b="1" dirty="0">
              <a:solidFill>
                <a:srgbClr val="0060A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60A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E1D35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E1D3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5" y="113500"/>
            <a:ext cx="2671375" cy="1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25" y="4358813"/>
            <a:ext cx="2149425" cy="4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8775" y="1157650"/>
            <a:ext cx="380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8775" y="2988523"/>
            <a:ext cx="380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 stack</a:t>
            </a:r>
            <a:endParaRPr sz="2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4450" y="3566949"/>
            <a:ext cx="3669825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sp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Java SE 21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Jakarta EE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Angular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Wildfly Server</a:t>
            </a:r>
          </a:p>
          <a:p>
            <a:pPr marL="457200" lvl="1" indent="-304800"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US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MySQL database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4450" y="1724150"/>
            <a:ext cx="8367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Purpose</a:t>
            </a:r>
            <a:r>
              <a:rPr lang="en" sz="1200" dirty="0">
                <a:latin typeface="Raleway Medium"/>
                <a:ea typeface="Raleway Medium"/>
                <a:cs typeface="Raleway Medium"/>
                <a:sym typeface="Raleway Medium"/>
              </a:rPr>
              <a:t>: </a:t>
            </a:r>
            <a:r>
              <a:rPr lang="en-US" sz="1200" dirty="0">
                <a:latin typeface="Raleway Medium"/>
                <a:ea typeface="Raleway Medium"/>
                <a:cs typeface="Raleway Medium"/>
                <a:sym typeface="Raleway Medium"/>
              </a:rPr>
              <a:t>Building upon the initial development, the application was further enhanced into a web-based, full-stack solution.</a:t>
            </a:r>
            <a:endParaRPr lang="el-GR" sz="1200" dirty="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Data Management</a:t>
            </a:r>
            <a:r>
              <a:rPr lang="en" sz="1200" dirty="0">
                <a:latin typeface="Raleway Medium"/>
                <a:ea typeface="Raleway Medium"/>
                <a:cs typeface="Raleway Medium"/>
                <a:sym typeface="Raleway Medium"/>
              </a:rPr>
              <a:t>: All customer and repair data is stored in a MySQL database for efficient retrieval and management.</a:t>
            </a:r>
            <a:endParaRPr sz="120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5" y="113500"/>
            <a:ext cx="2671375" cy="1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25" y="4358813"/>
            <a:ext cx="2149425" cy="4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8774" y="1157727"/>
            <a:ext cx="408868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r>
              <a:rPr lang="el-G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2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" name="Πίνακας 2">
            <a:extLst>
              <a:ext uri="{FF2B5EF4-FFF2-40B4-BE49-F238E27FC236}">
                <a16:creationId xmlns:a16="http://schemas.microsoft.com/office/drawing/2014/main" id="{6C45BBC3-EADD-0902-A8AE-31DED36F1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23822"/>
              </p:ext>
            </p:extLst>
          </p:nvPr>
        </p:nvGraphicFramePr>
        <p:xfrm>
          <a:off x="1524000" y="1900433"/>
          <a:ext cx="6096000" cy="208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824">
                  <a:extLst>
                    <a:ext uri="{9D8B030D-6E8A-4147-A177-3AD203B41FA5}">
                      <a16:colId xmlns:a16="http://schemas.microsoft.com/office/drawing/2014/main" val="2759206814"/>
                    </a:ext>
                  </a:extLst>
                </a:gridCol>
                <a:gridCol w="2012176">
                  <a:extLst>
                    <a:ext uri="{9D8B030D-6E8A-4147-A177-3AD203B41FA5}">
                      <a16:colId xmlns:a16="http://schemas.microsoft.com/office/drawing/2014/main" val="1365606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27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        Backend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Wildfly Server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       Frontend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Jakarta EE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Deployment of Java application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Angular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DTOs (Data Transfer Objects)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Jakarta EE Support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Scalable Architecture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Recourse classes </a:t>
                      </a: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to handle HTTP requests.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Integration with Databases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>
                              <a:tint val="40000"/>
                            </a:schemeClr>
                          </a:solidFill>
                          <a:latin typeface="Raleway" panose="020B0604020202020204" charset="0"/>
                        </a:rPr>
                        <a:t>Efficient Data Binding </a:t>
                      </a:r>
                      <a:endParaRPr lang="el-GR" dirty="0">
                        <a:solidFill>
                          <a:schemeClr val="accent1">
                            <a:tint val="4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8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5" y="113500"/>
            <a:ext cx="2671375" cy="1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525" y="4358813"/>
            <a:ext cx="2149425" cy="4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55928-0F57-B2E4-C82F-567693E4EFE3}"/>
              </a:ext>
            </a:extLst>
          </p:cNvPr>
          <p:cNvSpPr txBox="1"/>
          <p:nvPr/>
        </p:nvSpPr>
        <p:spPr>
          <a:xfrm>
            <a:off x="2869580" y="1971585"/>
            <a:ext cx="340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Thank you</a:t>
            </a:r>
            <a:endParaRPr lang="el-GR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5DBCC9DE81E479160C5B7BCD2C695" ma:contentTypeVersion="4" ma:contentTypeDescription="Create a new document." ma:contentTypeScope="" ma:versionID="0faa6e5e5ee7c58c67311b3496df57af">
  <xsd:schema xmlns:xsd="http://www.w3.org/2001/XMLSchema" xmlns:xs="http://www.w3.org/2001/XMLSchema" xmlns:p="http://schemas.microsoft.com/office/2006/metadata/properties" xmlns:ns2="15dc4a09-40a5-4e16-a113-3a1dd1c3833e" targetNamespace="http://schemas.microsoft.com/office/2006/metadata/properties" ma:root="true" ma:fieldsID="38fa173223a15054b6c9e76c3d2a1fd0" ns2:_="">
    <xsd:import namespace="15dc4a09-40a5-4e16-a113-3a1dd1c38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c4a09-40a5-4e16-a113-3a1dd1c38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0FA14-4C7C-42A5-B232-34A61ED109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F94FD-A387-4B55-BFEB-168EAEDEDA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AAEF96-9702-45BB-8B7D-879C0C9BEF25}">
  <ds:schemaRefs>
    <ds:schemaRef ds:uri="15dc4a09-40a5-4e16-a113-3a1dd1c383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107</Words>
  <Application>Microsoft Office PowerPoint</Application>
  <PresentationFormat>Προβολή στην οθόνη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3" baseType="lpstr">
      <vt:lpstr>Bookman Old Style</vt:lpstr>
      <vt:lpstr>Rockwell</vt:lpstr>
      <vt:lpstr>Raleway ExtraBold</vt:lpstr>
      <vt:lpstr>Raleway Medium</vt:lpstr>
      <vt:lpstr>Ubuntu Medium</vt:lpstr>
      <vt:lpstr>Edwardian Script ITC</vt:lpstr>
      <vt:lpstr>Raleway</vt:lpstr>
      <vt:lpstr>Arial</vt:lpstr>
      <vt:lpstr>Damask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cp:lastModifiedBy>Απόστολος Τουρλίδας</cp:lastModifiedBy>
  <cp:revision>6</cp:revision>
  <dcterms:modified xsi:type="dcterms:W3CDTF">2024-10-04T07:06:49Z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0x010100B925DBCC9DE81E479160C5B7BCD2C695</vt:lpwstr>
  </property>
</Properties>
</file>