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02189-4FED-429D-80B9-ED2512436350}" type="datetimeFigureOut">
              <a:rPr lang="el-GR" smtClean="0"/>
              <a:t>15/1/2021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69A57-1D28-4E49-A95E-941D53EA581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8569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69A57-1D28-4E49-A95E-941D53EA5810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35472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69A57-1D28-4E49-A95E-941D53EA5810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9629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69A57-1D28-4E49-A95E-941D53EA5810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6755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69A57-1D28-4E49-A95E-941D53EA5810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28394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6BB9-9629-4319-B0A9-F9E0DAC7CE51}" type="datetimeFigureOut">
              <a:rPr lang="el-GR" smtClean="0"/>
              <a:t>15/1/2021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1600-580F-4EAF-9F6D-1053E8ECB9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0135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6BB9-9629-4319-B0A9-F9E0DAC7CE51}" type="datetimeFigureOut">
              <a:rPr lang="el-GR" smtClean="0"/>
              <a:t>15/1/2021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1600-580F-4EAF-9F6D-1053E8ECB9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9955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6BB9-9629-4319-B0A9-F9E0DAC7CE51}" type="datetimeFigureOut">
              <a:rPr lang="el-GR" smtClean="0"/>
              <a:t>15/1/2021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1600-580F-4EAF-9F6D-1053E8ECB9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1487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l-GR" smtClean="0"/>
              <a:t>Στυλ υποδείγματος κειμένου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6BB9-9629-4319-B0A9-F9E0DAC7CE51}" type="datetimeFigureOut">
              <a:rPr lang="el-GR" smtClean="0"/>
              <a:t>15/1/2021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1600-580F-4EAF-9F6D-1053E8ECB952}" type="slidenum">
              <a:rPr lang="el-GR" smtClean="0"/>
              <a:t>‹#›</a:t>
            </a:fld>
            <a:endParaRPr lang="el-G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588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6BB9-9629-4319-B0A9-F9E0DAC7CE51}" type="datetimeFigureOut">
              <a:rPr lang="el-GR" smtClean="0"/>
              <a:t>15/1/2021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1600-580F-4EAF-9F6D-1053E8ECB9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6872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6BB9-9629-4319-B0A9-F9E0DAC7CE51}" type="datetimeFigureOut">
              <a:rPr lang="el-GR" smtClean="0"/>
              <a:t>15/1/2021</a:t>
            </a:fld>
            <a:endParaRPr lang="el-G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1600-580F-4EAF-9F6D-1053E8ECB9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38585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6BB9-9629-4319-B0A9-F9E0DAC7CE51}" type="datetimeFigureOut">
              <a:rPr lang="el-GR" smtClean="0"/>
              <a:t>15/1/2021</a:t>
            </a:fld>
            <a:endParaRPr lang="el-G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1600-580F-4EAF-9F6D-1053E8ECB9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1993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6BB9-9629-4319-B0A9-F9E0DAC7CE51}" type="datetimeFigureOut">
              <a:rPr lang="el-GR" smtClean="0"/>
              <a:t>15/1/2021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1600-580F-4EAF-9F6D-1053E8ECB9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05337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6BB9-9629-4319-B0A9-F9E0DAC7CE51}" type="datetimeFigureOut">
              <a:rPr lang="el-GR" smtClean="0"/>
              <a:t>15/1/2021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1600-580F-4EAF-9F6D-1053E8ECB9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4512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6BB9-9629-4319-B0A9-F9E0DAC7CE51}" type="datetimeFigureOut">
              <a:rPr lang="el-GR" smtClean="0"/>
              <a:t>15/1/2021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1600-580F-4EAF-9F6D-1053E8ECB9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7300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6BB9-9629-4319-B0A9-F9E0DAC7CE51}" type="datetimeFigureOut">
              <a:rPr lang="el-GR" smtClean="0"/>
              <a:t>15/1/2021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1600-580F-4EAF-9F6D-1053E8ECB9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2230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6BB9-9629-4319-B0A9-F9E0DAC7CE51}" type="datetimeFigureOut">
              <a:rPr lang="el-GR" smtClean="0"/>
              <a:t>15/1/2021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1600-580F-4EAF-9F6D-1053E8ECB9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9310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6BB9-9629-4319-B0A9-F9E0DAC7CE51}" type="datetimeFigureOut">
              <a:rPr lang="el-GR" smtClean="0"/>
              <a:t>15/1/2021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1600-580F-4EAF-9F6D-1053E8ECB9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7415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6BB9-9629-4319-B0A9-F9E0DAC7CE51}" type="datetimeFigureOut">
              <a:rPr lang="el-GR" smtClean="0"/>
              <a:t>15/1/2021</a:t>
            </a:fld>
            <a:endParaRPr lang="el-G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1600-580F-4EAF-9F6D-1053E8ECB9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4000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6BB9-9629-4319-B0A9-F9E0DAC7CE51}" type="datetimeFigureOut">
              <a:rPr lang="el-GR" smtClean="0"/>
              <a:t>15/1/2021</a:t>
            </a:fld>
            <a:endParaRPr lang="el-G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1600-580F-4EAF-9F6D-1053E8ECB9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6BB9-9629-4319-B0A9-F9E0DAC7CE51}" type="datetimeFigureOut">
              <a:rPr lang="el-GR" smtClean="0"/>
              <a:t>15/1/2021</a:t>
            </a:fld>
            <a:endParaRPr lang="el-G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1600-580F-4EAF-9F6D-1053E8ECB9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0171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6BB9-9629-4319-B0A9-F9E0DAC7CE51}" type="datetimeFigureOut">
              <a:rPr lang="el-GR" smtClean="0"/>
              <a:t>15/1/2021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1600-580F-4EAF-9F6D-1053E8ECB9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8986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856BB9-9629-4319-B0A9-F9E0DAC7CE51}" type="datetimeFigureOut">
              <a:rPr lang="el-GR" smtClean="0"/>
              <a:t>15/1/2021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1600-580F-4EAF-9F6D-1053E8ECB9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34730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Samsung Galaxy </a:t>
            </a:r>
            <a:r>
              <a:rPr lang="en-US" dirty="0"/>
              <a:t>J</a:t>
            </a:r>
            <a:r>
              <a:rPr lang="en-US" dirty="0" smtClean="0"/>
              <a:t>3 (2017)</a:t>
            </a: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410440"/>
          </a:xfrm>
        </p:spPr>
        <p:txBody>
          <a:bodyPr>
            <a:noAutofit/>
          </a:bodyPr>
          <a:lstStyle/>
          <a:p>
            <a:r>
              <a:rPr lang="el-GR" sz="1800" dirty="0" smtClean="0"/>
              <a:t>                                                Αναλυτική Παρουσίαση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22310" y="5271796"/>
            <a:ext cx="8397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Κωνσταντίνος Αποστολίδης</a:t>
            </a:r>
          </a:p>
          <a:p>
            <a:pPr algn="ctr"/>
            <a:r>
              <a:rPr lang="el-GR" dirty="0"/>
              <a:t>ΑΜ 20668005</a:t>
            </a:r>
          </a:p>
          <a:p>
            <a:pPr algn="ctr"/>
            <a:r>
              <a:rPr lang="el-GR" dirty="0"/>
              <a:t>Ημερομηνία Παρουσίασης: </a:t>
            </a:r>
            <a:r>
              <a:rPr lang="el-GR" dirty="0" smtClean="0"/>
              <a:t>Ιανουάριος 2021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6843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l-GR" dirty="0"/>
              <a:t>ναλυτική Περιγραφή Συσκευής:</a:t>
            </a:r>
            <a:br>
              <a:rPr lang="el-GR" dirty="0"/>
            </a:b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l-GR" dirty="0" smtClean="0"/>
              <a:t>Τύπος Κινητού: </a:t>
            </a:r>
            <a:r>
              <a:rPr lang="en-US" dirty="0" smtClean="0"/>
              <a:t>Smartphone</a:t>
            </a:r>
            <a:endParaRPr lang="el-GR" dirty="0" smtClean="0"/>
          </a:p>
          <a:p>
            <a:r>
              <a:rPr lang="en-US" dirty="0" smtClean="0"/>
              <a:t>SIM</a:t>
            </a:r>
            <a:r>
              <a:rPr lang="el-GR" dirty="0" smtClean="0"/>
              <a:t>: </a:t>
            </a:r>
            <a:r>
              <a:rPr lang="en-US" dirty="0" smtClean="0"/>
              <a:t>Single</a:t>
            </a:r>
            <a:endParaRPr lang="el-GR" dirty="0" smtClean="0"/>
          </a:p>
          <a:p>
            <a:r>
              <a:rPr lang="el-GR" dirty="0" smtClean="0"/>
              <a:t>Λειτουργικό Σύστημα: </a:t>
            </a:r>
            <a:r>
              <a:rPr lang="en-US" dirty="0" smtClean="0"/>
              <a:t>Android</a:t>
            </a:r>
            <a:endParaRPr lang="el-GR" dirty="0" smtClean="0"/>
          </a:p>
          <a:p>
            <a:r>
              <a:rPr lang="el-GR" dirty="0" smtClean="0"/>
              <a:t>Έτος </a:t>
            </a:r>
            <a:r>
              <a:rPr lang="el-GR" dirty="0" smtClean="0"/>
              <a:t>Κυκλοφορίας</a:t>
            </a:r>
            <a:r>
              <a:rPr lang="el-GR" dirty="0" smtClean="0"/>
              <a:t>: 2017</a:t>
            </a:r>
          </a:p>
          <a:p>
            <a:endParaRPr lang="el-GR" dirty="0" smtClean="0"/>
          </a:p>
          <a:p>
            <a:endParaRPr lang="el-GR" dirty="0" smtClean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1600-580F-4EAF-9F6D-1053E8ECB952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493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Τεχνικά Χαρακτηριστικά:</a:t>
            </a:r>
            <a:br>
              <a:rPr lang="el-GR" dirty="0"/>
            </a:b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  <a:p>
            <a:endParaRPr lang="el-GR" dirty="0"/>
          </a:p>
        </p:txBody>
      </p:sp>
      <p:graphicFrame>
        <p:nvGraphicFramePr>
          <p:cNvPr id="4" name="Πίνακας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728727"/>
              </p:ext>
            </p:extLst>
          </p:nvPr>
        </p:nvGraphicFramePr>
        <p:xfrm>
          <a:off x="727788" y="1334278"/>
          <a:ext cx="7165910" cy="4388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2955"/>
                <a:gridCol w="3582955"/>
              </a:tblGrid>
              <a:tr h="438821">
                <a:tc>
                  <a:txBody>
                    <a:bodyPr/>
                    <a:lstStyle/>
                    <a:p>
                      <a:r>
                        <a:rPr lang="el-GR" dirty="0" smtClean="0"/>
                        <a:t>Χαρακτηριστικό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Τιμή</a:t>
                      </a:r>
                      <a:endParaRPr lang="el-GR" dirty="0"/>
                    </a:p>
                  </a:txBody>
                  <a:tcPr/>
                </a:tc>
              </a:tr>
              <a:tr h="767938">
                <a:tc>
                  <a:txBody>
                    <a:bodyPr/>
                    <a:lstStyle/>
                    <a:p>
                      <a:r>
                        <a:rPr lang="el-GR" dirty="0" smtClean="0"/>
                        <a:t>Ισχύς Βασικού Επεξεργαστή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1,4 GHz</a:t>
                      </a:r>
                    </a:p>
                    <a:p>
                      <a:endParaRPr lang="el-GR" dirty="0"/>
                    </a:p>
                  </a:txBody>
                  <a:tcPr/>
                </a:tc>
              </a:tr>
              <a:tr h="438821">
                <a:tc>
                  <a:txBody>
                    <a:bodyPr/>
                    <a:lstStyle/>
                    <a:p>
                      <a:r>
                        <a:rPr lang="el-GR" dirty="0" smtClean="0"/>
                        <a:t>Πυρήνες Επεξεργαστή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4</a:t>
                      </a:r>
                      <a:endParaRPr lang="el-GR" dirty="0"/>
                    </a:p>
                  </a:txBody>
                  <a:tcPr/>
                </a:tc>
              </a:tr>
              <a:tr h="438821">
                <a:tc>
                  <a:txBody>
                    <a:bodyPr/>
                    <a:lstStyle/>
                    <a:p>
                      <a:r>
                        <a:rPr lang="el-GR" dirty="0" smtClean="0"/>
                        <a:t>Μοντέλο Επεξεργαστή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Exynos 7 Quad 7570</a:t>
                      </a:r>
                      <a:endParaRPr lang="el-GR" dirty="0"/>
                    </a:p>
                  </a:txBody>
                  <a:tcPr/>
                </a:tc>
              </a:tr>
              <a:tr h="767938"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GB</a:t>
                      </a:r>
                    </a:p>
                    <a:p>
                      <a:endParaRPr lang="el-GR" dirty="0"/>
                    </a:p>
                  </a:txBody>
                  <a:tcPr/>
                </a:tc>
              </a:tr>
              <a:tr h="767938">
                <a:tc>
                  <a:txBody>
                    <a:bodyPr/>
                    <a:lstStyle/>
                    <a:p>
                      <a:r>
                        <a:rPr lang="el-GR" dirty="0" smtClean="0"/>
                        <a:t>Χωρητικότητα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 GB</a:t>
                      </a:r>
                    </a:p>
                    <a:p>
                      <a:endParaRPr lang="el-GR" dirty="0"/>
                    </a:p>
                  </a:txBody>
                  <a:tcPr/>
                </a:tc>
              </a:tr>
              <a:tr h="767938">
                <a:tc>
                  <a:txBody>
                    <a:bodyPr/>
                    <a:lstStyle/>
                    <a:p>
                      <a:r>
                        <a:rPr lang="en-US" dirty="0" smtClean="0"/>
                        <a:t>Card Slot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1600-580F-4EAF-9F6D-1053E8ECB952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10742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r>
              <a:rPr lang="el-GR" dirty="0"/>
              <a:t>Φωτογραφία Συσκευής:</a:t>
            </a:r>
            <a:br>
              <a:rPr lang="el-GR" dirty="0"/>
            </a:b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/>
          <a:lstStyle/>
          <a:p>
            <a:pPr marL="0" indent="0">
              <a:buNone/>
            </a:pPr>
            <a:endParaRPr lang="el-GR" dirty="0" smtClean="0"/>
          </a:p>
          <a:p>
            <a:endParaRPr lang="el-GR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1" y="2323322"/>
            <a:ext cx="10058400" cy="4354285"/>
          </a:xfrm>
          <a:prstGeom prst="rect">
            <a:avLst/>
          </a:prstGeom>
        </p:spPr>
      </p:pic>
      <p:sp>
        <p:nvSpPr>
          <p:cNvPr id="5" name="Ορθογώνιο 4"/>
          <p:cNvSpPr/>
          <p:nvPr/>
        </p:nvSpPr>
        <p:spPr>
          <a:xfrm>
            <a:off x="10273782" y="2323322"/>
            <a:ext cx="19182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Samsung Galaxy J3 (2017)</a:t>
            </a:r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10421957" y="4428781"/>
            <a:ext cx="1255923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215€</a:t>
            </a:r>
            <a:endParaRPr lang="el-GR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1600-580F-4EAF-9F6D-1053E8ECB952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63445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l-G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ΕΛΟΣ ΠΑΡΟΥΣΙΑΣΗΣ</a:t>
            </a:r>
            <a:br>
              <a:rPr lang="el-G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l-G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l-G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el-G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l-GR" dirty="0" smtClean="0"/>
              <a:t>Ευχαριστώ για τον χρόνο και την προσοχή σας! Ερωτήσεις;</a:t>
            </a:r>
          </a:p>
          <a:p>
            <a:endParaRPr lang="el-GR" dirty="0"/>
          </a:p>
        </p:txBody>
      </p:sp>
      <p:pic>
        <p:nvPicPr>
          <p:cNvPr id="6" name="Εικόνα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94" y="2939142"/>
            <a:ext cx="9069355" cy="3697449"/>
          </a:xfrm>
          <a:prstGeom prst="rect">
            <a:avLst/>
          </a:prstGeom>
        </p:spPr>
      </p:pic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1600-580F-4EAF-9F6D-1053E8ECB952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314353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Ιόν">
  <a:themeElements>
    <a:clrScheme name="Ιό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Ιό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Ιλουστρασιόν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</TotalTime>
  <Words>99</Words>
  <Application>Microsoft Office PowerPoint</Application>
  <PresentationFormat>Ευρεία οθόνη</PresentationFormat>
  <Paragraphs>39</Paragraphs>
  <Slides>5</Slides>
  <Notes>4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11" baseType="lpstr">
      <vt:lpstr>Arial Unicode MS</vt:lpstr>
      <vt:lpstr>Arial</vt:lpstr>
      <vt:lpstr>Calibri</vt:lpstr>
      <vt:lpstr>Century Gothic</vt:lpstr>
      <vt:lpstr>Wingdings 3</vt:lpstr>
      <vt:lpstr>Ιόν</vt:lpstr>
      <vt:lpstr>Samsung Galaxy J3 (2017)</vt:lpstr>
      <vt:lpstr>Aναλυτική Περιγραφή Συσκευής: </vt:lpstr>
      <vt:lpstr>Τεχνικά Χαρακτηριστικά: </vt:lpstr>
      <vt:lpstr>Φωτογραφία Συσκευής: </vt:lpstr>
      <vt:lpstr>TΕΛΟΣ ΠΑΡΟΥΣΙΑΣΗΣ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Samsung Galaxy J3 (2017)</dc:title>
  <dc:creator>ΝΙΚΗ</dc:creator>
  <cp:lastModifiedBy>ΝΙΚΗ</cp:lastModifiedBy>
  <cp:revision>11</cp:revision>
  <dcterms:created xsi:type="dcterms:W3CDTF">2021-01-11T19:46:31Z</dcterms:created>
  <dcterms:modified xsi:type="dcterms:W3CDTF">2021-01-15T20:06:54Z</dcterms:modified>
</cp:coreProperties>
</file>