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315884" y="2310938"/>
            <a:ext cx="7766936" cy="1590269"/>
          </a:xfrm>
        </p:spPr>
        <p:txBody>
          <a:bodyPr/>
          <a:lstStyle/>
          <a:p>
            <a:r>
              <a:rPr lang="en-US" dirty="0" smtClean="0"/>
              <a:t>Parents On Duty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64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417167" y="967047"/>
            <a:ext cx="8596668" cy="1320800"/>
          </a:xfrm>
        </p:spPr>
        <p:txBody>
          <a:bodyPr/>
          <a:lstStyle/>
          <a:p>
            <a:r>
              <a:rPr lang="el-GR" sz="6000" dirty="0" smtClean="0"/>
              <a:t>Χρονοδιάγραμμά</a:t>
            </a:r>
            <a:endParaRPr lang="el-GR" sz="6000" dirty="0"/>
          </a:p>
        </p:txBody>
      </p:sp>
      <p:pic>
        <p:nvPicPr>
          <p:cNvPr id="1026" name="Picture 2" descr="gant_fin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" y="2496007"/>
            <a:ext cx="8596312" cy="249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73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029198" y="584661"/>
            <a:ext cx="8596668" cy="1320800"/>
          </a:xfrm>
        </p:spPr>
        <p:txBody>
          <a:bodyPr>
            <a:normAutofit/>
          </a:bodyPr>
          <a:lstStyle/>
          <a:p>
            <a:r>
              <a:rPr lang="el-GR" sz="6000" dirty="0" smtClean="0"/>
              <a:t>Κεντρική Σελίδα</a:t>
            </a:r>
            <a:endParaRPr lang="el-GR" sz="6000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98" y="2160588"/>
            <a:ext cx="5893641" cy="3881437"/>
          </a:xfrm>
        </p:spPr>
      </p:pic>
    </p:spTree>
    <p:extLst>
      <p:ext uri="{BB962C8B-B14F-4D97-AF65-F5344CB8AC3E}">
        <p14:creationId xmlns:p14="http://schemas.microsoft.com/office/powerpoint/2010/main" val="366749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849429" y="917171"/>
            <a:ext cx="8596668" cy="1320800"/>
          </a:xfrm>
        </p:spPr>
        <p:txBody>
          <a:bodyPr>
            <a:normAutofit/>
          </a:bodyPr>
          <a:lstStyle/>
          <a:p>
            <a:r>
              <a:rPr lang="el-GR" sz="6000" dirty="0" smtClean="0"/>
              <a:t>Σελίδα Αποτελεσμάτων</a:t>
            </a:r>
            <a:endParaRPr lang="el-GR" sz="6000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70" y="2160588"/>
            <a:ext cx="6020298" cy="3881437"/>
          </a:xfrm>
        </p:spPr>
      </p:pic>
    </p:spTree>
    <p:extLst>
      <p:ext uri="{BB962C8B-B14F-4D97-AF65-F5344CB8AC3E}">
        <p14:creationId xmlns:p14="http://schemas.microsoft.com/office/powerpoint/2010/main" val="159143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2589674" y="759230"/>
            <a:ext cx="8596668" cy="1320800"/>
          </a:xfrm>
        </p:spPr>
        <p:txBody>
          <a:bodyPr>
            <a:normAutofit/>
          </a:bodyPr>
          <a:lstStyle/>
          <a:p>
            <a:r>
              <a:rPr lang="el-GR" sz="6000" dirty="0" smtClean="0"/>
              <a:t>Σελίδα Εκδήλωσης </a:t>
            </a:r>
            <a:endParaRPr lang="el-GR" sz="6000" dirty="0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74" y="2160588"/>
            <a:ext cx="4772690" cy="3881437"/>
          </a:xfrm>
        </p:spPr>
      </p:pic>
    </p:spTree>
    <p:extLst>
      <p:ext uri="{BB962C8B-B14F-4D97-AF65-F5344CB8AC3E}">
        <p14:creationId xmlns:p14="http://schemas.microsoft.com/office/powerpoint/2010/main" val="3625491194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10</Words>
  <Application>Microsoft Office PowerPoint</Application>
  <PresentationFormat>Ευρεία οθόνη</PresentationFormat>
  <Paragraphs>5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Όψη</vt:lpstr>
      <vt:lpstr>Parents On Duty</vt:lpstr>
      <vt:lpstr>Χρονοδιάγραμμά</vt:lpstr>
      <vt:lpstr>Κεντρική Σελίδα</vt:lpstr>
      <vt:lpstr>Σελίδα Αποτελεσμάτων</vt:lpstr>
      <vt:lpstr>Σελίδα Εκδήλωσης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Parents On Duty</dc:title>
  <dc:creator>Χρήστης των Windows</dc:creator>
  <cp:lastModifiedBy>Χρήστης των Windows</cp:lastModifiedBy>
  <cp:revision>1</cp:revision>
  <dcterms:created xsi:type="dcterms:W3CDTF">2017-05-09T22:38:18Z</dcterms:created>
  <dcterms:modified xsi:type="dcterms:W3CDTF">2017-05-09T22:44:00Z</dcterms:modified>
</cp:coreProperties>
</file>