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EFE4-9163-EE08-FFFA-BF2FECA3E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C94CE-3D73-FB61-14BB-D6E22882E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E5A32-5674-2065-8B8D-C4D3913B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D81-6401-4599-A7A6-87BD88002F4C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6BDAE-10A3-743D-5993-2237AE795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28EF9-4A7E-CCAC-B54A-A39CD24D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7A4C-E759-4AA3-93CA-16AF9B09E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40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DAC24-8FCD-07F7-9FB7-3FA860B63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981BE-E082-E517-59C7-A4A6EEBEC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4755F-49AF-1C3D-1E87-47BC2F58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D81-6401-4599-A7A6-87BD88002F4C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4A2AF-BE2F-8133-40B5-2EA31560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E8892-9BA2-B7EA-AED9-6BA40502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7A4C-E759-4AA3-93CA-16AF9B09E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06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5E170-0AE6-BEB2-069B-609CE9EF6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431A1-9E01-2DA3-BB06-CEBA30904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3ECBA-EE47-9DA7-558A-6FEE227D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D81-6401-4599-A7A6-87BD88002F4C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F6E48-9C03-F3AE-DCDF-A866E20F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BAEE0-EF99-54E2-EFF7-CC8DD45D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7A4C-E759-4AA3-93CA-16AF9B09E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60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4291-02AA-16AF-E253-9AC73535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E061C-74E3-7328-9858-B026DAABC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36E9F-3282-4D24-AAE5-3E6B3A4C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D81-6401-4599-A7A6-87BD88002F4C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55F50-1BBE-A9C4-9A07-A4EF91CD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A390E-213F-02D6-E168-5792896D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7A4C-E759-4AA3-93CA-16AF9B09E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97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A1E8-2544-26E1-AF55-068055043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6D757-6A71-EE84-240A-FA6072FE3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5AE52-2032-5EF8-B1CF-54D4017A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D81-6401-4599-A7A6-87BD88002F4C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61281-6AC0-60CA-8199-849947F2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797B8-0114-164F-C372-094D660B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7A4C-E759-4AA3-93CA-16AF9B09E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69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35676-561A-42AF-E7CB-A549EF6A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93479-751F-9C35-D2D5-97E8E8501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7E2-0EB0-7CEA-F7FB-4C1287ABB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32E70-A7C4-0340-A04C-D0218782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D81-6401-4599-A7A6-87BD88002F4C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A83F3-7263-D1A5-51D2-B1A97A06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4CACD-C18B-B8C6-48A1-6D94E8BB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7A4C-E759-4AA3-93CA-16AF9B09E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61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53749-B1E6-A344-B7F5-793E87B2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0B0AC-0719-494D-670B-7111C3DF2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F65E9-9E99-3149-EFED-A256C97BF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C59FF0-27F5-353D-B24C-19F4B3BD0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4D551-A81B-3DD0-C1CD-294672F44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F77D2C-84FE-33EE-4147-02A9E4A5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D81-6401-4599-A7A6-87BD88002F4C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D0856-0190-26D3-7C98-F0A6FA7A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649CC5-CC56-751E-F474-5A344C80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7A4C-E759-4AA3-93CA-16AF9B09E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10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A00F-5EFA-7F16-1FA9-9DEDF739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13211D-FF6B-1629-995A-2CE4D8DE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D81-6401-4599-A7A6-87BD88002F4C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136EE-8816-66C6-AC1A-66BD17401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CF769-5F6F-FE86-CEBF-1A141588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7A4C-E759-4AA3-93CA-16AF9B09E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45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D1B3D-0263-383E-8899-CDE7EAEA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D81-6401-4599-A7A6-87BD88002F4C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2D525-8025-BA17-DDAA-E2DA24DD9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883AC-A3C6-37D3-37F1-6FAB1EAC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7A4C-E759-4AA3-93CA-16AF9B09E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90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D114E-FA27-12BD-8414-8C9C33EB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E67C-3C40-EBA5-98B2-0B5571963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E73AE-6D09-F7A8-73F4-2C881302D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BC325-0E48-798A-E5C0-E72C0801B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D81-6401-4599-A7A6-87BD88002F4C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E3EDE-3697-F155-7C5A-B84D6C8A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D1ED0-04A4-5617-035B-07983CA6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7A4C-E759-4AA3-93CA-16AF9B09E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95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6E5C4-512A-839D-27C9-65FA0AEE4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69269-DA00-5E5A-83B8-629BD5DEA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B2DF0-E796-A68E-0E56-FB2F71B73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B2553-1938-3B47-6DF0-37F53DE9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D81-6401-4599-A7A6-87BD88002F4C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9E3D5-B1A5-BEEB-2A0D-646F577B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6FB01-B86E-62D5-7870-256C14C1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7A4C-E759-4AA3-93CA-16AF9B09E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19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2BC41-1759-F887-2AE2-6E3A8966E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B907F-6230-DD3A-AA43-B90BB67D7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4E46C-3F60-0027-97DE-BE3342D52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818D81-6401-4599-A7A6-87BD88002F4C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06B98-215C-450B-5371-F73C20285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67EA6-BCF2-3BB9-8987-52D3EDB26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4A7A4C-E759-4AA3-93CA-16AF9B09E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50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2394EE4-76B9-C856-D74F-EC43E0E92983}"/>
              </a:ext>
            </a:extLst>
          </p:cNvPr>
          <p:cNvSpPr txBox="1"/>
          <p:nvPr/>
        </p:nvSpPr>
        <p:spPr>
          <a:xfrm>
            <a:off x="432619" y="420484"/>
            <a:ext cx="5663381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Loading Files: 100%|██████████| 31/31 [00:25&lt;00:00,  1.21it/s]</a:t>
            </a:r>
          </a:p>
          <a:p>
            <a:r>
              <a:rPr lang="en-GB" sz="1100" dirty="0"/>
              <a:t>Loading Files: 100%|██████████| 31/31 [00:01&lt;00:00, 18.61it/s]</a:t>
            </a:r>
          </a:p>
          <a:p>
            <a:r>
              <a:rPr lang="en-GB" sz="1100" dirty="0"/>
              <a:t>&lt;class '</a:t>
            </a:r>
            <a:r>
              <a:rPr lang="en-GB" sz="1100" dirty="0" err="1"/>
              <a:t>pandas.core.frame.DataFrame</a:t>
            </a:r>
            <a:r>
              <a:rPr lang="en-GB" sz="1100" dirty="0"/>
              <a:t>'&gt;</a:t>
            </a:r>
          </a:p>
          <a:p>
            <a:r>
              <a:rPr lang="en-GB" sz="1100" dirty="0" err="1"/>
              <a:t>RangeIndex</a:t>
            </a:r>
            <a:r>
              <a:rPr lang="en-GB" sz="1100" dirty="0"/>
              <a:t>: 4107315 entries, 0 to 4107314</a:t>
            </a:r>
          </a:p>
          <a:p>
            <a:r>
              <a:rPr lang="en-GB" sz="1100" dirty="0"/>
              <a:t>Data columns (total 28 columns):</a:t>
            </a:r>
          </a:p>
          <a:p>
            <a:r>
              <a:rPr lang="en-GB" sz="1100" dirty="0"/>
              <a:t> #   Column        </a:t>
            </a:r>
            <a:r>
              <a:rPr lang="en-GB" sz="1100" dirty="0" err="1"/>
              <a:t>Dtype</a:t>
            </a:r>
            <a:r>
              <a:rPr lang="en-GB" sz="1100" dirty="0"/>
              <a:t>  </a:t>
            </a:r>
          </a:p>
          <a:p>
            <a:r>
              <a:rPr lang="en-GB" sz="1100" dirty="0"/>
              <a:t>---  ------        -----  </a:t>
            </a:r>
          </a:p>
          <a:p>
            <a:r>
              <a:rPr lang="en-GB" sz="1100" dirty="0"/>
              <a:t> 0   rid           int64  </a:t>
            </a:r>
          </a:p>
          <a:p>
            <a:r>
              <a:rPr lang="en-GB" sz="1100" dirty="0"/>
              <a:t> 1   </a:t>
            </a:r>
            <a:r>
              <a:rPr lang="en-GB" sz="1100" dirty="0" err="1"/>
              <a:t>horseName</a:t>
            </a:r>
            <a:r>
              <a:rPr lang="en-GB" sz="1100" dirty="0"/>
              <a:t>     object </a:t>
            </a:r>
          </a:p>
          <a:p>
            <a:r>
              <a:rPr lang="en-GB" sz="1100" dirty="0"/>
              <a:t> 2   age           float64</a:t>
            </a:r>
          </a:p>
          <a:p>
            <a:r>
              <a:rPr lang="en-GB" sz="1100" dirty="0"/>
              <a:t> 3   saddle        float64</a:t>
            </a:r>
          </a:p>
          <a:p>
            <a:r>
              <a:rPr lang="en-GB" sz="1100" dirty="0"/>
              <a:t> 4   </a:t>
            </a:r>
            <a:r>
              <a:rPr lang="en-GB" sz="1100" dirty="0" err="1"/>
              <a:t>decimalPrice</a:t>
            </a:r>
            <a:r>
              <a:rPr lang="en-GB" sz="1100" dirty="0"/>
              <a:t>  float64</a:t>
            </a:r>
          </a:p>
          <a:p>
            <a:r>
              <a:rPr lang="en-GB" sz="1100" dirty="0"/>
              <a:t> 5   </a:t>
            </a:r>
            <a:r>
              <a:rPr lang="en-GB" sz="1100" dirty="0" err="1"/>
              <a:t>isFav</a:t>
            </a:r>
            <a:r>
              <a:rPr lang="en-GB" sz="1100" dirty="0"/>
              <a:t>         int64  </a:t>
            </a:r>
          </a:p>
          <a:p>
            <a:r>
              <a:rPr lang="en-GB" sz="1100" dirty="0"/>
              <a:t> 6   </a:t>
            </a:r>
            <a:r>
              <a:rPr lang="en-GB" sz="1100" dirty="0" err="1"/>
              <a:t>trainerName</a:t>
            </a:r>
            <a:r>
              <a:rPr lang="en-GB" sz="1100" dirty="0"/>
              <a:t>   object </a:t>
            </a:r>
          </a:p>
          <a:p>
            <a:r>
              <a:rPr lang="en-GB" sz="1100" dirty="0"/>
              <a:t> 7   </a:t>
            </a:r>
            <a:r>
              <a:rPr lang="en-GB" sz="1100" dirty="0" err="1"/>
              <a:t>jockeyName</a:t>
            </a:r>
            <a:r>
              <a:rPr lang="en-GB" sz="1100" dirty="0"/>
              <a:t>    object </a:t>
            </a:r>
          </a:p>
          <a:p>
            <a:r>
              <a:rPr lang="en-GB" sz="1100" dirty="0"/>
              <a:t> 8   position      int64  </a:t>
            </a:r>
          </a:p>
          <a:p>
            <a:r>
              <a:rPr lang="en-GB" sz="1100" dirty="0"/>
              <a:t> 9   </a:t>
            </a:r>
            <a:r>
              <a:rPr lang="en-GB" sz="1100" dirty="0" err="1"/>
              <a:t>positionL</a:t>
            </a:r>
            <a:r>
              <a:rPr lang="en-GB" sz="1100" dirty="0"/>
              <a:t>     object </a:t>
            </a:r>
          </a:p>
          <a:p>
            <a:r>
              <a:rPr lang="en-GB" sz="1100" dirty="0"/>
              <a:t> 10  </a:t>
            </a:r>
            <a:r>
              <a:rPr lang="en-GB" sz="1100" dirty="0" err="1"/>
              <a:t>dist</a:t>
            </a:r>
            <a:r>
              <a:rPr lang="en-GB" sz="1100" dirty="0"/>
              <a:t>          object </a:t>
            </a:r>
          </a:p>
          <a:p>
            <a:r>
              <a:rPr lang="en-GB" sz="1100" dirty="0"/>
              <a:t> 11  </a:t>
            </a:r>
            <a:r>
              <a:rPr lang="en-GB" sz="1100" dirty="0" err="1"/>
              <a:t>weightSt</a:t>
            </a:r>
            <a:r>
              <a:rPr lang="en-GB" sz="1100" dirty="0"/>
              <a:t>      int64  </a:t>
            </a:r>
          </a:p>
          <a:p>
            <a:r>
              <a:rPr lang="en-GB" sz="1100" dirty="0"/>
              <a:t> 12  </a:t>
            </a:r>
            <a:r>
              <a:rPr lang="en-GB" sz="1100" dirty="0" err="1"/>
              <a:t>weightLb</a:t>
            </a:r>
            <a:r>
              <a:rPr lang="en-GB" sz="1100" dirty="0"/>
              <a:t>      int64  </a:t>
            </a:r>
          </a:p>
          <a:p>
            <a:r>
              <a:rPr lang="en-GB" sz="1100" dirty="0"/>
              <a:t> 13  </a:t>
            </a:r>
            <a:r>
              <a:rPr lang="en-GB" sz="1100" dirty="0" err="1"/>
              <a:t>overWeight</a:t>
            </a:r>
            <a:r>
              <a:rPr lang="en-GB" sz="1100" dirty="0"/>
              <a:t>    float64</a:t>
            </a:r>
          </a:p>
          <a:p>
            <a:r>
              <a:rPr lang="en-GB" sz="1100" dirty="0"/>
              <a:t> 14  </a:t>
            </a:r>
            <a:r>
              <a:rPr lang="en-GB" sz="1100" dirty="0" err="1"/>
              <a:t>outHandicap</a:t>
            </a:r>
            <a:r>
              <a:rPr lang="en-GB" sz="1100" dirty="0"/>
              <a:t>   float64</a:t>
            </a:r>
          </a:p>
          <a:p>
            <a:r>
              <a:rPr lang="en-GB" sz="1100" dirty="0"/>
              <a:t> 15  </a:t>
            </a:r>
            <a:r>
              <a:rPr lang="en-GB" sz="1100" dirty="0" err="1"/>
              <a:t>headGear</a:t>
            </a:r>
            <a:r>
              <a:rPr lang="en-GB" sz="1100" dirty="0"/>
              <a:t>      object </a:t>
            </a:r>
          </a:p>
          <a:p>
            <a:r>
              <a:rPr lang="en-GB" sz="1100" dirty="0"/>
              <a:t> 16  RPR           float64</a:t>
            </a:r>
          </a:p>
          <a:p>
            <a:r>
              <a:rPr lang="en-GB" sz="1100" dirty="0"/>
              <a:t> 17  TR            float64</a:t>
            </a:r>
          </a:p>
          <a:p>
            <a:r>
              <a:rPr lang="en-GB" sz="1100" dirty="0"/>
              <a:t> 18  OR            float64</a:t>
            </a:r>
          </a:p>
          <a:p>
            <a:r>
              <a:rPr lang="en-GB" sz="1100" dirty="0"/>
              <a:t> 19  father        object </a:t>
            </a:r>
          </a:p>
          <a:p>
            <a:r>
              <a:rPr lang="en-GB" sz="1100" dirty="0"/>
              <a:t> 20  mother        object </a:t>
            </a:r>
          </a:p>
          <a:p>
            <a:r>
              <a:rPr lang="en-GB" sz="1100" dirty="0"/>
              <a:t> 21  </a:t>
            </a:r>
            <a:r>
              <a:rPr lang="en-GB" sz="1100" dirty="0" err="1"/>
              <a:t>gfather</a:t>
            </a:r>
            <a:r>
              <a:rPr lang="en-GB" sz="1100" dirty="0"/>
              <a:t>       object </a:t>
            </a:r>
          </a:p>
          <a:p>
            <a:r>
              <a:rPr lang="en-GB" sz="1100" dirty="0"/>
              <a:t> 22  runners       int64  </a:t>
            </a:r>
          </a:p>
          <a:p>
            <a:r>
              <a:rPr lang="en-GB" sz="1100" dirty="0"/>
              <a:t> 23  margin        float64</a:t>
            </a:r>
          </a:p>
          <a:p>
            <a:r>
              <a:rPr lang="en-GB" sz="1100" dirty="0"/>
              <a:t> 24  weight        int64  </a:t>
            </a:r>
          </a:p>
          <a:p>
            <a:r>
              <a:rPr lang="en-GB" sz="1100" dirty="0"/>
              <a:t> 25  </a:t>
            </a:r>
            <a:r>
              <a:rPr lang="en-GB" sz="1100" dirty="0" err="1"/>
              <a:t>res_win</a:t>
            </a:r>
            <a:r>
              <a:rPr lang="en-GB" sz="1100" dirty="0"/>
              <a:t>       float64</a:t>
            </a:r>
          </a:p>
          <a:p>
            <a:r>
              <a:rPr lang="en-GB" sz="1100" dirty="0"/>
              <a:t> 26  </a:t>
            </a:r>
            <a:r>
              <a:rPr lang="en-GB" sz="1100" dirty="0" err="1"/>
              <a:t>res_place</a:t>
            </a:r>
            <a:r>
              <a:rPr lang="en-GB" sz="1100" dirty="0"/>
              <a:t>     float64</a:t>
            </a:r>
          </a:p>
          <a:p>
            <a:r>
              <a:rPr lang="en-GB" sz="1100" dirty="0"/>
              <a:t> 27  price         object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4943AC-6DCF-9CC7-EAFF-C454842AF0A1}"/>
              </a:ext>
            </a:extLst>
          </p:cNvPr>
          <p:cNvSpPr txBox="1"/>
          <p:nvPr/>
        </p:nvSpPr>
        <p:spPr>
          <a:xfrm>
            <a:off x="3264309" y="846549"/>
            <a:ext cx="6096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 err="1"/>
              <a:t>dtypes</a:t>
            </a:r>
            <a:r>
              <a:rPr lang="en-GB" sz="1100" dirty="0"/>
              <a:t>: float64(11), int64(7), object(10)</a:t>
            </a:r>
          </a:p>
          <a:p>
            <a:r>
              <a:rPr lang="en-GB" sz="1100" dirty="0"/>
              <a:t>memory usage: 877.4+ MB</a:t>
            </a:r>
          </a:p>
          <a:p>
            <a:r>
              <a:rPr lang="en-GB" sz="1100" dirty="0"/>
              <a:t>&lt;class '</a:t>
            </a:r>
            <a:r>
              <a:rPr lang="en-GB" sz="1100" dirty="0" err="1"/>
              <a:t>pandas.core.frame.DataFrame</a:t>
            </a:r>
            <a:r>
              <a:rPr lang="en-GB" sz="1100" dirty="0"/>
              <a:t>'&gt;</a:t>
            </a:r>
          </a:p>
          <a:p>
            <a:r>
              <a:rPr lang="en-GB" sz="1100" dirty="0" err="1"/>
              <a:t>RangeIndex</a:t>
            </a:r>
            <a:r>
              <a:rPr lang="en-GB" sz="1100" dirty="0"/>
              <a:t>: 396572 entries, 0 to 396571</a:t>
            </a:r>
          </a:p>
          <a:p>
            <a:r>
              <a:rPr lang="en-GB" sz="1100" dirty="0"/>
              <a:t>Data columns (total 19 columns):</a:t>
            </a:r>
          </a:p>
          <a:p>
            <a:r>
              <a:rPr lang="en-GB" sz="1100" dirty="0"/>
              <a:t> #   Column       Non-Null Count   </a:t>
            </a:r>
            <a:r>
              <a:rPr lang="en-GB" sz="1100" dirty="0" err="1"/>
              <a:t>Dtype</a:t>
            </a:r>
            <a:r>
              <a:rPr lang="en-GB" sz="1100" dirty="0"/>
              <a:t>  </a:t>
            </a:r>
          </a:p>
          <a:p>
            <a:r>
              <a:rPr lang="en-GB" sz="1100" dirty="0"/>
              <a:t>---  ------       --------------   -----  </a:t>
            </a:r>
          </a:p>
          <a:p>
            <a:r>
              <a:rPr lang="en-GB" sz="1100" dirty="0"/>
              <a:t> 0   rid          396572 non-null  int64  </a:t>
            </a:r>
          </a:p>
          <a:p>
            <a:r>
              <a:rPr lang="en-GB" sz="1100" dirty="0"/>
              <a:t> 1   course       396572 non-null  object </a:t>
            </a:r>
          </a:p>
          <a:p>
            <a:r>
              <a:rPr lang="en-GB" sz="1100" dirty="0"/>
              <a:t> 2   time         396572 non-null  object </a:t>
            </a:r>
          </a:p>
          <a:p>
            <a:r>
              <a:rPr lang="en-GB" sz="1100" dirty="0"/>
              <a:t> 3   date         396572 non-null  object </a:t>
            </a:r>
          </a:p>
          <a:p>
            <a:r>
              <a:rPr lang="en-GB" sz="1100" dirty="0"/>
              <a:t> 4   title        396571 non-null  object </a:t>
            </a:r>
          </a:p>
          <a:p>
            <a:r>
              <a:rPr lang="en-GB" sz="1100" dirty="0"/>
              <a:t> 5   </a:t>
            </a:r>
            <a:r>
              <a:rPr lang="en-GB" sz="1100" dirty="0" err="1"/>
              <a:t>rclass</a:t>
            </a:r>
            <a:r>
              <a:rPr lang="en-GB" sz="1100" dirty="0"/>
              <a:t>       243580 non-null  object </a:t>
            </a:r>
          </a:p>
          <a:p>
            <a:r>
              <a:rPr lang="en-GB" sz="1100" dirty="0"/>
              <a:t> 6   band         165263 non-null  object </a:t>
            </a:r>
          </a:p>
          <a:p>
            <a:r>
              <a:rPr lang="en-GB" sz="1100" dirty="0"/>
              <a:t> 7   ages         383518 non-null  object </a:t>
            </a:r>
          </a:p>
          <a:p>
            <a:r>
              <a:rPr lang="en-GB" sz="1100" dirty="0"/>
              <a:t> 8   distance     396572 non-null  object </a:t>
            </a:r>
          </a:p>
          <a:p>
            <a:r>
              <a:rPr lang="en-GB" sz="1100" dirty="0"/>
              <a:t> 9   condition    396524 non-null  object </a:t>
            </a:r>
          </a:p>
          <a:p>
            <a:r>
              <a:rPr lang="en-GB" sz="1100" dirty="0"/>
              <a:t> 10  hurdles      121619 non-null  object </a:t>
            </a:r>
          </a:p>
          <a:p>
            <a:r>
              <a:rPr lang="en-GB" sz="1100" dirty="0"/>
              <a:t> 11  prizes       396572 non-null  object </a:t>
            </a:r>
          </a:p>
          <a:p>
            <a:r>
              <a:rPr lang="en-GB" sz="1100" dirty="0"/>
              <a:t> 12  </a:t>
            </a:r>
            <a:r>
              <a:rPr lang="en-GB" sz="1100" dirty="0" err="1"/>
              <a:t>winningTime</a:t>
            </a:r>
            <a:r>
              <a:rPr lang="en-GB" sz="1100" dirty="0"/>
              <a:t>  396572 non-null  float64</a:t>
            </a:r>
          </a:p>
          <a:p>
            <a:r>
              <a:rPr lang="en-GB" sz="1100" dirty="0"/>
              <a:t> 13  prize        376864 non-null  float64</a:t>
            </a:r>
          </a:p>
          <a:p>
            <a:r>
              <a:rPr lang="en-GB" sz="1100" dirty="0"/>
              <a:t> 14  metric       396572 non-null  float64</a:t>
            </a:r>
          </a:p>
          <a:p>
            <a:r>
              <a:rPr lang="en-GB" sz="1100" dirty="0"/>
              <a:t> 15  </a:t>
            </a:r>
            <a:r>
              <a:rPr lang="en-GB" sz="1100" dirty="0" err="1"/>
              <a:t>countryCode</a:t>
            </a:r>
            <a:r>
              <a:rPr lang="en-GB" sz="1100" dirty="0"/>
              <a:t>  396572 non-null  object </a:t>
            </a:r>
          </a:p>
          <a:p>
            <a:r>
              <a:rPr lang="en-GB" sz="1100" dirty="0"/>
              <a:t> 16  </a:t>
            </a:r>
            <a:r>
              <a:rPr lang="en-GB" sz="1100" dirty="0" err="1"/>
              <a:t>ncond</a:t>
            </a:r>
            <a:r>
              <a:rPr lang="en-GB" sz="1100" dirty="0"/>
              <a:t>        396572 non-null  object </a:t>
            </a:r>
          </a:p>
          <a:p>
            <a:r>
              <a:rPr lang="en-GB" sz="1100" dirty="0"/>
              <a:t> 17  class        396572 non-null  int64  </a:t>
            </a:r>
          </a:p>
          <a:p>
            <a:r>
              <a:rPr lang="en-GB" sz="1100" dirty="0"/>
              <a:t> 18  currency     9281 non-null    object </a:t>
            </a:r>
          </a:p>
          <a:p>
            <a:r>
              <a:rPr lang="en-GB" sz="1100" dirty="0" err="1"/>
              <a:t>dtypes</a:t>
            </a:r>
            <a:r>
              <a:rPr lang="en-GB" sz="1100" dirty="0"/>
              <a:t>: float64(3), int64(2), object(14)</a:t>
            </a:r>
          </a:p>
          <a:p>
            <a:r>
              <a:rPr lang="en-GB" sz="1100" dirty="0"/>
              <a:t>memory usage: 57.5+ MB</a:t>
            </a:r>
          </a:p>
        </p:txBody>
      </p:sp>
    </p:spTree>
    <p:extLst>
      <p:ext uri="{BB962C8B-B14F-4D97-AF65-F5344CB8AC3E}">
        <p14:creationId xmlns:p14="http://schemas.microsoft.com/office/powerpoint/2010/main" val="112452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7F184D8-4DA6-3392-36BB-3DCDBA5D6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0455"/>
            <a:ext cx="6048256" cy="517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1E3ABAD-1304-0EC8-5861-95F510B41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702" y="1520454"/>
            <a:ext cx="6048257" cy="517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3AB371-071C-741A-90E5-7FDCBDF30869}"/>
              </a:ext>
            </a:extLst>
          </p:cNvPr>
          <p:cNvSpPr txBox="1"/>
          <p:nvPr/>
        </p:nvSpPr>
        <p:spPr>
          <a:xfrm>
            <a:off x="1807535" y="733646"/>
            <a:ext cx="257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data reshuffling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804F13-2BD2-DBE3-D5AB-BC0483717746}"/>
              </a:ext>
            </a:extLst>
          </p:cNvPr>
          <p:cNvSpPr txBox="1"/>
          <p:nvPr/>
        </p:nvSpPr>
        <p:spPr>
          <a:xfrm>
            <a:off x="8445796" y="733646"/>
            <a:ext cx="224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data reshuffling</a:t>
            </a:r>
          </a:p>
        </p:txBody>
      </p:sp>
    </p:spTree>
    <p:extLst>
      <p:ext uri="{BB962C8B-B14F-4D97-AF65-F5344CB8AC3E}">
        <p14:creationId xmlns:p14="http://schemas.microsoft.com/office/powerpoint/2010/main" val="95152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3AB371-071C-741A-90E5-7FDCBDF30869}"/>
              </a:ext>
            </a:extLst>
          </p:cNvPr>
          <p:cNvSpPr txBox="1"/>
          <p:nvPr/>
        </p:nvSpPr>
        <p:spPr>
          <a:xfrm>
            <a:off x="1807535" y="733646"/>
            <a:ext cx="257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data reshuffling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804F13-2BD2-DBE3-D5AB-BC0483717746}"/>
              </a:ext>
            </a:extLst>
          </p:cNvPr>
          <p:cNvSpPr txBox="1"/>
          <p:nvPr/>
        </p:nvSpPr>
        <p:spPr>
          <a:xfrm>
            <a:off x="8445796" y="733646"/>
            <a:ext cx="224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data reshuffling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96B090-E6A9-4BBF-FE73-9E0D2A58E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" y="1520454"/>
            <a:ext cx="6048257" cy="515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F4FD837-8F89-F9B6-DA54-7C2F37658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743" y="1520454"/>
            <a:ext cx="6048257" cy="515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15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371</Words>
  <Application>Microsoft Office PowerPoint</Application>
  <PresentationFormat>Widescreen</PresentationFormat>
  <Paragraphs>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Panagiotopoulos, Apostolos</dc:creator>
  <cp:lastModifiedBy>Panagiotopoulos, Apostolos</cp:lastModifiedBy>
  <cp:revision>2</cp:revision>
  <dcterms:created xsi:type="dcterms:W3CDTF">2024-06-23T22:53:44Z</dcterms:created>
  <dcterms:modified xsi:type="dcterms:W3CDTF">2024-06-24T08:39:48Z</dcterms:modified>
</cp:coreProperties>
</file>