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3" r:id="rId5"/>
    <p:sldId id="261" r:id="rId6"/>
    <p:sldId id="260" r:id="rId7"/>
    <p:sldId id="257" r:id="rId8"/>
    <p:sldId id="259" r:id="rId9"/>
  </p:sldIdLst>
  <p:sldSz cx="12192000" cy="6858000"/>
  <p:notesSz cx="6667500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EF8"/>
    <a:srgbClr val="020BBE"/>
    <a:srgbClr val="CC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91" d="100"/>
          <a:sy n="91" d="100"/>
        </p:scale>
        <p:origin x="360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A07E-3769-4CCF-BBDC-1559057937F7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E4BE-2CDF-44A9-8D04-F55069C885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2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A07E-3769-4CCF-BBDC-1559057937F7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E4BE-2CDF-44A9-8D04-F55069C885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7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A07E-3769-4CCF-BBDC-1559057937F7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E4BE-2CDF-44A9-8D04-F55069C885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1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A07E-3769-4CCF-BBDC-1559057937F7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E4BE-2CDF-44A9-8D04-F55069C885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1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A07E-3769-4CCF-BBDC-1559057937F7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E4BE-2CDF-44A9-8D04-F55069C885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3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6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6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A07E-3769-4CCF-BBDC-1559057937F7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E4BE-2CDF-44A9-8D04-F55069C885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2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A07E-3769-4CCF-BBDC-1559057937F7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E4BE-2CDF-44A9-8D04-F55069C885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5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A07E-3769-4CCF-BBDC-1559057937F7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E4BE-2CDF-44A9-8D04-F55069C885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0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A07E-3769-4CCF-BBDC-1559057937F7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E4BE-2CDF-44A9-8D04-F55069C885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9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A07E-3769-4CCF-BBDC-1559057937F7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E4BE-2CDF-44A9-8D04-F55069C885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8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A07E-3769-4CCF-BBDC-1559057937F7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E4BE-2CDF-44A9-8D04-F55069C885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1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199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A07E-3769-4CCF-BBDC-1559057937F7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9E4BE-2CDF-44A9-8D04-F55069C885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8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126 Grupo"/>
          <p:cNvGrpSpPr/>
          <p:nvPr/>
        </p:nvGrpSpPr>
        <p:grpSpPr>
          <a:xfrm>
            <a:off x="3130076" y="319421"/>
            <a:ext cx="6837038" cy="6757415"/>
            <a:chOff x="2063621" y="159294"/>
            <a:chExt cx="6837038" cy="6757415"/>
          </a:xfrm>
        </p:grpSpPr>
        <p:pic>
          <p:nvPicPr>
            <p:cNvPr id="128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0002" y="636513"/>
              <a:ext cx="3042450" cy="3042450"/>
            </a:xfrm>
            <a:prstGeom prst="rect">
              <a:avLst/>
            </a:prstGeom>
          </p:spPr>
        </p:pic>
        <p:pic>
          <p:nvPicPr>
            <p:cNvPr id="129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5099" y="3862719"/>
              <a:ext cx="3033889" cy="3033889"/>
            </a:xfrm>
            <a:prstGeom prst="rect">
              <a:avLst/>
            </a:prstGeom>
          </p:spPr>
        </p:pic>
        <p:pic>
          <p:nvPicPr>
            <p:cNvPr id="130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320" y="636513"/>
              <a:ext cx="3042450" cy="3042450"/>
            </a:xfrm>
            <a:prstGeom prst="rect">
              <a:avLst/>
            </a:prstGeom>
          </p:spPr>
        </p:pic>
        <p:sp>
          <p:nvSpPr>
            <p:cNvPr id="131" name="TextBox 6"/>
            <p:cNvSpPr txBox="1"/>
            <p:nvPr/>
          </p:nvSpPr>
          <p:spPr>
            <a:xfrm>
              <a:off x="3680552" y="159294"/>
              <a:ext cx="1220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 task</a:t>
              </a:r>
              <a:endParaRPr lang="en-US" dirty="0"/>
            </a:p>
          </p:txBody>
        </p:sp>
        <p:sp>
          <p:nvSpPr>
            <p:cNvPr id="132" name="TextBox 7"/>
            <p:cNvSpPr txBox="1"/>
            <p:nvPr/>
          </p:nvSpPr>
          <p:spPr>
            <a:xfrm>
              <a:off x="6477573" y="179733"/>
              <a:ext cx="18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Visual habituation</a:t>
              </a:r>
              <a:endParaRPr lang="en-US" dirty="0"/>
            </a:p>
          </p:txBody>
        </p:sp>
        <p:sp>
          <p:nvSpPr>
            <p:cNvPr id="133" name="TextBox 9"/>
            <p:cNvSpPr txBox="1"/>
            <p:nvPr/>
          </p:nvSpPr>
          <p:spPr>
            <a:xfrm rot="16200000">
              <a:off x="1603334" y="1866212"/>
              <a:ext cx="1320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Reach First</a:t>
              </a:r>
              <a:endParaRPr lang="en-US" sz="2000" dirty="0"/>
            </a:p>
          </p:txBody>
        </p:sp>
        <p:sp>
          <p:nvSpPr>
            <p:cNvPr id="134" name="TextBox 10"/>
            <p:cNvSpPr txBox="1"/>
            <p:nvPr/>
          </p:nvSpPr>
          <p:spPr>
            <a:xfrm rot="16200000">
              <a:off x="1585061" y="5142986"/>
              <a:ext cx="13572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Watch First</a:t>
              </a:r>
              <a:endParaRPr lang="en-US" sz="2000" dirty="0"/>
            </a:p>
          </p:txBody>
        </p:sp>
        <p:pic>
          <p:nvPicPr>
            <p:cNvPr id="136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6057536" y="935032"/>
              <a:ext cx="2882675" cy="2211221"/>
            </a:xfrm>
            <a:prstGeom prst="rect">
              <a:avLst/>
            </a:prstGeom>
          </p:spPr>
        </p:pic>
        <p:pic>
          <p:nvPicPr>
            <p:cNvPr id="137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6067698" y="4150689"/>
              <a:ext cx="2908658" cy="2211221"/>
            </a:xfrm>
            <a:prstGeom prst="rect">
              <a:avLst/>
            </a:prstGeom>
          </p:spPr>
        </p:pic>
        <p:sp>
          <p:nvSpPr>
            <p:cNvPr id="138" name="Oval 21"/>
            <p:cNvSpPr/>
            <p:nvPr/>
          </p:nvSpPr>
          <p:spPr>
            <a:xfrm>
              <a:off x="7698391" y="2404206"/>
              <a:ext cx="180197" cy="17356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22"/>
            <p:cNvSpPr/>
            <p:nvPr/>
          </p:nvSpPr>
          <p:spPr>
            <a:xfrm>
              <a:off x="8401034" y="4206612"/>
              <a:ext cx="180197" cy="17356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23"/>
            <p:cNvCxnSpPr/>
            <p:nvPr/>
          </p:nvCxnSpPr>
          <p:spPr>
            <a:xfrm>
              <a:off x="6265134" y="2487098"/>
              <a:ext cx="1548065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25"/>
            <p:cNvCxnSpPr/>
            <p:nvPr/>
          </p:nvCxnSpPr>
          <p:spPr>
            <a:xfrm flipV="1">
              <a:off x="6237424" y="4283463"/>
              <a:ext cx="2242363" cy="738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31"/>
            <p:cNvSpPr txBox="1"/>
            <p:nvPr/>
          </p:nvSpPr>
          <p:spPr>
            <a:xfrm rot="16200000">
              <a:off x="2275406" y="1895375"/>
              <a:ext cx="90191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Mean</a:t>
              </a:r>
              <a:r>
                <a:rPr lang="en-US" sz="1400" dirty="0" smtClean="0"/>
                <a:t> </a:t>
              </a:r>
              <a:r>
                <a:rPr lang="en-US" sz="1200" dirty="0" smtClean="0"/>
                <a:t>error</a:t>
              </a:r>
              <a:endParaRPr lang="en-US" sz="1400" dirty="0"/>
            </a:p>
          </p:txBody>
        </p:sp>
        <p:sp>
          <p:nvSpPr>
            <p:cNvPr id="145" name="TextBox 32"/>
            <p:cNvSpPr txBox="1"/>
            <p:nvPr/>
          </p:nvSpPr>
          <p:spPr>
            <a:xfrm rot="16200000">
              <a:off x="5385763" y="1912378"/>
              <a:ext cx="90191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Mean</a:t>
              </a:r>
              <a:r>
                <a:rPr lang="en-US" sz="1400" dirty="0" smtClean="0"/>
                <a:t> </a:t>
              </a:r>
              <a:r>
                <a:rPr lang="en-US" sz="1200" dirty="0" smtClean="0"/>
                <a:t>error</a:t>
              </a:r>
              <a:endParaRPr lang="en-US" sz="1400" dirty="0"/>
            </a:p>
          </p:txBody>
        </p:sp>
        <p:sp>
          <p:nvSpPr>
            <p:cNvPr id="146" name="TextBox 33"/>
            <p:cNvSpPr txBox="1"/>
            <p:nvPr/>
          </p:nvSpPr>
          <p:spPr>
            <a:xfrm rot="16200000">
              <a:off x="5436106" y="5193997"/>
              <a:ext cx="90191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Mean</a:t>
              </a:r>
              <a:r>
                <a:rPr lang="en-US" sz="1400" dirty="0" smtClean="0"/>
                <a:t> </a:t>
              </a:r>
              <a:r>
                <a:rPr lang="en-US" sz="1200" dirty="0" smtClean="0"/>
                <a:t>error</a:t>
              </a:r>
              <a:endParaRPr lang="en-US" sz="1400" dirty="0"/>
            </a:p>
          </p:txBody>
        </p:sp>
        <p:sp>
          <p:nvSpPr>
            <p:cNvPr id="147" name="TextBox 27"/>
            <p:cNvSpPr txBox="1"/>
            <p:nvPr/>
          </p:nvSpPr>
          <p:spPr>
            <a:xfrm>
              <a:off x="6916147" y="599307"/>
              <a:ext cx="10347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Interest value</a:t>
              </a:r>
            </a:p>
          </p:txBody>
        </p:sp>
        <p:sp>
          <p:nvSpPr>
            <p:cNvPr id="148" name="TextBox 31"/>
            <p:cNvSpPr txBox="1"/>
            <p:nvPr/>
          </p:nvSpPr>
          <p:spPr>
            <a:xfrm>
              <a:off x="3940921" y="3382792"/>
              <a:ext cx="90114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Action Step</a:t>
              </a:r>
              <a:endParaRPr lang="en-US" sz="1400" dirty="0"/>
            </a:p>
          </p:txBody>
        </p:sp>
        <p:sp>
          <p:nvSpPr>
            <p:cNvPr id="149" name="TextBox 31"/>
            <p:cNvSpPr txBox="1"/>
            <p:nvPr/>
          </p:nvSpPr>
          <p:spPr>
            <a:xfrm>
              <a:off x="7042961" y="3382792"/>
              <a:ext cx="90114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Action Step</a:t>
              </a:r>
              <a:endParaRPr lang="en-US" sz="1400" dirty="0"/>
            </a:p>
          </p:txBody>
        </p:sp>
        <p:sp>
          <p:nvSpPr>
            <p:cNvPr id="150" name="TextBox 31"/>
            <p:cNvSpPr txBox="1"/>
            <p:nvPr/>
          </p:nvSpPr>
          <p:spPr>
            <a:xfrm>
              <a:off x="6998981" y="6639710"/>
              <a:ext cx="90114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Action Step</a:t>
              </a:r>
              <a:endParaRPr lang="en-US" sz="1400" dirty="0"/>
            </a:p>
          </p:txBody>
        </p:sp>
        <p:cxnSp>
          <p:nvCxnSpPr>
            <p:cNvPr id="157" name="156 Conector recto"/>
            <p:cNvCxnSpPr/>
            <p:nvPr/>
          </p:nvCxnSpPr>
          <p:spPr>
            <a:xfrm flipV="1">
              <a:off x="6199096" y="931096"/>
              <a:ext cx="0" cy="143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157 Conector recto"/>
            <p:cNvCxnSpPr/>
            <p:nvPr/>
          </p:nvCxnSpPr>
          <p:spPr>
            <a:xfrm flipV="1">
              <a:off x="8678671" y="930689"/>
              <a:ext cx="0" cy="143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158 Conector recto"/>
            <p:cNvCxnSpPr/>
            <p:nvPr/>
          </p:nvCxnSpPr>
          <p:spPr>
            <a:xfrm flipV="1">
              <a:off x="7430658" y="938666"/>
              <a:ext cx="0" cy="143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159 Conector recto"/>
            <p:cNvCxnSpPr/>
            <p:nvPr/>
          </p:nvCxnSpPr>
          <p:spPr>
            <a:xfrm flipV="1">
              <a:off x="6199096" y="1012057"/>
              <a:ext cx="24780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27"/>
            <p:cNvSpPr txBox="1"/>
            <p:nvPr/>
          </p:nvSpPr>
          <p:spPr>
            <a:xfrm>
              <a:off x="6076327" y="699808"/>
              <a:ext cx="73161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Higher</a:t>
              </a:r>
              <a:endParaRPr lang="en-US" sz="1100" dirty="0"/>
            </a:p>
          </p:txBody>
        </p:sp>
        <p:sp>
          <p:nvSpPr>
            <p:cNvPr id="163" name="TextBox 27"/>
            <p:cNvSpPr txBox="1"/>
            <p:nvPr/>
          </p:nvSpPr>
          <p:spPr>
            <a:xfrm>
              <a:off x="8253128" y="705985"/>
              <a:ext cx="63533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Lower</a:t>
              </a:r>
              <a:endParaRPr lang="en-US" sz="1100" dirty="0"/>
            </a:p>
          </p:txBody>
        </p:sp>
        <p:sp>
          <p:nvSpPr>
            <p:cNvPr id="164" name="TextBox 27"/>
            <p:cNvSpPr txBox="1"/>
            <p:nvPr/>
          </p:nvSpPr>
          <p:spPr>
            <a:xfrm>
              <a:off x="6976148" y="3778822"/>
              <a:ext cx="10347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Interest value</a:t>
              </a:r>
            </a:p>
          </p:txBody>
        </p:sp>
        <p:cxnSp>
          <p:nvCxnSpPr>
            <p:cNvPr id="165" name="164 Conector recto"/>
            <p:cNvCxnSpPr/>
            <p:nvPr/>
          </p:nvCxnSpPr>
          <p:spPr>
            <a:xfrm flipV="1">
              <a:off x="6211291" y="4160025"/>
              <a:ext cx="0" cy="143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165 Conector recto"/>
            <p:cNvCxnSpPr/>
            <p:nvPr/>
          </p:nvCxnSpPr>
          <p:spPr>
            <a:xfrm flipV="1">
              <a:off x="8690866" y="4147262"/>
              <a:ext cx="0" cy="143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166 Conector recto"/>
            <p:cNvCxnSpPr/>
            <p:nvPr/>
          </p:nvCxnSpPr>
          <p:spPr>
            <a:xfrm flipV="1">
              <a:off x="7442853" y="4155239"/>
              <a:ext cx="0" cy="143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167 Conector recto"/>
            <p:cNvCxnSpPr/>
            <p:nvPr/>
          </p:nvCxnSpPr>
          <p:spPr>
            <a:xfrm flipV="1">
              <a:off x="6211291" y="4228630"/>
              <a:ext cx="24780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27"/>
            <p:cNvSpPr txBox="1"/>
            <p:nvPr/>
          </p:nvSpPr>
          <p:spPr>
            <a:xfrm>
              <a:off x="6094700" y="3947271"/>
              <a:ext cx="73161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Higher</a:t>
              </a:r>
              <a:endParaRPr lang="en-US" sz="1100" dirty="0"/>
            </a:p>
          </p:txBody>
        </p:sp>
        <p:sp>
          <p:nvSpPr>
            <p:cNvPr id="170" name="TextBox 27"/>
            <p:cNvSpPr txBox="1"/>
            <p:nvPr/>
          </p:nvSpPr>
          <p:spPr>
            <a:xfrm>
              <a:off x="8265323" y="3947270"/>
              <a:ext cx="63533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Lower</a:t>
              </a:r>
              <a:endParaRPr lang="en-US" sz="1100" dirty="0"/>
            </a:p>
          </p:txBody>
        </p:sp>
        <p:sp>
          <p:nvSpPr>
            <p:cNvPr id="171" name="TextBox 6"/>
            <p:cNvSpPr txBox="1"/>
            <p:nvPr/>
          </p:nvSpPr>
          <p:spPr>
            <a:xfrm>
              <a:off x="4963973" y="1804657"/>
              <a:ext cx="574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(a)</a:t>
              </a:r>
              <a:endParaRPr lang="en-US" sz="2800" dirty="0"/>
            </a:p>
          </p:txBody>
        </p:sp>
        <p:sp>
          <p:nvSpPr>
            <p:cNvPr id="172" name="TextBox 6"/>
            <p:cNvSpPr txBox="1"/>
            <p:nvPr/>
          </p:nvSpPr>
          <p:spPr>
            <a:xfrm>
              <a:off x="8075415" y="1870365"/>
              <a:ext cx="591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(b)</a:t>
              </a:r>
              <a:endParaRPr lang="en-US" sz="2800" dirty="0"/>
            </a:p>
          </p:txBody>
        </p:sp>
        <p:sp>
          <p:nvSpPr>
            <p:cNvPr id="173" name="TextBox 6"/>
            <p:cNvSpPr txBox="1"/>
            <p:nvPr/>
          </p:nvSpPr>
          <p:spPr>
            <a:xfrm>
              <a:off x="8117875" y="5042068"/>
              <a:ext cx="5549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(c)</a:t>
              </a:r>
              <a:endParaRPr lang="en-US" sz="2800" dirty="0"/>
            </a:p>
          </p:txBody>
        </p:sp>
        <p:cxnSp>
          <p:nvCxnSpPr>
            <p:cNvPr id="174" name="173 Conector recto"/>
            <p:cNvCxnSpPr/>
            <p:nvPr/>
          </p:nvCxnSpPr>
          <p:spPr>
            <a:xfrm>
              <a:off x="3315456" y="3807222"/>
              <a:ext cx="584722" cy="0"/>
            </a:xfrm>
            <a:prstGeom prst="line">
              <a:avLst/>
            </a:prstGeom>
            <a:ln w="57150">
              <a:solidFill>
                <a:srgbClr val="020E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174 Conector recto"/>
            <p:cNvCxnSpPr/>
            <p:nvPr/>
          </p:nvCxnSpPr>
          <p:spPr>
            <a:xfrm>
              <a:off x="4636536" y="3814536"/>
              <a:ext cx="584722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27"/>
            <p:cNvSpPr txBox="1"/>
            <p:nvPr/>
          </p:nvSpPr>
          <p:spPr>
            <a:xfrm>
              <a:off x="3159265" y="3862719"/>
              <a:ext cx="1018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Mean error</a:t>
              </a:r>
              <a:endParaRPr lang="en-US" sz="1400" dirty="0"/>
            </a:p>
          </p:txBody>
        </p:sp>
        <p:sp>
          <p:nvSpPr>
            <p:cNvPr id="177" name="TextBox 27"/>
            <p:cNvSpPr txBox="1"/>
            <p:nvPr/>
          </p:nvSpPr>
          <p:spPr>
            <a:xfrm>
              <a:off x="4571347" y="3855518"/>
              <a:ext cx="750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Interest</a:t>
              </a:r>
              <a:endParaRPr lang="en-US" sz="1400" dirty="0"/>
            </a:p>
          </p:txBody>
        </p:sp>
      </p:grpSp>
      <p:cxnSp>
        <p:nvCxnSpPr>
          <p:cNvPr id="57" name="56 Conector recto"/>
          <p:cNvCxnSpPr/>
          <p:nvPr/>
        </p:nvCxnSpPr>
        <p:spPr>
          <a:xfrm flipV="1">
            <a:off x="7265551" y="3375057"/>
            <a:ext cx="247805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 rot="16200000">
            <a:off x="3122272" y="312562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0.00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421908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126 Grupo"/>
          <p:cNvGrpSpPr/>
          <p:nvPr/>
        </p:nvGrpSpPr>
        <p:grpSpPr>
          <a:xfrm>
            <a:off x="3130076" y="319421"/>
            <a:ext cx="6824843" cy="6528850"/>
            <a:chOff x="2063621" y="159294"/>
            <a:chExt cx="6824843" cy="6528850"/>
          </a:xfrm>
        </p:grpSpPr>
        <p:pic>
          <p:nvPicPr>
            <p:cNvPr id="128" name="Picture 1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62" t="11185" r="5968" b="13777"/>
            <a:stretch/>
          </p:blipFill>
          <p:spPr>
            <a:xfrm>
              <a:off x="6117851" y="976807"/>
              <a:ext cx="2573016" cy="2283007"/>
            </a:xfrm>
            <a:prstGeom prst="rect">
              <a:avLst/>
            </a:prstGeom>
          </p:spPr>
        </p:pic>
        <p:pic>
          <p:nvPicPr>
            <p:cNvPr id="129" name="Picture 1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58" t="9799" r="3775" b="13609"/>
            <a:stretch/>
          </p:blipFill>
          <p:spPr>
            <a:xfrm>
              <a:off x="6148097" y="4160024"/>
              <a:ext cx="2626371" cy="2323717"/>
            </a:xfrm>
            <a:prstGeom prst="rect">
              <a:avLst/>
            </a:prstGeom>
          </p:spPr>
        </p:pic>
        <p:pic>
          <p:nvPicPr>
            <p:cNvPr id="130" name="Picture 1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88" t="11582" r="3954" b="12177"/>
            <a:stretch/>
          </p:blipFill>
          <p:spPr>
            <a:xfrm>
              <a:off x="2996258" y="957464"/>
              <a:ext cx="2615211" cy="2319547"/>
            </a:xfrm>
            <a:prstGeom prst="rect">
              <a:avLst/>
            </a:prstGeom>
          </p:spPr>
        </p:pic>
        <p:sp>
          <p:nvSpPr>
            <p:cNvPr id="131" name="TextBox 6"/>
            <p:cNvSpPr txBox="1"/>
            <p:nvPr/>
          </p:nvSpPr>
          <p:spPr>
            <a:xfrm>
              <a:off x="3680552" y="159294"/>
              <a:ext cx="1220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 task</a:t>
              </a:r>
              <a:endParaRPr lang="en-US" dirty="0"/>
            </a:p>
          </p:txBody>
        </p:sp>
        <p:sp>
          <p:nvSpPr>
            <p:cNvPr id="132" name="TextBox 7"/>
            <p:cNvSpPr txBox="1"/>
            <p:nvPr/>
          </p:nvSpPr>
          <p:spPr>
            <a:xfrm>
              <a:off x="6477573" y="179733"/>
              <a:ext cx="18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Visual habituation</a:t>
              </a:r>
              <a:endParaRPr lang="en-US" dirty="0"/>
            </a:p>
          </p:txBody>
        </p:sp>
        <p:sp>
          <p:nvSpPr>
            <p:cNvPr id="133" name="TextBox 9"/>
            <p:cNvSpPr txBox="1"/>
            <p:nvPr/>
          </p:nvSpPr>
          <p:spPr>
            <a:xfrm rot="16200000">
              <a:off x="1603334" y="1866212"/>
              <a:ext cx="1320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Reach First</a:t>
              </a:r>
              <a:endParaRPr lang="en-US" sz="2000" dirty="0"/>
            </a:p>
          </p:txBody>
        </p:sp>
        <p:sp>
          <p:nvSpPr>
            <p:cNvPr id="134" name="TextBox 10"/>
            <p:cNvSpPr txBox="1"/>
            <p:nvPr/>
          </p:nvSpPr>
          <p:spPr>
            <a:xfrm rot="16200000">
              <a:off x="1585061" y="5142986"/>
              <a:ext cx="13572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Watch First</a:t>
              </a:r>
              <a:endParaRPr lang="en-US" sz="2000" dirty="0"/>
            </a:p>
          </p:txBody>
        </p:sp>
        <p:pic>
          <p:nvPicPr>
            <p:cNvPr id="137" name="Picture 19"/>
            <p:cNvPicPr>
              <a:picLocks noChangeAspect="1"/>
            </p:cNvPicPr>
            <p:nvPr/>
          </p:nvPicPr>
          <p:blipFill rotWithShape="1">
            <a:blip r:embed="rId5"/>
            <a:srcRect r="13451"/>
            <a:stretch/>
          </p:blipFill>
          <p:spPr>
            <a:xfrm rot="16200000">
              <a:off x="6316192" y="4355757"/>
              <a:ext cx="2453553" cy="2211221"/>
            </a:xfrm>
            <a:prstGeom prst="rect">
              <a:avLst/>
            </a:prstGeom>
          </p:spPr>
        </p:pic>
        <p:sp>
          <p:nvSpPr>
            <p:cNvPr id="138" name="Oval 21"/>
            <p:cNvSpPr/>
            <p:nvPr/>
          </p:nvSpPr>
          <p:spPr>
            <a:xfrm>
              <a:off x="7698391" y="2404206"/>
              <a:ext cx="180197" cy="17356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22"/>
            <p:cNvSpPr/>
            <p:nvPr/>
          </p:nvSpPr>
          <p:spPr>
            <a:xfrm>
              <a:off x="8470484" y="4206612"/>
              <a:ext cx="180197" cy="17356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23"/>
            <p:cNvCxnSpPr/>
            <p:nvPr/>
          </p:nvCxnSpPr>
          <p:spPr>
            <a:xfrm>
              <a:off x="6237424" y="2463948"/>
              <a:ext cx="144845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25"/>
            <p:cNvCxnSpPr/>
            <p:nvPr/>
          </p:nvCxnSpPr>
          <p:spPr>
            <a:xfrm flipV="1">
              <a:off x="6237424" y="4283463"/>
              <a:ext cx="2242363" cy="738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31"/>
            <p:cNvSpPr txBox="1"/>
            <p:nvPr/>
          </p:nvSpPr>
          <p:spPr>
            <a:xfrm rot="16200000">
              <a:off x="2167583" y="1937862"/>
              <a:ext cx="1024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Mean</a:t>
              </a:r>
              <a:r>
                <a:rPr lang="en-US" sz="1600" dirty="0" smtClean="0"/>
                <a:t> </a:t>
              </a:r>
              <a:r>
                <a:rPr lang="en-US" sz="1400" dirty="0" smtClean="0"/>
                <a:t>error</a:t>
              </a:r>
              <a:endParaRPr lang="en-US" sz="1600" dirty="0"/>
            </a:p>
          </p:txBody>
        </p:sp>
        <p:sp>
          <p:nvSpPr>
            <p:cNvPr id="145" name="TextBox 32"/>
            <p:cNvSpPr txBox="1"/>
            <p:nvPr/>
          </p:nvSpPr>
          <p:spPr>
            <a:xfrm rot="16200000">
              <a:off x="5301090" y="1896990"/>
              <a:ext cx="1024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Mean</a:t>
              </a:r>
              <a:r>
                <a:rPr lang="en-US" sz="1600" dirty="0" smtClean="0"/>
                <a:t> </a:t>
              </a:r>
              <a:r>
                <a:rPr lang="en-US" sz="1400" dirty="0" smtClean="0"/>
                <a:t>error</a:t>
              </a:r>
              <a:endParaRPr lang="en-US" sz="1600" dirty="0"/>
            </a:p>
          </p:txBody>
        </p:sp>
        <p:sp>
          <p:nvSpPr>
            <p:cNvPr id="146" name="TextBox 33"/>
            <p:cNvSpPr txBox="1"/>
            <p:nvPr/>
          </p:nvSpPr>
          <p:spPr>
            <a:xfrm rot="16200000">
              <a:off x="5281983" y="5178609"/>
              <a:ext cx="1024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Mean</a:t>
              </a:r>
              <a:r>
                <a:rPr lang="en-US" sz="1600" dirty="0" smtClean="0"/>
                <a:t> </a:t>
              </a:r>
              <a:r>
                <a:rPr lang="en-US" sz="1400" dirty="0" smtClean="0"/>
                <a:t>error</a:t>
              </a:r>
              <a:endParaRPr lang="en-US" sz="1600" dirty="0"/>
            </a:p>
          </p:txBody>
        </p:sp>
        <p:sp>
          <p:nvSpPr>
            <p:cNvPr id="147" name="TextBox 27"/>
            <p:cNvSpPr txBox="1"/>
            <p:nvPr/>
          </p:nvSpPr>
          <p:spPr>
            <a:xfrm>
              <a:off x="6881422" y="610882"/>
              <a:ext cx="11823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Interest value</a:t>
              </a:r>
            </a:p>
          </p:txBody>
        </p:sp>
        <p:cxnSp>
          <p:nvCxnSpPr>
            <p:cNvPr id="157" name="156 Conector recto"/>
            <p:cNvCxnSpPr/>
            <p:nvPr/>
          </p:nvCxnSpPr>
          <p:spPr>
            <a:xfrm flipV="1">
              <a:off x="6199096" y="931096"/>
              <a:ext cx="0" cy="143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157 Conector recto"/>
            <p:cNvCxnSpPr/>
            <p:nvPr/>
          </p:nvCxnSpPr>
          <p:spPr>
            <a:xfrm flipV="1">
              <a:off x="8678671" y="930689"/>
              <a:ext cx="0" cy="143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158 Conector recto"/>
            <p:cNvCxnSpPr/>
            <p:nvPr/>
          </p:nvCxnSpPr>
          <p:spPr>
            <a:xfrm flipV="1">
              <a:off x="7430658" y="938666"/>
              <a:ext cx="0" cy="143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159 Conector recto"/>
            <p:cNvCxnSpPr/>
            <p:nvPr/>
          </p:nvCxnSpPr>
          <p:spPr>
            <a:xfrm flipV="1">
              <a:off x="6199096" y="1012057"/>
              <a:ext cx="24780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27"/>
            <p:cNvSpPr txBox="1"/>
            <p:nvPr/>
          </p:nvSpPr>
          <p:spPr>
            <a:xfrm>
              <a:off x="6076327" y="699808"/>
              <a:ext cx="7316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Higher</a:t>
              </a:r>
              <a:endParaRPr lang="en-US" sz="1200" dirty="0"/>
            </a:p>
          </p:txBody>
        </p:sp>
        <p:sp>
          <p:nvSpPr>
            <p:cNvPr id="163" name="TextBox 27"/>
            <p:cNvSpPr txBox="1"/>
            <p:nvPr/>
          </p:nvSpPr>
          <p:spPr>
            <a:xfrm>
              <a:off x="8253128" y="705985"/>
              <a:ext cx="6353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Lower</a:t>
              </a:r>
              <a:endParaRPr lang="en-US" sz="1200" dirty="0"/>
            </a:p>
          </p:txBody>
        </p:sp>
        <p:sp>
          <p:nvSpPr>
            <p:cNvPr id="164" name="TextBox 27"/>
            <p:cNvSpPr txBox="1"/>
            <p:nvPr/>
          </p:nvSpPr>
          <p:spPr>
            <a:xfrm>
              <a:off x="6952998" y="3778822"/>
              <a:ext cx="11823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Interest value</a:t>
              </a:r>
            </a:p>
          </p:txBody>
        </p:sp>
        <p:cxnSp>
          <p:nvCxnSpPr>
            <p:cNvPr id="165" name="164 Conector recto"/>
            <p:cNvCxnSpPr/>
            <p:nvPr/>
          </p:nvCxnSpPr>
          <p:spPr>
            <a:xfrm flipV="1">
              <a:off x="6211291" y="4160025"/>
              <a:ext cx="0" cy="143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165 Conector recto"/>
            <p:cNvCxnSpPr/>
            <p:nvPr/>
          </p:nvCxnSpPr>
          <p:spPr>
            <a:xfrm flipV="1">
              <a:off x="8690866" y="4147262"/>
              <a:ext cx="0" cy="143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166 Conector recto"/>
            <p:cNvCxnSpPr/>
            <p:nvPr/>
          </p:nvCxnSpPr>
          <p:spPr>
            <a:xfrm flipV="1">
              <a:off x="7442853" y="4155239"/>
              <a:ext cx="0" cy="143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167 Conector recto"/>
            <p:cNvCxnSpPr/>
            <p:nvPr/>
          </p:nvCxnSpPr>
          <p:spPr>
            <a:xfrm flipV="1">
              <a:off x="6211291" y="4228630"/>
              <a:ext cx="24780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27"/>
            <p:cNvSpPr txBox="1"/>
            <p:nvPr/>
          </p:nvSpPr>
          <p:spPr>
            <a:xfrm>
              <a:off x="6071550" y="3947271"/>
              <a:ext cx="7316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Higher</a:t>
              </a:r>
              <a:endParaRPr lang="en-US" sz="1200" dirty="0"/>
            </a:p>
          </p:txBody>
        </p:sp>
        <p:sp>
          <p:nvSpPr>
            <p:cNvPr id="170" name="TextBox 27"/>
            <p:cNvSpPr txBox="1"/>
            <p:nvPr/>
          </p:nvSpPr>
          <p:spPr>
            <a:xfrm>
              <a:off x="8242173" y="3947270"/>
              <a:ext cx="6353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Lower</a:t>
              </a:r>
              <a:endParaRPr lang="en-US" sz="1200" dirty="0"/>
            </a:p>
          </p:txBody>
        </p:sp>
        <p:sp>
          <p:nvSpPr>
            <p:cNvPr id="171" name="TextBox 6"/>
            <p:cNvSpPr txBox="1"/>
            <p:nvPr/>
          </p:nvSpPr>
          <p:spPr>
            <a:xfrm>
              <a:off x="4963973" y="1804657"/>
              <a:ext cx="574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(a)</a:t>
              </a:r>
              <a:endParaRPr lang="en-US" sz="2800" dirty="0"/>
            </a:p>
          </p:txBody>
        </p:sp>
        <p:sp>
          <p:nvSpPr>
            <p:cNvPr id="172" name="TextBox 6"/>
            <p:cNvSpPr txBox="1"/>
            <p:nvPr/>
          </p:nvSpPr>
          <p:spPr>
            <a:xfrm>
              <a:off x="8075415" y="1870365"/>
              <a:ext cx="591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(b)</a:t>
              </a:r>
              <a:endParaRPr lang="en-US" sz="2800" dirty="0"/>
            </a:p>
          </p:txBody>
        </p:sp>
        <p:sp>
          <p:nvSpPr>
            <p:cNvPr id="173" name="TextBox 6"/>
            <p:cNvSpPr txBox="1"/>
            <p:nvPr/>
          </p:nvSpPr>
          <p:spPr>
            <a:xfrm>
              <a:off x="8117875" y="5042068"/>
              <a:ext cx="5549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(c)</a:t>
              </a:r>
              <a:endParaRPr lang="en-US" sz="2800" dirty="0"/>
            </a:p>
          </p:txBody>
        </p:sp>
        <p:cxnSp>
          <p:nvCxnSpPr>
            <p:cNvPr id="174" name="173 Conector recto"/>
            <p:cNvCxnSpPr/>
            <p:nvPr/>
          </p:nvCxnSpPr>
          <p:spPr>
            <a:xfrm>
              <a:off x="3489081" y="3888247"/>
              <a:ext cx="584722" cy="0"/>
            </a:xfrm>
            <a:prstGeom prst="line">
              <a:avLst/>
            </a:prstGeom>
            <a:ln w="57150">
              <a:solidFill>
                <a:srgbClr val="020E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174 Conector recto"/>
            <p:cNvCxnSpPr/>
            <p:nvPr/>
          </p:nvCxnSpPr>
          <p:spPr>
            <a:xfrm>
              <a:off x="4810161" y="3895561"/>
              <a:ext cx="584722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27"/>
            <p:cNvSpPr txBox="1"/>
            <p:nvPr/>
          </p:nvSpPr>
          <p:spPr>
            <a:xfrm>
              <a:off x="3332890" y="3943744"/>
              <a:ext cx="1018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Mean error</a:t>
              </a:r>
              <a:endParaRPr lang="en-US" sz="1400" dirty="0"/>
            </a:p>
          </p:txBody>
        </p:sp>
        <p:sp>
          <p:nvSpPr>
            <p:cNvPr id="177" name="TextBox 27"/>
            <p:cNvSpPr txBox="1"/>
            <p:nvPr/>
          </p:nvSpPr>
          <p:spPr>
            <a:xfrm>
              <a:off x="4744972" y="3936543"/>
              <a:ext cx="750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Interest</a:t>
              </a:r>
              <a:endParaRPr lang="en-US" sz="1400" dirty="0"/>
            </a:p>
          </p:txBody>
        </p:sp>
      </p:grpSp>
      <p:sp>
        <p:nvSpPr>
          <p:cNvPr id="3" name="2 CuadroTexto"/>
          <p:cNvSpPr txBox="1"/>
          <p:nvPr/>
        </p:nvSpPr>
        <p:spPr>
          <a:xfrm rot="16200000">
            <a:off x="3700748" y="308601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0.00</a:t>
            </a:r>
            <a:endParaRPr lang="es-CO" sz="1400" dirty="0"/>
          </a:p>
        </p:txBody>
      </p:sp>
      <p:sp>
        <p:nvSpPr>
          <p:cNvPr id="45" name="44 CuadroTexto"/>
          <p:cNvSpPr txBox="1"/>
          <p:nvPr/>
        </p:nvSpPr>
        <p:spPr>
          <a:xfrm rot="16200000">
            <a:off x="3694876" y="244661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0.10</a:t>
            </a:r>
            <a:endParaRPr lang="es-CO" sz="1400" dirty="0"/>
          </a:p>
        </p:txBody>
      </p:sp>
      <p:sp>
        <p:nvSpPr>
          <p:cNvPr id="46" name="45 CuadroTexto"/>
          <p:cNvSpPr txBox="1"/>
          <p:nvPr/>
        </p:nvSpPr>
        <p:spPr>
          <a:xfrm rot="16200000">
            <a:off x="3710051" y="178707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0.20</a:t>
            </a:r>
            <a:endParaRPr lang="es-CO" sz="1400" dirty="0"/>
          </a:p>
        </p:txBody>
      </p:sp>
      <p:sp>
        <p:nvSpPr>
          <p:cNvPr id="47" name="46 CuadroTexto"/>
          <p:cNvSpPr txBox="1"/>
          <p:nvPr/>
        </p:nvSpPr>
        <p:spPr>
          <a:xfrm rot="16200000">
            <a:off x="3706452" y="1116148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0.30</a:t>
            </a:r>
            <a:endParaRPr lang="es-CO" sz="1400" dirty="0"/>
          </a:p>
        </p:txBody>
      </p:sp>
      <p:sp>
        <p:nvSpPr>
          <p:cNvPr id="48" name="47 CuadroTexto"/>
          <p:cNvSpPr txBox="1"/>
          <p:nvPr/>
        </p:nvSpPr>
        <p:spPr>
          <a:xfrm rot="16200000">
            <a:off x="6799528" y="310704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0.00</a:t>
            </a:r>
            <a:endParaRPr lang="es-CO" sz="1400" dirty="0"/>
          </a:p>
        </p:txBody>
      </p:sp>
      <p:sp>
        <p:nvSpPr>
          <p:cNvPr id="49" name="48 CuadroTexto"/>
          <p:cNvSpPr txBox="1"/>
          <p:nvPr/>
        </p:nvSpPr>
        <p:spPr>
          <a:xfrm rot="16200000">
            <a:off x="6793656" y="2467648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0.10</a:t>
            </a:r>
            <a:endParaRPr lang="es-CO" sz="1400" dirty="0"/>
          </a:p>
        </p:txBody>
      </p:sp>
      <p:sp>
        <p:nvSpPr>
          <p:cNvPr id="50" name="49 CuadroTexto"/>
          <p:cNvSpPr txBox="1"/>
          <p:nvPr/>
        </p:nvSpPr>
        <p:spPr>
          <a:xfrm rot="16200000">
            <a:off x="6808831" y="180810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0.20</a:t>
            </a:r>
            <a:endParaRPr lang="es-CO" sz="1400" dirty="0"/>
          </a:p>
        </p:txBody>
      </p:sp>
      <p:sp>
        <p:nvSpPr>
          <p:cNvPr id="51" name="50 CuadroTexto"/>
          <p:cNvSpPr txBox="1"/>
          <p:nvPr/>
        </p:nvSpPr>
        <p:spPr>
          <a:xfrm rot="16200000">
            <a:off x="6805232" y="113718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0.30</a:t>
            </a:r>
            <a:endParaRPr lang="es-CO" sz="1400" dirty="0"/>
          </a:p>
        </p:txBody>
      </p:sp>
      <p:sp>
        <p:nvSpPr>
          <p:cNvPr id="52" name="51 CuadroTexto"/>
          <p:cNvSpPr txBox="1"/>
          <p:nvPr/>
        </p:nvSpPr>
        <p:spPr>
          <a:xfrm rot="16200000">
            <a:off x="6812953" y="632229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0.00</a:t>
            </a:r>
            <a:endParaRPr lang="es-CO" sz="1400" dirty="0"/>
          </a:p>
        </p:txBody>
      </p:sp>
      <p:sp>
        <p:nvSpPr>
          <p:cNvPr id="53" name="52 CuadroTexto"/>
          <p:cNvSpPr txBox="1"/>
          <p:nvPr/>
        </p:nvSpPr>
        <p:spPr>
          <a:xfrm rot="16200000">
            <a:off x="6807081" y="568290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0.10</a:t>
            </a:r>
            <a:endParaRPr lang="es-CO" sz="1400" dirty="0"/>
          </a:p>
        </p:txBody>
      </p:sp>
      <p:sp>
        <p:nvSpPr>
          <p:cNvPr id="54" name="53 CuadroTexto"/>
          <p:cNvSpPr txBox="1"/>
          <p:nvPr/>
        </p:nvSpPr>
        <p:spPr>
          <a:xfrm rot="16200000">
            <a:off x="6822256" y="502335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0.20</a:t>
            </a:r>
            <a:endParaRPr lang="es-CO" sz="1400" dirty="0"/>
          </a:p>
        </p:txBody>
      </p:sp>
      <p:sp>
        <p:nvSpPr>
          <p:cNvPr id="55" name="54 CuadroTexto"/>
          <p:cNvSpPr txBox="1"/>
          <p:nvPr/>
        </p:nvSpPr>
        <p:spPr>
          <a:xfrm rot="16200000">
            <a:off x="6818657" y="4352435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0.30</a:t>
            </a:r>
            <a:endParaRPr lang="es-CO" sz="1400" dirty="0"/>
          </a:p>
        </p:txBody>
      </p:sp>
      <p:sp>
        <p:nvSpPr>
          <p:cNvPr id="56" name="55 CuadroTexto"/>
          <p:cNvSpPr txBox="1"/>
          <p:nvPr/>
        </p:nvSpPr>
        <p:spPr>
          <a:xfrm>
            <a:off x="4446202" y="3396561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20000</a:t>
            </a:r>
            <a:endParaRPr lang="es-CO" sz="1400" dirty="0"/>
          </a:p>
        </p:txBody>
      </p:sp>
      <p:sp>
        <p:nvSpPr>
          <p:cNvPr id="58" name="57 CuadroTexto"/>
          <p:cNvSpPr txBox="1"/>
          <p:nvPr/>
        </p:nvSpPr>
        <p:spPr>
          <a:xfrm>
            <a:off x="4957414" y="3398489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4</a:t>
            </a:r>
            <a:r>
              <a:rPr lang="es-CO" sz="1400" dirty="0" smtClean="0"/>
              <a:t>0000</a:t>
            </a:r>
            <a:endParaRPr lang="es-CO" sz="1400" dirty="0"/>
          </a:p>
        </p:txBody>
      </p:sp>
      <p:sp>
        <p:nvSpPr>
          <p:cNvPr id="59" name="58 CuadroTexto"/>
          <p:cNvSpPr txBox="1"/>
          <p:nvPr/>
        </p:nvSpPr>
        <p:spPr>
          <a:xfrm>
            <a:off x="5496759" y="3398489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60000</a:t>
            </a:r>
            <a:endParaRPr lang="es-CO" sz="1400" dirty="0"/>
          </a:p>
        </p:txBody>
      </p:sp>
      <p:sp>
        <p:nvSpPr>
          <p:cNvPr id="60" name="59 CuadroTexto"/>
          <p:cNvSpPr txBox="1"/>
          <p:nvPr/>
        </p:nvSpPr>
        <p:spPr>
          <a:xfrm>
            <a:off x="6036402" y="3405163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80000</a:t>
            </a:r>
            <a:endParaRPr lang="es-CO" sz="1400" dirty="0"/>
          </a:p>
        </p:txBody>
      </p:sp>
      <p:sp>
        <p:nvSpPr>
          <p:cNvPr id="61" name="60 CuadroTexto"/>
          <p:cNvSpPr txBox="1"/>
          <p:nvPr/>
        </p:nvSpPr>
        <p:spPr>
          <a:xfrm>
            <a:off x="4082546" y="34062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0</a:t>
            </a:r>
            <a:endParaRPr lang="es-CO" sz="1400" dirty="0"/>
          </a:p>
        </p:txBody>
      </p:sp>
      <p:sp>
        <p:nvSpPr>
          <p:cNvPr id="62" name="TextBox 31"/>
          <p:cNvSpPr txBox="1"/>
          <p:nvPr/>
        </p:nvSpPr>
        <p:spPr>
          <a:xfrm>
            <a:off x="4995801" y="3647094"/>
            <a:ext cx="1021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Action Step</a:t>
            </a:r>
            <a:endParaRPr lang="en-US" sz="1600" dirty="0"/>
          </a:p>
        </p:txBody>
      </p:sp>
      <p:sp>
        <p:nvSpPr>
          <p:cNvPr id="63" name="62 CuadroTexto"/>
          <p:cNvSpPr txBox="1"/>
          <p:nvPr/>
        </p:nvSpPr>
        <p:spPr>
          <a:xfrm>
            <a:off x="7562901" y="6654472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20000</a:t>
            </a:r>
            <a:endParaRPr lang="es-CO" sz="1400" dirty="0"/>
          </a:p>
        </p:txBody>
      </p:sp>
      <p:sp>
        <p:nvSpPr>
          <p:cNvPr id="64" name="63 CuadroTexto"/>
          <p:cNvSpPr txBox="1"/>
          <p:nvPr/>
        </p:nvSpPr>
        <p:spPr>
          <a:xfrm>
            <a:off x="8074113" y="6656400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4</a:t>
            </a:r>
            <a:r>
              <a:rPr lang="es-CO" sz="1400" dirty="0" smtClean="0"/>
              <a:t>0000</a:t>
            </a:r>
            <a:endParaRPr lang="es-CO" sz="1400" dirty="0"/>
          </a:p>
        </p:txBody>
      </p:sp>
      <p:sp>
        <p:nvSpPr>
          <p:cNvPr id="65" name="64 CuadroTexto"/>
          <p:cNvSpPr txBox="1"/>
          <p:nvPr/>
        </p:nvSpPr>
        <p:spPr>
          <a:xfrm>
            <a:off x="8613458" y="6656400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60000</a:t>
            </a:r>
            <a:endParaRPr lang="es-CO" sz="1400" dirty="0"/>
          </a:p>
        </p:txBody>
      </p:sp>
      <p:sp>
        <p:nvSpPr>
          <p:cNvPr id="66" name="65 CuadroTexto"/>
          <p:cNvSpPr txBox="1"/>
          <p:nvPr/>
        </p:nvSpPr>
        <p:spPr>
          <a:xfrm>
            <a:off x="9153101" y="6663074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80000</a:t>
            </a:r>
            <a:endParaRPr lang="es-CO" sz="1400" dirty="0"/>
          </a:p>
        </p:txBody>
      </p:sp>
      <p:sp>
        <p:nvSpPr>
          <p:cNvPr id="67" name="66 CuadroTexto"/>
          <p:cNvSpPr txBox="1"/>
          <p:nvPr/>
        </p:nvSpPr>
        <p:spPr>
          <a:xfrm>
            <a:off x="7245545" y="66642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0</a:t>
            </a:r>
            <a:endParaRPr lang="es-CO" sz="1400" dirty="0"/>
          </a:p>
        </p:txBody>
      </p:sp>
      <p:sp>
        <p:nvSpPr>
          <p:cNvPr id="68" name="TextBox 31"/>
          <p:cNvSpPr txBox="1"/>
          <p:nvPr/>
        </p:nvSpPr>
        <p:spPr>
          <a:xfrm>
            <a:off x="8112500" y="6891357"/>
            <a:ext cx="1021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Action Step</a:t>
            </a:r>
            <a:endParaRPr lang="en-US" sz="1600" dirty="0"/>
          </a:p>
        </p:txBody>
      </p:sp>
      <p:sp>
        <p:nvSpPr>
          <p:cNvPr id="75" name="74 CuadroTexto"/>
          <p:cNvSpPr txBox="1"/>
          <p:nvPr/>
        </p:nvSpPr>
        <p:spPr>
          <a:xfrm>
            <a:off x="7354688" y="3418206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100000</a:t>
            </a:r>
            <a:endParaRPr lang="es-CO" sz="1400" dirty="0"/>
          </a:p>
        </p:txBody>
      </p:sp>
      <p:sp>
        <p:nvSpPr>
          <p:cNvPr id="77" name="76 CuadroTexto"/>
          <p:cNvSpPr txBox="1"/>
          <p:nvPr/>
        </p:nvSpPr>
        <p:spPr>
          <a:xfrm>
            <a:off x="8312645" y="3420134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140000</a:t>
            </a:r>
            <a:endParaRPr lang="es-CO" sz="1400" dirty="0"/>
          </a:p>
        </p:txBody>
      </p:sp>
      <p:sp>
        <p:nvSpPr>
          <p:cNvPr id="78" name="77 CuadroTexto"/>
          <p:cNvSpPr txBox="1"/>
          <p:nvPr/>
        </p:nvSpPr>
        <p:spPr>
          <a:xfrm>
            <a:off x="9255343" y="3415233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180000</a:t>
            </a:r>
            <a:endParaRPr lang="es-CO" sz="1400" dirty="0"/>
          </a:p>
        </p:txBody>
      </p:sp>
      <p:sp>
        <p:nvSpPr>
          <p:cNvPr id="80" name="TextBox 31"/>
          <p:cNvSpPr txBox="1"/>
          <p:nvPr/>
        </p:nvSpPr>
        <p:spPr>
          <a:xfrm>
            <a:off x="7996887" y="3655091"/>
            <a:ext cx="1021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Action Step</a:t>
            </a:r>
            <a:endParaRPr lang="en-US" sz="1600" dirty="0"/>
          </a:p>
        </p:txBody>
      </p:sp>
      <p:pic>
        <p:nvPicPr>
          <p:cNvPr id="70" name="Picture 19"/>
          <p:cNvPicPr>
            <a:picLocks noChangeAspect="1"/>
          </p:cNvPicPr>
          <p:nvPr/>
        </p:nvPicPr>
        <p:blipFill rotWithShape="1">
          <a:blip r:embed="rId5"/>
          <a:srcRect r="12361"/>
          <a:stretch/>
        </p:blipFill>
        <p:spPr>
          <a:xfrm rot="16200000">
            <a:off x="7289349" y="1248860"/>
            <a:ext cx="2484502" cy="221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6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76"/>
          <a:stretch/>
        </p:blipFill>
        <p:spPr>
          <a:xfrm>
            <a:off x="6243270" y="2652363"/>
            <a:ext cx="4572000" cy="42622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1"/>
          <a:stretch/>
        </p:blipFill>
        <p:spPr>
          <a:xfrm>
            <a:off x="1568008" y="2652363"/>
            <a:ext cx="4572000" cy="423361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330385" y="2235785"/>
            <a:ext cx="1346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New goal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995593" y="4679373"/>
            <a:ext cx="12565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Mean error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5712201" y="4665886"/>
            <a:ext cx="12565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Mean error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9453669" y="5492320"/>
            <a:ext cx="180197" cy="173567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766935" y="5646865"/>
            <a:ext cx="180197" cy="173567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27"/>
          <p:cNvSpPr txBox="1"/>
          <p:nvPr/>
        </p:nvSpPr>
        <p:spPr>
          <a:xfrm>
            <a:off x="3212460" y="2698880"/>
            <a:ext cx="14630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Interest value</a:t>
            </a:r>
            <a:endParaRPr lang="en-US" dirty="0"/>
          </a:p>
        </p:txBody>
      </p:sp>
      <p:grpSp>
        <p:nvGrpSpPr>
          <p:cNvPr id="8" name="7 Grupo"/>
          <p:cNvGrpSpPr/>
          <p:nvPr/>
        </p:nvGrpSpPr>
        <p:grpSpPr>
          <a:xfrm flipV="1">
            <a:off x="2129241" y="3089861"/>
            <a:ext cx="3717390" cy="216090"/>
            <a:chOff x="1965278" y="549006"/>
            <a:chExt cx="3717390" cy="216090"/>
          </a:xfrm>
        </p:grpSpPr>
        <p:cxnSp>
          <p:nvCxnSpPr>
            <p:cNvPr id="3" name="2 Conector recto"/>
            <p:cNvCxnSpPr/>
            <p:nvPr/>
          </p:nvCxnSpPr>
          <p:spPr>
            <a:xfrm>
              <a:off x="1965278" y="552231"/>
              <a:ext cx="0" cy="20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>
              <a:off x="5682668" y="560379"/>
              <a:ext cx="0" cy="20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/>
            <p:nvPr/>
          </p:nvCxnSpPr>
          <p:spPr>
            <a:xfrm>
              <a:off x="3811641" y="549006"/>
              <a:ext cx="0" cy="20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27"/>
          <p:cNvSpPr txBox="1"/>
          <p:nvPr/>
        </p:nvSpPr>
        <p:spPr>
          <a:xfrm>
            <a:off x="5159889" y="2858504"/>
            <a:ext cx="632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Lower</a:t>
            </a:r>
            <a:endParaRPr lang="en-US" sz="1400" dirty="0"/>
          </a:p>
        </p:txBody>
      </p:sp>
      <p:sp>
        <p:nvSpPr>
          <p:cNvPr id="38" name="TextBox 27"/>
          <p:cNvSpPr txBox="1"/>
          <p:nvPr/>
        </p:nvSpPr>
        <p:spPr>
          <a:xfrm>
            <a:off x="2130377" y="2858505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Higher</a:t>
            </a:r>
            <a:endParaRPr lang="en-US" sz="1400" dirty="0"/>
          </a:p>
        </p:txBody>
      </p:sp>
      <p:sp>
        <p:nvSpPr>
          <p:cNvPr id="39" name="TextBox 19"/>
          <p:cNvSpPr txBox="1"/>
          <p:nvPr/>
        </p:nvSpPr>
        <p:spPr>
          <a:xfrm>
            <a:off x="7975145" y="2226686"/>
            <a:ext cx="1395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New path</a:t>
            </a:r>
            <a:endParaRPr lang="en-US" sz="2400" dirty="0"/>
          </a:p>
        </p:txBody>
      </p:sp>
      <p:grpSp>
        <p:nvGrpSpPr>
          <p:cNvPr id="41" name="40 Grupo"/>
          <p:cNvGrpSpPr/>
          <p:nvPr/>
        </p:nvGrpSpPr>
        <p:grpSpPr>
          <a:xfrm flipV="1">
            <a:off x="6798465" y="3080762"/>
            <a:ext cx="3717390" cy="222913"/>
            <a:chOff x="1965278" y="542183"/>
            <a:chExt cx="3717390" cy="222913"/>
          </a:xfrm>
        </p:grpSpPr>
        <p:cxnSp>
          <p:nvCxnSpPr>
            <p:cNvPr id="42" name="41 Conector recto"/>
            <p:cNvCxnSpPr/>
            <p:nvPr/>
          </p:nvCxnSpPr>
          <p:spPr>
            <a:xfrm>
              <a:off x="1965278" y="542183"/>
              <a:ext cx="0" cy="20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/>
            <p:nvPr/>
          </p:nvCxnSpPr>
          <p:spPr>
            <a:xfrm>
              <a:off x="5682668" y="560379"/>
              <a:ext cx="0" cy="20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"/>
            <p:cNvCxnSpPr/>
            <p:nvPr/>
          </p:nvCxnSpPr>
          <p:spPr>
            <a:xfrm>
              <a:off x="3811641" y="549006"/>
              <a:ext cx="0" cy="20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27"/>
          <p:cNvSpPr txBox="1"/>
          <p:nvPr/>
        </p:nvSpPr>
        <p:spPr>
          <a:xfrm>
            <a:off x="6772599" y="2858506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Higher</a:t>
            </a:r>
            <a:endParaRPr lang="en-US" sz="1400" dirty="0"/>
          </a:p>
        </p:txBody>
      </p:sp>
      <p:sp>
        <p:nvSpPr>
          <p:cNvPr id="54" name="TextBox 6"/>
          <p:cNvSpPr txBox="1"/>
          <p:nvPr/>
        </p:nvSpPr>
        <p:spPr>
          <a:xfrm>
            <a:off x="2694763" y="2226685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(a)</a:t>
            </a:r>
            <a:endParaRPr lang="en-US" sz="2800" dirty="0"/>
          </a:p>
        </p:txBody>
      </p:sp>
      <p:sp>
        <p:nvSpPr>
          <p:cNvPr id="55" name="TextBox 6"/>
          <p:cNvSpPr txBox="1"/>
          <p:nvPr/>
        </p:nvSpPr>
        <p:spPr>
          <a:xfrm>
            <a:off x="7356878" y="2214312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(b)</a:t>
            </a:r>
            <a:endParaRPr lang="en-US" sz="2800" dirty="0"/>
          </a:p>
        </p:txBody>
      </p:sp>
      <p:sp>
        <p:nvSpPr>
          <p:cNvPr id="59" name="58 Rectángulo"/>
          <p:cNvSpPr/>
          <p:nvPr/>
        </p:nvSpPr>
        <p:spPr>
          <a:xfrm>
            <a:off x="6904446" y="3314296"/>
            <a:ext cx="3583364" cy="3150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56 Rectángulo"/>
          <p:cNvSpPr/>
          <p:nvPr/>
        </p:nvSpPr>
        <p:spPr>
          <a:xfrm>
            <a:off x="7810110" y="5733648"/>
            <a:ext cx="566917" cy="7834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55 Rectángulo"/>
          <p:cNvSpPr/>
          <p:nvPr/>
        </p:nvSpPr>
        <p:spPr>
          <a:xfrm>
            <a:off x="9161144" y="5579103"/>
            <a:ext cx="585049" cy="938853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61 Rectángulo"/>
          <p:cNvSpPr/>
          <p:nvPr/>
        </p:nvSpPr>
        <p:spPr>
          <a:xfrm>
            <a:off x="2195117" y="3314296"/>
            <a:ext cx="3583364" cy="3150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8 Rectángulo"/>
          <p:cNvSpPr/>
          <p:nvPr/>
        </p:nvSpPr>
        <p:spPr>
          <a:xfrm>
            <a:off x="4313039" y="4174094"/>
            <a:ext cx="585049" cy="2344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3092631" y="5122908"/>
            <a:ext cx="566917" cy="13950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Oval 32"/>
          <p:cNvSpPr/>
          <p:nvPr/>
        </p:nvSpPr>
        <p:spPr>
          <a:xfrm>
            <a:off x="4013354" y="4069453"/>
            <a:ext cx="203417" cy="1815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32"/>
          <p:cNvSpPr/>
          <p:nvPr/>
        </p:nvSpPr>
        <p:spPr>
          <a:xfrm>
            <a:off x="3296926" y="4986884"/>
            <a:ext cx="224562" cy="22005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13 Conector recto"/>
          <p:cNvCxnSpPr/>
          <p:nvPr/>
        </p:nvCxnSpPr>
        <p:spPr>
          <a:xfrm flipH="1">
            <a:off x="2155835" y="5108135"/>
            <a:ext cx="11629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"/>
          <p:cNvCxnSpPr/>
          <p:nvPr/>
        </p:nvCxnSpPr>
        <p:spPr>
          <a:xfrm flipH="1">
            <a:off x="2130377" y="4155097"/>
            <a:ext cx="18866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32"/>
          <p:cNvSpPr/>
          <p:nvPr/>
        </p:nvSpPr>
        <p:spPr>
          <a:xfrm>
            <a:off x="9316144" y="5446993"/>
            <a:ext cx="203417" cy="1815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32"/>
          <p:cNvSpPr/>
          <p:nvPr/>
        </p:nvSpPr>
        <p:spPr>
          <a:xfrm>
            <a:off x="9860823" y="5674758"/>
            <a:ext cx="224562" cy="22005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72 Conector recto"/>
          <p:cNvCxnSpPr/>
          <p:nvPr/>
        </p:nvCxnSpPr>
        <p:spPr>
          <a:xfrm flipH="1">
            <a:off x="6957252" y="5750062"/>
            <a:ext cx="29035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"/>
          <p:cNvCxnSpPr/>
          <p:nvPr/>
        </p:nvCxnSpPr>
        <p:spPr>
          <a:xfrm flipH="1">
            <a:off x="6957252" y="5536330"/>
            <a:ext cx="23153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75 Rectángulo"/>
          <p:cNvSpPr/>
          <p:nvPr/>
        </p:nvSpPr>
        <p:spPr>
          <a:xfrm>
            <a:off x="2080569" y="6533327"/>
            <a:ext cx="4008574" cy="367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TextBox 27"/>
          <p:cNvSpPr txBox="1"/>
          <p:nvPr/>
        </p:nvSpPr>
        <p:spPr>
          <a:xfrm>
            <a:off x="4056445" y="6546876"/>
            <a:ext cx="1103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Watch-first</a:t>
            </a:r>
            <a:endParaRPr lang="en-US" sz="1600" dirty="0"/>
          </a:p>
        </p:txBody>
      </p:sp>
      <p:sp>
        <p:nvSpPr>
          <p:cNvPr id="51" name="TextBox 27"/>
          <p:cNvSpPr txBox="1"/>
          <p:nvPr/>
        </p:nvSpPr>
        <p:spPr>
          <a:xfrm>
            <a:off x="2838826" y="6547425"/>
            <a:ext cx="1074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Reach-first</a:t>
            </a:r>
            <a:endParaRPr lang="en-US" sz="1600" dirty="0"/>
          </a:p>
        </p:txBody>
      </p:sp>
      <p:sp>
        <p:nvSpPr>
          <p:cNvPr id="79" name="78 Rectángulo"/>
          <p:cNvSpPr/>
          <p:nvPr/>
        </p:nvSpPr>
        <p:spPr>
          <a:xfrm>
            <a:off x="6764249" y="6532912"/>
            <a:ext cx="3934910" cy="367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0" name="TextBox 27"/>
          <p:cNvSpPr txBox="1"/>
          <p:nvPr/>
        </p:nvSpPr>
        <p:spPr>
          <a:xfrm>
            <a:off x="8856235" y="6575489"/>
            <a:ext cx="1103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Watch-first</a:t>
            </a:r>
            <a:endParaRPr lang="en-US" sz="1600" dirty="0"/>
          </a:p>
        </p:txBody>
      </p:sp>
      <p:sp>
        <p:nvSpPr>
          <p:cNvPr id="81" name="TextBox 27"/>
          <p:cNvSpPr txBox="1"/>
          <p:nvPr/>
        </p:nvSpPr>
        <p:spPr>
          <a:xfrm>
            <a:off x="7638616" y="6576038"/>
            <a:ext cx="1074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Reach-first</a:t>
            </a:r>
            <a:endParaRPr lang="en-US" sz="1600" dirty="0"/>
          </a:p>
        </p:txBody>
      </p:sp>
      <p:sp>
        <p:nvSpPr>
          <p:cNvPr id="46" name="TextBox 27"/>
          <p:cNvSpPr txBox="1"/>
          <p:nvPr/>
        </p:nvSpPr>
        <p:spPr>
          <a:xfrm>
            <a:off x="9886985" y="2898099"/>
            <a:ext cx="632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Lower</a:t>
            </a:r>
            <a:endParaRPr lang="en-US" sz="1400" dirty="0"/>
          </a:p>
        </p:txBody>
      </p:sp>
      <p:pic>
        <p:nvPicPr>
          <p:cNvPr id="61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605222" y="3073203"/>
            <a:ext cx="4358095" cy="3409950"/>
          </a:xfrm>
          <a:prstGeom prst="rect">
            <a:avLst/>
          </a:prstGeom>
        </p:spPr>
      </p:pic>
      <p:sp>
        <p:nvSpPr>
          <p:cNvPr id="40" name="TextBox 27"/>
          <p:cNvSpPr txBox="1"/>
          <p:nvPr/>
        </p:nvSpPr>
        <p:spPr>
          <a:xfrm>
            <a:off x="7895540" y="2703636"/>
            <a:ext cx="14630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Interest value</a:t>
            </a:r>
            <a:endParaRPr lang="en-US" dirty="0"/>
          </a:p>
        </p:txBody>
      </p:sp>
      <p:pic>
        <p:nvPicPr>
          <p:cNvPr id="63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998882" y="3163708"/>
            <a:ext cx="4138183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2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4" t="11609" r="4656" b="14193"/>
          <a:stretch/>
        </p:blipFill>
        <p:spPr>
          <a:xfrm>
            <a:off x="6764248" y="3183120"/>
            <a:ext cx="3838161" cy="33923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0" t="11240" r="4170" b="14180"/>
          <a:stretch/>
        </p:blipFill>
        <p:spPr>
          <a:xfrm>
            <a:off x="2080568" y="3166281"/>
            <a:ext cx="3868819" cy="340975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330385" y="2235785"/>
            <a:ext cx="1346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New goal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794346" y="4588167"/>
            <a:ext cx="1612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Mean error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5476200" y="4573420"/>
            <a:ext cx="1612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Mean error</a:t>
            </a:r>
            <a:endParaRPr lang="en-US" sz="2400" dirty="0"/>
          </a:p>
        </p:txBody>
      </p:sp>
      <p:sp>
        <p:nvSpPr>
          <p:cNvPr id="34" name="Oval 33"/>
          <p:cNvSpPr/>
          <p:nvPr/>
        </p:nvSpPr>
        <p:spPr>
          <a:xfrm>
            <a:off x="9453669" y="5492320"/>
            <a:ext cx="180197" cy="173567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5" name="Oval 34"/>
          <p:cNvSpPr/>
          <p:nvPr/>
        </p:nvSpPr>
        <p:spPr>
          <a:xfrm>
            <a:off x="9766935" y="5646865"/>
            <a:ext cx="180197" cy="173567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TextBox 27"/>
          <p:cNvSpPr txBox="1"/>
          <p:nvPr/>
        </p:nvSpPr>
        <p:spPr>
          <a:xfrm>
            <a:off x="3212460" y="2698880"/>
            <a:ext cx="1463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Interest value</a:t>
            </a:r>
            <a:endParaRPr lang="en-US" dirty="0"/>
          </a:p>
        </p:txBody>
      </p:sp>
      <p:grpSp>
        <p:nvGrpSpPr>
          <p:cNvPr id="8" name="7 Grupo"/>
          <p:cNvGrpSpPr/>
          <p:nvPr/>
        </p:nvGrpSpPr>
        <p:grpSpPr>
          <a:xfrm flipV="1">
            <a:off x="2129241" y="3089861"/>
            <a:ext cx="3717390" cy="216090"/>
            <a:chOff x="1965278" y="549006"/>
            <a:chExt cx="3717390" cy="216090"/>
          </a:xfrm>
        </p:grpSpPr>
        <p:cxnSp>
          <p:nvCxnSpPr>
            <p:cNvPr id="3" name="2 Conector recto"/>
            <p:cNvCxnSpPr/>
            <p:nvPr/>
          </p:nvCxnSpPr>
          <p:spPr>
            <a:xfrm>
              <a:off x="1965278" y="552231"/>
              <a:ext cx="0" cy="20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>
              <a:off x="5682668" y="560379"/>
              <a:ext cx="0" cy="20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/>
            <p:nvPr/>
          </p:nvCxnSpPr>
          <p:spPr>
            <a:xfrm>
              <a:off x="3811641" y="549006"/>
              <a:ext cx="0" cy="20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27"/>
          <p:cNvSpPr txBox="1"/>
          <p:nvPr/>
        </p:nvSpPr>
        <p:spPr>
          <a:xfrm>
            <a:off x="5159889" y="2858504"/>
            <a:ext cx="76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Lower</a:t>
            </a:r>
            <a:endParaRPr lang="en-US" dirty="0"/>
          </a:p>
        </p:txBody>
      </p:sp>
      <p:sp>
        <p:nvSpPr>
          <p:cNvPr id="38" name="TextBox 27"/>
          <p:cNvSpPr txBox="1"/>
          <p:nvPr/>
        </p:nvSpPr>
        <p:spPr>
          <a:xfrm>
            <a:off x="2130377" y="2858505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Higher</a:t>
            </a:r>
            <a:endParaRPr lang="en-US" dirty="0"/>
          </a:p>
        </p:txBody>
      </p:sp>
      <p:sp>
        <p:nvSpPr>
          <p:cNvPr id="39" name="TextBox 19"/>
          <p:cNvSpPr txBox="1"/>
          <p:nvPr/>
        </p:nvSpPr>
        <p:spPr>
          <a:xfrm>
            <a:off x="7975145" y="2226686"/>
            <a:ext cx="1395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New path</a:t>
            </a:r>
            <a:endParaRPr lang="en-US" sz="2400" dirty="0"/>
          </a:p>
        </p:txBody>
      </p:sp>
      <p:grpSp>
        <p:nvGrpSpPr>
          <p:cNvPr id="41" name="40 Grupo"/>
          <p:cNvGrpSpPr/>
          <p:nvPr/>
        </p:nvGrpSpPr>
        <p:grpSpPr>
          <a:xfrm flipV="1">
            <a:off x="6798465" y="3080762"/>
            <a:ext cx="3717390" cy="222913"/>
            <a:chOff x="1965278" y="542183"/>
            <a:chExt cx="3717390" cy="222913"/>
          </a:xfrm>
        </p:grpSpPr>
        <p:cxnSp>
          <p:nvCxnSpPr>
            <p:cNvPr id="42" name="41 Conector recto"/>
            <p:cNvCxnSpPr/>
            <p:nvPr/>
          </p:nvCxnSpPr>
          <p:spPr>
            <a:xfrm>
              <a:off x="1965278" y="542183"/>
              <a:ext cx="0" cy="20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/>
            <p:nvPr/>
          </p:nvCxnSpPr>
          <p:spPr>
            <a:xfrm>
              <a:off x="5682668" y="560379"/>
              <a:ext cx="0" cy="20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"/>
            <p:cNvCxnSpPr/>
            <p:nvPr/>
          </p:nvCxnSpPr>
          <p:spPr>
            <a:xfrm>
              <a:off x="3811641" y="549006"/>
              <a:ext cx="0" cy="20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27"/>
          <p:cNvSpPr txBox="1"/>
          <p:nvPr/>
        </p:nvSpPr>
        <p:spPr>
          <a:xfrm>
            <a:off x="6772599" y="2817562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Higher</a:t>
            </a:r>
            <a:endParaRPr lang="en-US" dirty="0"/>
          </a:p>
        </p:txBody>
      </p:sp>
      <p:sp>
        <p:nvSpPr>
          <p:cNvPr id="54" name="TextBox 6"/>
          <p:cNvSpPr txBox="1"/>
          <p:nvPr/>
        </p:nvSpPr>
        <p:spPr>
          <a:xfrm>
            <a:off x="2694763" y="2226685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(a)</a:t>
            </a:r>
            <a:endParaRPr lang="en-US" sz="2800" dirty="0"/>
          </a:p>
        </p:txBody>
      </p:sp>
      <p:sp>
        <p:nvSpPr>
          <p:cNvPr id="55" name="TextBox 6"/>
          <p:cNvSpPr txBox="1"/>
          <p:nvPr/>
        </p:nvSpPr>
        <p:spPr>
          <a:xfrm>
            <a:off x="7356878" y="2214312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(b)</a:t>
            </a:r>
            <a:endParaRPr lang="en-US" sz="2800" dirty="0"/>
          </a:p>
        </p:txBody>
      </p:sp>
      <p:sp>
        <p:nvSpPr>
          <p:cNvPr id="59" name="58 Rectángulo"/>
          <p:cNvSpPr/>
          <p:nvPr/>
        </p:nvSpPr>
        <p:spPr>
          <a:xfrm>
            <a:off x="6904446" y="3314296"/>
            <a:ext cx="3583364" cy="3150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000"/>
          </a:p>
        </p:txBody>
      </p:sp>
      <p:sp>
        <p:nvSpPr>
          <p:cNvPr id="57" name="56 Rectángulo"/>
          <p:cNvSpPr/>
          <p:nvPr/>
        </p:nvSpPr>
        <p:spPr>
          <a:xfrm>
            <a:off x="7810110" y="5733648"/>
            <a:ext cx="566917" cy="7834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000"/>
          </a:p>
        </p:txBody>
      </p:sp>
      <p:sp>
        <p:nvSpPr>
          <p:cNvPr id="56" name="55 Rectángulo"/>
          <p:cNvSpPr/>
          <p:nvPr/>
        </p:nvSpPr>
        <p:spPr>
          <a:xfrm>
            <a:off x="9161144" y="5579103"/>
            <a:ext cx="585049" cy="938853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000"/>
          </a:p>
        </p:txBody>
      </p:sp>
      <p:sp>
        <p:nvSpPr>
          <p:cNvPr id="62" name="61 Rectángulo"/>
          <p:cNvSpPr/>
          <p:nvPr/>
        </p:nvSpPr>
        <p:spPr>
          <a:xfrm>
            <a:off x="2195117" y="3314296"/>
            <a:ext cx="3583364" cy="3150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000"/>
          </a:p>
        </p:txBody>
      </p:sp>
      <p:sp>
        <p:nvSpPr>
          <p:cNvPr id="9" name="8 Rectángulo"/>
          <p:cNvSpPr/>
          <p:nvPr/>
        </p:nvSpPr>
        <p:spPr>
          <a:xfrm>
            <a:off x="4313039" y="4174094"/>
            <a:ext cx="585049" cy="2344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000"/>
          </a:p>
        </p:txBody>
      </p:sp>
      <p:sp>
        <p:nvSpPr>
          <p:cNvPr id="11" name="10 Rectángulo"/>
          <p:cNvSpPr/>
          <p:nvPr/>
        </p:nvSpPr>
        <p:spPr>
          <a:xfrm>
            <a:off x="3092631" y="5122908"/>
            <a:ext cx="566917" cy="13950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000"/>
          </a:p>
        </p:txBody>
      </p:sp>
      <p:sp>
        <p:nvSpPr>
          <p:cNvPr id="33" name="Oval 32"/>
          <p:cNvSpPr/>
          <p:nvPr/>
        </p:nvSpPr>
        <p:spPr>
          <a:xfrm>
            <a:off x="4010029" y="4034472"/>
            <a:ext cx="252738" cy="23650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5" name="Oval 32"/>
          <p:cNvSpPr/>
          <p:nvPr/>
        </p:nvSpPr>
        <p:spPr>
          <a:xfrm>
            <a:off x="3296926" y="4986884"/>
            <a:ext cx="224562" cy="22005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4" name="13 Conector recto"/>
          <p:cNvCxnSpPr/>
          <p:nvPr/>
        </p:nvCxnSpPr>
        <p:spPr>
          <a:xfrm flipH="1">
            <a:off x="2155835" y="5108135"/>
            <a:ext cx="11629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"/>
          <p:cNvCxnSpPr/>
          <p:nvPr/>
        </p:nvCxnSpPr>
        <p:spPr>
          <a:xfrm flipH="1">
            <a:off x="2130377" y="4155097"/>
            <a:ext cx="18866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32"/>
          <p:cNvSpPr/>
          <p:nvPr/>
        </p:nvSpPr>
        <p:spPr>
          <a:xfrm>
            <a:off x="9281419" y="5426883"/>
            <a:ext cx="227623" cy="21998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Oval 32"/>
          <p:cNvSpPr/>
          <p:nvPr/>
        </p:nvSpPr>
        <p:spPr>
          <a:xfrm>
            <a:off x="9860823" y="5640033"/>
            <a:ext cx="224562" cy="22005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73" name="72 Conector recto"/>
          <p:cNvCxnSpPr/>
          <p:nvPr/>
        </p:nvCxnSpPr>
        <p:spPr>
          <a:xfrm flipH="1">
            <a:off x="6957252" y="5750062"/>
            <a:ext cx="29035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"/>
          <p:cNvCxnSpPr/>
          <p:nvPr/>
        </p:nvCxnSpPr>
        <p:spPr>
          <a:xfrm flipH="1">
            <a:off x="6957252" y="5536330"/>
            <a:ext cx="23153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27"/>
          <p:cNvSpPr txBox="1"/>
          <p:nvPr/>
        </p:nvSpPr>
        <p:spPr>
          <a:xfrm>
            <a:off x="4056445" y="6546876"/>
            <a:ext cx="121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Watch-first</a:t>
            </a:r>
            <a:endParaRPr lang="en-US" dirty="0"/>
          </a:p>
        </p:txBody>
      </p:sp>
      <p:sp>
        <p:nvSpPr>
          <p:cNvPr id="51" name="TextBox 27"/>
          <p:cNvSpPr txBox="1"/>
          <p:nvPr/>
        </p:nvSpPr>
        <p:spPr>
          <a:xfrm>
            <a:off x="2838826" y="6547425"/>
            <a:ext cx="118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Reach-first</a:t>
            </a:r>
            <a:endParaRPr lang="en-US" dirty="0"/>
          </a:p>
        </p:txBody>
      </p:sp>
      <p:sp>
        <p:nvSpPr>
          <p:cNvPr id="80" name="TextBox 27"/>
          <p:cNvSpPr txBox="1"/>
          <p:nvPr/>
        </p:nvSpPr>
        <p:spPr>
          <a:xfrm>
            <a:off x="8902535" y="6575489"/>
            <a:ext cx="121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Watch-first</a:t>
            </a:r>
            <a:endParaRPr lang="en-US" dirty="0"/>
          </a:p>
        </p:txBody>
      </p:sp>
      <p:sp>
        <p:nvSpPr>
          <p:cNvPr id="81" name="TextBox 27"/>
          <p:cNvSpPr txBox="1"/>
          <p:nvPr/>
        </p:nvSpPr>
        <p:spPr>
          <a:xfrm>
            <a:off x="7522866" y="6576038"/>
            <a:ext cx="118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Reach-first</a:t>
            </a:r>
            <a:endParaRPr lang="en-US" dirty="0"/>
          </a:p>
        </p:txBody>
      </p:sp>
      <p:sp>
        <p:nvSpPr>
          <p:cNvPr id="46" name="TextBox 27"/>
          <p:cNvSpPr txBox="1"/>
          <p:nvPr/>
        </p:nvSpPr>
        <p:spPr>
          <a:xfrm>
            <a:off x="9886985" y="2857155"/>
            <a:ext cx="76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Lower</a:t>
            </a:r>
            <a:endParaRPr lang="en-US" dirty="0"/>
          </a:p>
        </p:txBody>
      </p:sp>
      <p:sp>
        <p:nvSpPr>
          <p:cNvPr id="40" name="TextBox 27"/>
          <p:cNvSpPr txBox="1"/>
          <p:nvPr/>
        </p:nvSpPr>
        <p:spPr>
          <a:xfrm>
            <a:off x="7895540" y="2703636"/>
            <a:ext cx="1607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Interest value</a:t>
            </a:r>
            <a:endParaRPr lang="en-US" sz="2000" dirty="0"/>
          </a:p>
        </p:txBody>
      </p:sp>
      <p:sp>
        <p:nvSpPr>
          <p:cNvPr id="48" name="47 CuadroTexto"/>
          <p:cNvSpPr txBox="1"/>
          <p:nvPr/>
        </p:nvSpPr>
        <p:spPr>
          <a:xfrm rot="16200000">
            <a:off x="1608032" y="621422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0.00</a:t>
            </a:r>
            <a:endParaRPr lang="es-CO" dirty="0"/>
          </a:p>
        </p:txBody>
      </p:sp>
      <p:sp>
        <p:nvSpPr>
          <p:cNvPr id="49" name="48 CuadroTexto"/>
          <p:cNvSpPr txBox="1"/>
          <p:nvPr/>
        </p:nvSpPr>
        <p:spPr>
          <a:xfrm rot="16200000">
            <a:off x="1614171" y="517565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0.10</a:t>
            </a:r>
            <a:endParaRPr lang="es-CO" dirty="0"/>
          </a:p>
        </p:txBody>
      </p:sp>
      <p:sp>
        <p:nvSpPr>
          <p:cNvPr id="52" name="51 CuadroTexto"/>
          <p:cNvSpPr txBox="1"/>
          <p:nvPr/>
        </p:nvSpPr>
        <p:spPr>
          <a:xfrm rot="16200000">
            <a:off x="1630303" y="414616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0.20</a:t>
            </a:r>
            <a:endParaRPr lang="es-CO" dirty="0"/>
          </a:p>
        </p:txBody>
      </p:sp>
      <p:sp>
        <p:nvSpPr>
          <p:cNvPr id="53" name="52 CuadroTexto"/>
          <p:cNvSpPr txBox="1"/>
          <p:nvPr/>
        </p:nvSpPr>
        <p:spPr>
          <a:xfrm rot="16200000">
            <a:off x="1642758" y="312963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0.30</a:t>
            </a:r>
            <a:endParaRPr lang="es-CO" dirty="0"/>
          </a:p>
        </p:txBody>
      </p:sp>
      <p:sp>
        <p:nvSpPr>
          <p:cNvPr id="58" name="57 CuadroTexto"/>
          <p:cNvSpPr txBox="1"/>
          <p:nvPr/>
        </p:nvSpPr>
        <p:spPr>
          <a:xfrm rot="16200000">
            <a:off x="6266736" y="621422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0.00</a:t>
            </a:r>
            <a:endParaRPr lang="es-CO" dirty="0"/>
          </a:p>
        </p:txBody>
      </p:sp>
      <p:sp>
        <p:nvSpPr>
          <p:cNvPr id="60" name="59 CuadroTexto"/>
          <p:cNvSpPr txBox="1"/>
          <p:nvPr/>
        </p:nvSpPr>
        <p:spPr>
          <a:xfrm rot="16200000">
            <a:off x="6272875" y="517565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0.10</a:t>
            </a:r>
            <a:endParaRPr lang="es-CO" dirty="0"/>
          </a:p>
        </p:txBody>
      </p:sp>
      <p:sp>
        <p:nvSpPr>
          <p:cNvPr id="64" name="63 CuadroTexto"/>
          <p:cNvSpPr txBox="1"/>
          <p:nvPr/>
        </p:nvSpPr>
        <p:spPr>
          <a:xfrm rot="16200000">
            <a:off x="6289007" y="414616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0.20</a:t>
            </a:r>
            <a:endParaRPr lang="es-CO" dirty="0"/>
          </a:p>
        </p:txBody>
      </p:sp>
      <p:sp>
        <p:nvSpPr>
          <p:cNvPr id="67" name="66 CuadroTexto"/>
          <p:cNvSpPr txBox="1"/>
          <p:nvPr/>
        </p:nvSpPr>
        <p:spPr>
          <a:xfrm rot="16200000">
            <a:off x="6301462" y="312963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0.30</a:t>
            </a:r>
            <a:endParaRPr lang="es-CO" dirty="0"/>
          </a:p>
        </p:txBody>
      </p:sp>
      <p:pic>
        <p:nvPicPr>
          <p:cNvPr id="75" name="Picture 29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77" b="100000" l="11171" r="88829"/>
                    </a14:imgEffect>
                  </a14:imgLayer>
                </a14:imgProps>
              </a:ext>
            </a:extLst>
          </a:blip>
          <a:srcRect l="9404" r="12780"/>
          <a:stretch/>
        </p:blipFill>
        <p:spPr>
          <a:xfrm rot="16200000">
            <a:off x="7088614" y="3146796"/>
            <a:ext cx="3391311" cy="3409950"/>
          </a:xfrm>
          <a:prstGeom prst="rect">
            <a:avLst/>
          </a:prstGeom>
        </p:spPr>
      </p:pic>
      <p:pic>
        <p:nvPicPr>
          <p:cNvPr id="78" name="Picture 29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77" b="100000" l="11532" r="88829"/>
                    </a14:imgEffect>
                  </a14:imgLayer>
                </a14:imgProps>
              </a:ext>
            </a:extLst>
          </a:blip>
          <a:srcRect l="10099" r="13014"/>
          <a:stretch/>
        </p:blipFill>
        <p:spPr>
          <a:xfrm rot="16200000">
            <a:off x="2412019" y="3136715"/>
            <a:ext cx="3350818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060" y="1555890"/>
            <a:ext cx="4572000" cy="4572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87" y="1574032"/>
            <a:ext cx="4572000" cy="4572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43515" y="1774371"/>
            <a:ext cx="105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New goal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374609" y="1774371"/>
            <a:ext cx="109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New path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4862074" y="3731550"/>
            <a:ext cx="1906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Attention function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5400000">
            <a:off x="10067627" y="3731548"/>
            <a:ext cx="1906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Attention function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814475" y="3657224"/>
            <a:ext cx="12565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Mean error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6005507" y="3643738"/>
            <a:ext cx="12565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Mean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98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81774" y="1774371"/>
            <a:ext cx="4680000" cy="4320000"/>
            <a:chOff x="6662058" y="1110771"/>
            <a:chExt cx="4680000" cy="4320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2058" y="1110771"/>
              <a:ext cx="4680000" cy="4320000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7581042" y="1969113"/>
              <a:ext cx="54864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581042" y="2367450"/>
              <a:ext cx="5486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8129683" y="1798652"/>
              <a:ext cx="1203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Reach First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29683" y="2196989"/>
              <a:ext cx="1235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Watch First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335790" y="1774371"/>
            <a:ext cx="1571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Trajectory only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75080" y="4064938"/>
            <a:ext cx="105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goal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14160" y="3201511"/>
            <a:ext cx="109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path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636860" y="3892776"/>
            <a:ext cx="2298112" cy="8075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56358" y="4114989"/>
            <a:ext cx="773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dirty="0" smtClean="0"/>
              <a:t>ttention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2318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994" y="479283"/>
            <a:ext cx="2880000" cy="288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423" y="479283"/>
            <a:ext cx="2880000" cy="288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423" y="3359283"/>
            <a:ext cx="2880000" cy="288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994" y="3359283"/>
            <a:ext cx="2880000" cy="288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81208" y="44107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81208" y="335928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61208" y="456356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61208" y="335928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 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03674" y="1719332"/>
            <a:ext cx="105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goal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67315" y="4614617"/>
            <a:ext cx="109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7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94" y="3383057"/>
            <a:ext cx="5400000" cy="303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780" y="0"/>
            <a:ext cx="5400000" cy="303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526" y="3383057"/>
            <a:ext cx="5400000" cy="3037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60098" y="2240784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(a)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7692" y="5669784"/>
            <a:ext cx="70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(b)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06127" y="5669784"/>
            <a:ext cx="65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(c)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24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3778</TotalTime>
  <Words>210</Words>
  <Application>Microsoft Office PowerPoint</Application>
  <PresentationFormat>Personalizado</PresentationFormat>
  <Paragraphs>129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Jimmy</dc:creator>
  <cp:lastModifiedBy>Luffi</cp:lastModifiedBy>
  <cp:revision>76</cp:revision>
  <cp:lastPrinted>2015-06-19T18:26:12Z</cp:lastPrinted>
  <dcterms:created xsi:type="dcterms:W3CDTF">2015-06-09T04:33:33Z</dcterms:created>
  <dcterms:modified xsi:type="dcterms:W3CDTF">2015-06-29T09:25:58Z</dcterms:modified>
</cp:coreProperties>
</file>