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ru-RU"/>
              <a:t>Anti-Fraud модель при кредитовании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ru-RU"/>
              <a:t>Выявление мошенничества с социальной инженерией в реальном времени</a:t>
            </a:r>
            <a:br>
              <a:rPr lang="ru-RU"/>
            </a:br>
            <a:r>
              <a:rPr i="1" lang="ru-RU"/>
              <a:t>Локальное решение и полная приватность 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0" y="6114681"/>
            <a:ext cx="2133600" cy="74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ru-RU"/>
              <a:t>Проблематика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504496"/>
            <a:ext cx="11081657" cy="514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🎯 Проблема: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Классические системы бессильны против "легитимных" операций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Клиенты под давлением переводят средства мошенникам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📊 Статистика: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30% роста случаев социальной инженерии в банках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</a:t>
            </a:r>
            <a:r>
              <a:rPr lang="ru-RU"/>
              <a:t>78% финансовых потерь от социальной инженерии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$40+ млрд убытков от мошенничества к 2027 году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ru-RU"/>
              <a:t>Наше решение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Мультимодальная AI-система</a:t>
            </a:r>
            <a:br>
              <a:rPr lang="ru-RU"/>
            </a:br>
            <a:r>
              <a:rPr lang="ru-RU"/>
              <a:t>Ключевые компоненты: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ru-RU"/>
              <a:t>Анализ поведенческих паттернов (Amplitude-логи)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ru-RU"/>
              <a:t>Обработка аудио (тональность речи)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ru-RU"/>
              <a:t>Обработка биометрических данных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ru-RU"/>
              <a:t>ML-модель для оценки рисков (Random Forest)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ru-RU"/>
              <a:t>Локальная LLM для объяснения решений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ru-RU"/>
              <a:t>Технологический стек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Python 3.9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pandas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scikit-learn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Docker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OLLAMA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✅ Почему: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Простота и понятность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Хорошая документация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 Идеально для MVP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Глубокий анализ биометрических данных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Что анализируем: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Application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Видео-фреймы биометрической верификации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Микровыражения лица (страх, напряжение)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Направление взгляда (уклонение от камеры)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ru-RU"/>
              <a:t>Потенциально полезные данные: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Записи с камер видеонаблюдения (АТМ, отделения)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95820"/>
            <a:ext cx="12050072" cy="261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348343" y="293914"/>
            <a:ext cx="684711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Ключевые инновации: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Гибридная модель (ML + LLM)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Обработка мультимодальных данных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Полностью локальная инфраструктура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ru-RU"/>
              <a:t>Преимущества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ru-RU"/>
              <a:t>100% Приватность данных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Нет внешних API-вызовов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Данные не покидают инфраструктуру банка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Соответствие GDPR (General Data Protection Regulation)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Результат &lt; 100 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Эффективность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AUC-ROC: 0.92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Обнаружение 85% мошеннических операций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Ложные срабатывания &lt; 15%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