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Hypothesis testing and p-values: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Playing Cards Example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TextShape 3"/>
          <p:cNvSpPr txBox="1"/>
          <p:nvPr/>
        </p:nvSpPr>
        <p:spPr>
          <a:xfrm>
            <a:off x="548640" y="2011680"/>
            <a:ext cx="9144000" cy="469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pick one card from the card deck at a time, note the color of the card, and return it to the deck (this is one “trial” of our experiment)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a binomial distribution!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2 possible outcomes (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black →1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, </a:t>
            </a:r>
            <a:r>
              <a:rPr b="1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 → 0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time you pick a card (and put it back), you have the same probability of seeing a red card as a black card (“sampling with replacement”)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say that each trial is “independent”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we still say the samples are independent if you didn't put the card back in the deck before you picked a new one?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binomial formula tells you the probability of observing X black cards in a sample of N cards, assuming the probability of selecting a black card is p.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3474720" y="5669280"/>
            <a:ext cx="2971440" cy="6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Sample T-test (Welch's T-test)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31520" y="1645920"/>
            <a:ext cx="90525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 the degrees of freedom (the formula is a little long, sorry!), and look up the t-statistic in your table.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548640" y="4653720"/>
            <a:ext cx="89611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S1 – standard deviation of gene expression in healthy subjects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S2 – standard deviation of gene expression in sick subjects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N1 – number of healthy subjects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N2 – number of sick subjects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V1= N1 -1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V2= N2 -1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657600" y="2082600"/>
            <a:ext cx="3600000" cy="2580840"/>
          </a:xfrm>
          <a:prstGeom prst="rect">
            <a:avLst/>
          </a:prstGeom>
          <a:ln>
            <a:noFill/>
          </a:ln>
        </p:spPr>
      </p:pic>
      <p:sp>
        <p:nvSpPr>
          <p:cNvPr id="105" name="TextShape 4"/>
          <p:cNvSpPr txBox="1"/>
          <p:nvPr/>
        </p:nvSpPr>
        <p:spPr>
          <a:xfrm>
            <a:off x="3200400" y="321984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df =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504360" y="301320"/>
            <a:ext cx="937116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/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 Normal Distribution </a:t>
            </a:r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0" y="1463040"/>
            <a:ext cx="10080720" cy="513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360" y="301320"/>
            <a:ext cx="937116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/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Sample T-test </a:t>
            </a:r>
            <a:endParaRPr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91440" y="3365280"/>
            <a:ext cx="9875520" cy="2605680"/>
          </a:xfrm>
          <a:prstGeom prst="rect">
            <a:avLst/>
          </a:prstGeom>
          <a:noFill/>
          <a:ln w="18360">
            <a:solidFill>
              <a:srgbClr val="ff3333"/>
            </a:solidFill>
            <a:round/>
          </a:ln>
        </p:spPr>
        <p:txBody>
          <a:bodyPr lIns="99000" rIns="99000" tIns="54000" bIns="54000"/>
          <a:p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Alternative Hypothesis (H1): You are lying to us, and the deck of cards is biased!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Specifically: The probability of drawing a black card in our card deck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significantly different</a:t>
            </a:r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drawing a black card in any standard card deck in the world.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91440" y="1188720"/>
            <a:ext cx="9875520" cy="1892520"/>
          </a:xfrm>
          <a:prstGeom prst="rect">
            <a:avLst/>
          </a:prstGeom>
          <a:noFill/>
          <a:ln w="18360">
            <a:solidFill>
              <a:srgbClr val="3465a4"/>
            </a:solidFill>
            <a:round/>
          </a:ln>
        </p:spPr>
        <p:txBody>
          <a:bodyPr lIns="99000" rIns="99000" tIns="54000" bIns="54000"/>
          <a:p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Null Hypothesis (Ho): – this is what you expect: “The deck of cards is not biased.”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Specifically: The probability of drawing a black card in our card deck is </a:t>
            </a:r>
            <a:r>
              <a:rPr b="1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significantly different</a:t>
            </a:r>
            <a:r>
              <a:rPr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drawing a black card in any standard card deck in the world.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4"/>
          <p:cNvSpPr txBox="1"/>
          <p:nvPr/>
        </p:nvSpPr>
        <p:spPr>
          <a:xfrm>
            <a:off x="274320" y="6309360"/>
            <a:ext cx="950976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**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Significantly different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means that the probability of getting this difference by chance is very small. The variable 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denotes the probability of getting this difference by chance. We typically want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p&lt; 0.05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91440"/>
            <a:ext cx="92800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Sample T-Test 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463040"/>
            <a:ext cx="873144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Calculate the mean of the sample.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our case, 1= ”black card” and “0” = red card, so calculating the mean is the same thing as calculating the probability of observing a black card.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x̅= sum of observations / number of observations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X̅ = (1+0+0+0+0+0+0+0+0+0)/10 = 0.1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Calculate the standard deviation of the sample.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S=0 in our case.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731520" y="3759480"/>
            <a:ext cx="5192640" cy="346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91440"/>
            <a:ext cx="92800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Sample T-Test 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463040"/>
            <a:ext cx="34279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Calculate your “t statistic”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914400" y="1970280"/>
            <a:ext cx="2676240" cy="1047240"/>
          </a:xfrm>
          <a:prstGeom prst="rect">
            <a:avLst/>
          </a:prstGeom>
          <a:ln>
            <a:noFill/>
          </a:ln>
        </p:spPr>
      </p:pic>
      <p:sp>
        <p:nvSpPr>
          <p:cNvPr id="89" name="TextShape 3"/>
          <p:cNvSpPr txBox="1"/>
          <p:nvPr/>
        </p:nvSpPr>
        <p:spPr>
          <a:xfrm>
            <a:off x="548640" y="3200400"/>
            <a:ext cx="475488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4) Calculate degrees of freedom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d=N-1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18360"/>
            <a:ext cx="93715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Sample T-Test 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188720"/>
            <a:ext cx="87314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5) Compare your t-statistic against a lookup table.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your t-statistic is higher than the value in the table, you reject your null hypothesis.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i.e. we want to reject our null hypothesis with 99% confidence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P-value = ? 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822960" y="2377440"/>
            <a:ext cx="8000640" cy="480960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 rot="21580200">
            <a:off x="5401800" y="5760360"/>
            <a:ext cx="550080" cy="365760"/>
          </a:xfrm>
          <a:prstGeom prst="rect">
            <a:avLst/>
          </a:prstGeom>
          <a:noFill/>
          <a:ln w="1836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79440" y="567720"/>
            <a:ext cx="9400680" cy="644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Two-Sample T-test (Welch's T-test)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737360"/>
            <a:ext cx="941832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have two groups of samples, are they statistically different from one another?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example, consider gene “G”. We want to test the following hypothesis: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 (Null hypothesis)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The expression values of G are not statistically different in a group of healthy subjects and a group of subjects with prostate cancer.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H1 (Alternate hypothesis)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The expression values of G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statistically different in a group of healthy subjects and a group of subjects with prostate cancer. 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Sample T-test (Welch's T-test)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731520" y="1645920"/>
            <a:ext cx="905256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First, make sure your data are 'normally distributed' (i.e. they look like a bell curve).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Next, compute the t statistic using a slightly different formula than we saw for the one-sample test: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640520" y="2834640"/>
            <a:ext cx="5857560" cy="2381040"/>
          </a:xfrm>
          <a:prstGeom prst="rect">
            <a:avLst/>
          </a:prstGeom>
          <a:ln>
            <a:noFill/>
          </a:ln>
        </p:spPr>
      </p:pic>
      <p:sp>
        <p:nvSpPr>
          <p:cNvPr id="100" name="TextShape 3"/>
          <p:cNvSpPr txBox="1"/>
          <p:nvPr/>
        </p:nvSpPr>
        <p:spPr>
          <a:xfrm>
            <a:off x="548640" y="5212080"/>
            <a:ext cx="89611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X1 – mean gene expression for your healthy subjects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X2 – mean gene expression for your sick subjects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S1 – standard deviation of gene expression in healthy subjects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S2 – standard deviation of gene expression in sick subjects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N1 – number of healthy subjects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N2 – number of sick subjects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2016-07-11T09:22:30Z</dcterms:created>
  <dc:language>en-US</dc:language>
  <dcterms:modified xsi:type="dcterms:W3CDTF">2016-07-12T12:03:28Z</dcterms:modified>
  <cp:revision>2</cp:revision>
</cp:coreProperties>
</file>