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BD7E824-2BF8-47CC-B48F-C4B5909FCDE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K-Means Clustering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 </a:t>
            </a: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what to do when your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doesn't have labels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new centroids!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920240" y="1565280"/>
            <a:ext cx="5577840" cy="520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Repeat the two steps until your labels don't change anymore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Reassign your labels: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2" name="Table 3"/>
          <p:cNvGraphicFramePr/>
          <p:nvPr/>
        </p:nvGraphicFramePr>
        <p:xfrm>
          <a:off x="2649600" y="2246400"/>
          <a:ext cx="5303160" cy="5022000"/>
        </p:xfrm>
        <a:graphic>
          <a:graphicData uri="http://schemas.openxmlformats.org/drawingml/2006/table">
            <a:tbl>
              <a:tblPr/>
              <a:tblGrid>
                <a:gridCol w="1325880"/>
                <a:gridCol w="1325880"/>
                <a:gridCol w="1325880"/>
                <a:gridCol w="1325880"/>
              </a:tblGrid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Datapoint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Distance from centroid 0</a:t>
                      </a:r>
                      <a:endParaRPr lang="en-US" sz="18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Distance from centroid 1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Closest centroid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4.36</a:t>
                      </a:r>
                      <a:endParaRPr lang="en-US" sz="18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3.26</a:t>
                      </a:r>
                      <a:endParaRPr lang="en-US" sz="18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1.11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0.76</a:t>
                      </a:r>
                      <a:endParaRPr lang="en-US" sz="18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3.60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2.84</a:t>
                      </a:r>
                      <a:endParaRPr lang="en-US" sz="18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7.21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0.419</a:t>
                      </a:r>
                      <a:endParaRPr lang="en-US" sz="18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4.71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1.08</a:t>
                      </a:r>
                      <a:endParaRPr lang="en-US" sz="18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5.31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65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0.08</a:t>
                      </a:r>
                      <a:endParaRPr lang="en-US" sz="1800" spc="-1" strike="noStrike">
                        <a:solidFill>
                          <a:srgbClr val="ff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4.3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560320" y="1172880"/>
            <a:ext cx="5348520" cy="513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Repeat the two steps until your labels don't change anymore 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Recompute your centroids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Centroid of cluster 0: </a:t>
            </a: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A=mean(3.0,5.0,3.5,4.5,3.5)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 3.89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 mean(4.0,7.0,5.0,5.0,4.5)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B=5.09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Centroid of cluster 1: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A=mean(1,1.5)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A=1.25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B=mean(1,2)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B=1.5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377440" y="1097280"/>
            <a:ext cx="5568120" cy="546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Repeat the two steps until your labels don't change anymore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Reassign your labels: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9" name="Table 3"/>
          <p:cNvGraphicFramePr/>
          <p:nvPr/>
        </p:nvGraphicFramePr>
        <p:xfrm>
          <a:off x="2649600" y="2246400"/>
          <a:ext cx="5303160" cy="5022000"/>
        </p:xfrm>
        <a:graphic>
          <a:graphicData uri="http://schemas.openxmlformats.org/drawingml/2006/table">
            <a:tbl>
              <a:tblPr/>
              <a:tblGrid>
                <a:gridCol w="1325880"/>
                <a:gridCol w="1325880"/>
                <a:gridCol w="1325880"/>
                <a:gridCol w="1325880"/>
              </a:tblGrid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Datapoint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Distance from centroid 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Distance from centroid 1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Closest centroid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5.00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0.55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3.91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0.55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1.40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3.05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2.21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6.65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0.400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4.16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0.61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4.77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65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0.70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3.75</a:t>
                      </a:r>
                      <a:endParaRPr lang="en-US" sz="1800" spc="-1" strike="noStrike">
                        <a:solidFill>
                          <a:srgbClr val="0000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194560" y="1737360"/>
            <a:ext cx="5212080" cy="5146920"/>
          </a:xfrm>
          <a:prstGeom prst="rect">
            <a:avLst/>
          </a:prstGeom>
          <a:ln>
            <a:noFill/>
          </a:ln>
        </p:spPr>
      </p:pic>
      <p:sp>
        <p:nvSpPr>
          <p:cNvPr id="71" name="TextShape 1"/>
          <p:cNvSpPr txBox="1"/>
          <p:nvPr/>
        </p:nvSpPr>
        <p:spPr>
          <a:xfrm>
            <a:off x="50436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labels have not changed since the last iteration, so we're done! 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will K-Means fail? 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731520" y="3017520"/>
            <a:ext cx="3561840" cy="19522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5395320" y="2937960"/>
            <a:ext cx="3657240" cy="199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will K-means fail?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40080" y="2651760"/>
            <a:ext cx="3209400" cy="2800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5694480" y="2743200"/>
            <a:ext cx="3266640" cy="25524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example use cases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Unsupervised Learning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Unsupervised learning is performed when you don't have labels for your data, but you would like to check if there are any patterns.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emails or search results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Customer shopping patterns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Regions of images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Clusters of genes 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Data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737360" y="2011680"/>
            <a:ext cx="6752880" cy="39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005840" y="365760"/>
            <a:ext cx="813816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 Split the data into 2 classes </a:t>
            </a:r>
            <a:endParaRPr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K=2 </a:t>
            </a:r>
            <a:endParaRPr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103120" y="1542600"/>
            <a:ext cx="5602320" cy="522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1: Randomly initialize the cluster centroids 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centroid refers to the “middle point” of the cluster in Euclidean space.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can pick any point that is in the range of your dataset.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random number generator returns the following: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1: Randomly initialize the cluster centroids 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357080" y="1830600"/>
            <a:ext cx="5061240" cy="4935960"/>
          </a:xfrm>
          <a:prstGeom prst="rect">
            <a:avLst/>
          </a:prstGeom>
          <a:ln>
            <a:noFill/>
          </a:ln>
        </p:spPr>
      </p:pic>
      <p:graphicFrame>
        <p:nvGraphicFramePr>
          <p:cNvPr id="51" name="Table 2"/>
          <p:cNvGraphicFramePr/>
          <p:nvPr/>
        </p:nvGraphicFramePr>
        <p:xfrm>
          <a:off x="606600" y="2733840"/>
          <a:ext cx="3822120" cy="1585440"/>
        </p:xfrm>
        <a:graphic>
          <a:graphicData uri="http://schemas.openxmlformats.org/drawingml/2006/table">
            <a:tbl>
              <a:tblPr/>
              <a:tblGrid>
                <a:gridCol w="1274040"/>
                <a:gridCol w="1274040"/>
                <a:gridCol w="1274400"/>
              </a:tblGrid>
              <a:tr h="4896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Red Cluster (0)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Blue 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Cluster (1)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896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03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2: Find the Euclidean Distance of Each Point from Each Cluster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3" name="Table 2"/>
          <p:cNvGraphicFramePr/>
          <p:nvPr/>
        </p:nvGraphicFramePr>
        <p:xfrm>
          <a:off x="2417040" y="1774800"/>
          <a:ext cx="5303160" cy="5022000"/>
        </p:xfrm>
        <a:graphic>
          <a:graphicData uri="http://schemas.openxmlformats.org/drawingml/2006/table">
            <a:tbl>
              <a:tblPr/>
              <a:tblGrid>
                <a:gridCol w="1325880"/>
                <a:gridCol w="1325880"/>
                <a:gridCol w="1325880"/>
                <a:gridCol w="1325880"/>
              </a:tblGrid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Datapoint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Distance from centroid 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33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Distance from centroid 1</a:t>
                      </a:r>
                      <a:endParaRPr lang="en-US" sz="1800" spc="-1" strike="noStrike">
                        <a:solidFill>
                          <a:srgbClr val="3333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Closest centroid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4.12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33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spc="-1" strike="noStrike">
                        <a:solidFill>
                          <a:srgbClr val="3333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33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lang="en-US" sz="1800" spc="-1" strike="noStrike">
                        <a:solidFill>
                          <a:srgbClr val="3333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3.04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33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3.64</a:t>
                      </a:r>
                      <a:endParaRPr lang="en-US" sz="1800" spc="-1" strike="noStrike">
                        <a:solidFill>
                          <a:srgbClr val="3333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1.4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33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3.60</a:t>
                      </a:r>
                      <a:endParaRPr lang="en-US" sz="1800" spc="-1" strike="noStrike">
                        <a:solidFill>
                          <a:srgbClr val="3333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3.60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33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6.0</a:t>
                      </a:r>
                      <a:endParaRPr lang="en-US" sz="1800" spc="-1" strike="noStrike">
                        <a:solidFill>
                          <a:srgbClr val="3333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1.5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33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4.2</a:t>
                      </a:r>
                      <a:endParaRPr lang="en-US" sz="1800" spc="-1" strike="noStrike">
                        <a:solidFill>
                          <a:srgbClr val="3333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400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2.5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33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4.03</a:t>
                      </a:r>
                      <a:endParaRPr lang="en-US" sz="1800" spc="-1" strike="noStrike">
                        <a:solidFill>
                          <a:srgbClr val="3333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6520"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</a:t>
                      </a:r>
                      <a:endParaRPr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1.58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3333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3.80</a:t>
                      </a:r>
                      <a:endParaRPr lang="en-US" sz="1800" spc="-1" strike="noStrike">
                        <a:solidFill>
                          <a:srgbClr val="3333ff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lang="en-US" sz="1800" spc="-1" strike="noStrike">
                          <a:solidFill>
                            <a:srgbClr val="ff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lang="en-US" sz="1800" spc="-1" strike="noStrike">
                        <a:solidFill>
                          <a:srgbClr val="ff3333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 labels to your point: points get the label of the closest cluster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935000" y="1828800"/>
            <a:ext cx="5471640" cy="527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Recalculate the centroids: 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the mean A &amp; B for each cluster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Centroid of cluster 0: </a:t>
            </a: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A=mean(1.5,3.0,5.0,3.5,4.5,3.5)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 3.5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 mean(2.0,4.0,7.0,5.0,5.0,4.5)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B=4.58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Centroid of cluster 1: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A=mean(1)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A=1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B=mean(1) 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B=1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2016-07-14T11:17:59Z</dcterms:created>
  <dc:language>en-US</dc:language>
  <dcterms:modified xsi:type="dcterms:W3CDTF">2016-07-14T12:22:14Z</dcterms:modified>
  <cp:revision>1</cp:revision>
</cp:coreProperties>
</file>