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Hypothesis testing and p-values: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Playing Cards Example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548640" y="2011680"/>
            <a:ext cx="9143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pick one card from the card deck at a time, note the color of the card, and return it to the deck (this is one “trial” of our experiment)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binomial distribution!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2 possible outcomes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 →1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→ 0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you pick a card (and put it back), you have the same probability of seeing a red card as a black card (“sampling with replacement”)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say that each trial is “independent”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still say the samples are independent if you didn't put the card back in the deck before you picked a new one?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binomial formula tells you the probability of observing X black cards in a sample of N cards, assuming the probability of selecting a black card is p.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521160" y="6403320"/>
            <a:ext cx="2971080" cy="6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Sample T-test (Welch's T-test)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31520" y="1645920"/>
            <a:ext cx="9052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degrees of freedom (the formula is a little long, sorry!), and look up the t-statistic in your table.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48640" y="4653720"/>
            <a:ext cx="896076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– standard deviation of gene expression in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 – standard deviation of gene expression in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 – number of healthy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N2 – number of sick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V1= N1 -1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V2= N2 -1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57600" y="2082600"/>
            <a:ext cx="3599640" cy="25804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3200400" y="3219840"/>
            <a:ext cx="639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 =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360" y="301320"/>
            <a:ext cx="93708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 Normal Distribution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0080360" cy="51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1320"/>
            <a:ext cx="93708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Sample T-test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1440" y="3365280"/>
            <a:ext cx="9875160" cy="260532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/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Hypothesis (H1): You are lying to us, and the deck of cards is biased!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Specifically: The probability of drawing a black card in our card deck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significantly different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drawing a black card in any standard card deck in the world.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1440" y="1188720"/>
            <a:ext cx="9875160" cy="1892160"/>
          </a:xfrm>
          <a:prstGeom prst="rect">
            <a:avLst/>
          </a:prstGeom>
          <a:noFill/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/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Hypothesis (Ho): – this is what you expect: “The deck of cards is not biased.”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Specifically: The probability of drawing a black card in our card deck is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significantly different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drawing a black card in any standard card deck in the world.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74320" y="6309360"/>
            <a:ext cx="95094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**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Significantly different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means that the probability of getting this difference by chance is very small. The variable 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denotes the probability of getting this difference by chance. We typically want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p&lt; 0.05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91440"/>
            <a:ext cx="92797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463040"/>
            <a:ext cx="87310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Calculate the mean of the sample.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case, 1= ”black card” and “0” = red card, so calculating the mean is the same thing as calculating the probability of observing a black card.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x̅= sum of observations / number of observations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X̅ = (1+0+0+0+0+0+0+0+0+0)/10 = 0.1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Calculate the standard deviation of the sample.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S=0 in our case.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31520" y="3759480"/>
            <a:ext cx="5192280" cy="346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91440"/>
            <a:ext cx="92797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463040"/>
            <a:ext cx="3427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Calculate your “t statistic”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14400" y="1970280"/>
            <a:ext cx="2675880" cy="10468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48640" y="3200400"/>
            <a:ext cx="47545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Calculate degrees of freedom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d=N-1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8360"/>
            <a:ext cx="93711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188720"/>
            <a:ext cx="8731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Compare your t-statistic against a lookup table.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your t-statistic is higher than the value in the table, you reject your null hypothesis.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we want to reject our null hypothesis with 99% confidence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P-value = ?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2377440"/>
            <a:ext cx="8000280" cy="48092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 rot="21580200">
            <a:off x="5401440" y="5760000"/>
            <a:ext cx="549720" cy="365400"/>
          </a:xfrm>
          <a:prstGeom prst="rect">
            <a:avLst/>
          </a:prstGeom>
          <a:noFill/>
          <a:ln w="1836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79440" y="567720"/>
            <a:ext cx="9400320" cy="64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Two-Sample T-test (Welch's T-test)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737360"/>
            <a:ext cx="941796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have two groups of samples, are they statistically different from one another?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consider gene “G”. We want to test the following hypothesis: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 (Null hypothesis)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The expression values of G are not statistically different in a group of healthy subjects and a group of subjects with prostate cancer.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 (Alternate hypothesis)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The expression values of 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statistically different in a group of healthy subjects and a group of subjects with prostate cancer.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Sample T-test (Welch's T-test)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31520" y="1645920"/>
            <a:ext cx="90522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make sure your data are 'normally distributed' (i.e. they look like a bell curve).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Next, compute the t statistic using a slightly different formula than we saw for the one-sample test: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640520" y="2834640"/>
            <a:ext cx="5857200" cy="23806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548640" y="5212080"/>
            <a:ext cx="896076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 – mean gene expression for your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X2 – mean gene expression for your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– standard deviation of gene expression in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 – standard deviation of gene expression in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 – number of healthy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N2 – number of sick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2016-07-11T09:22:30Z</dcterms:created>
  <dc:language>en-US</dc:language>
  <dcterms:modified xsi:type="dcterms:W3CDTF">2016-07-12T19:34:31Z</dcterms:modified>
  <cp:revision>3</cp:revision>
</cp:coreProperties>
</file>