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0"/>
    <a:srgbClr val="005EA4"/>
    <a:srgbClr val="007AD6"/>
    <a:srgbClr val="010A63"/>
    <a:srgbClr val="DFDDE3"/>
    <a:srgbClr val="E6DED5"/>
    <a:srgbClr val="E1E1D7"/>
    <a:srgbClr val="D9E3E1"/>
    <a:srgbClr val="C3BFCD"/>
    <a:srgbClr val="C1B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9214" autoAdjust="0"/>
  </p:normalViewPr>
  <p:slideViewPr>
    <p:cSldViewPr snapToObjects="1" showGuides="1">
      <p:cViewPr>
        <p:scale>
          <a:sx n="70" d="100"/>
          <a:sy n="70" d="100"/>
        </p:scale>
        <p:origin x="-1434" y="-210"/>
      </p:cViewPr>
      <p:guideLst>
        <p:guide orient="horz" pos="112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97659-0AA3-3947-933F-F27897AF1AEB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DOCUMENT &amp;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49D7D-2795-074B-9734-2BCE13F0950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22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DA83-B0E6-BF44-870E-F7ABB45338BD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DOCUMENT &amp;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03A3-61E2-9044-AA1F-58FE94ED910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60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NL Master 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418" y="457200"/>
            <a:ext cx="2600782" cy="90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419" y="2644775"/>
            <a:ext cx="8747582" cy="576226"/>
          </a:xfrm>
        </p:spPr>
        <p:txBody>
          <a:bodyPr anchor="t">
            <a:spAutoFit/>
          </a:bodyPr>
          <a:lstStyle>
            <a:lvl1pPr algn="l">
              <a:lnSpc>
                <a:spcPts val="4000"/>
              </a:lnSpc>
              <a:defRPr sz="4000" b="0" i="0" cap="all">
                <a:latin typeface="DINRoundOT-Bold"/>
                <a:cs typeface="DINRoundOT-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419" y="4191000"/>
            <a:ext cx="8746866" cy="4154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>
              <a:buNone/>
              <a:defRPr b="0" i="0">
                <a:solidFill>
                  <a:schemeClr val="tx1">
                    <a:tint val="75000"/>
                  </a:schemeClr>
                </a:solidFill>
                <a:latin typeface="DINRoundOT-Medium"/>
                <a:cs typeface="DINRoundOT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52400" y="-152400"/>
            <a:ext cx="9448800" cy="7162800"/>
          </a:xfrm>
          <a:prstGeom prst="rect">
            <a:avLst/>
          </a:prstGeom>
          <a:solidFill>
            <a:srgbClr val="E1E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0996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52400" y="-152400"/>
            <a:ext cx="9448800" cy="7162800"/>
          </a:xfrm>
          <a:prstGeom prst="rect">
            <a:avLst/>
          </a:prstGeom>
          <a:solidFill>
            <a:srgbClr val="E6D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0996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52400" y="-152400"/>
            <a:ext cx="9448800" cy="7162800"/>
          </a:xfrm>
          <a:prstGeom prst="rect">
            <a:avLst/>
          </a:prstGeom>
          <a:solidFill>
            <a:srgbClr val="E1E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FDD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0996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8734" y="1363133"/>
            <a:ext cx="8288142" cy="4842933"/>
          </a:xfrm>
          <a:prstGeom prst="rect">
            <a:avLst/>
          </a:prstGeom>
          <a:solidFill>
            <a:srgbClr val="D9E3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8735" y="1363133"/>
            <a:ext cx="8288141" cy="4842933"/>
          </a:xfrm>
          <a:prstGeom prst="rect">
            <a:avLst/>
          </a:prstGeom>
          <a:solidFill>
            <a:srgbClr val="E1E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8734" y="1363133"/>
            <a:ext cx="8288141" cy="4842933"/>
          </a:xfrm>
          <a:prstGeom prst="rect">
            <a:avLst/>
          </a:prstGeom>
          <a:solidFill>
            <a:srgbClr val="E6D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8735" y="1363133"/>
            <a:ext cx="8288141" cy="4842933"/>
          </a:xfrm>
          <a:prstGeom prst="rect">
            <a:avLst/>
          </a:prstGeom>
          <a:solidFill>
            <a:srgbClr val="DFDD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knok_divider_port_0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" y="536"/>
            <a:ext cx="9160219" cy="68701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8735" y="1363133"/>
            <a:ext cx="8288141" cy="48429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oknok_divider_port_0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536"/>
            <a:ext cx="9181386" cy="68860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8735" y="1363133"/>
            <a:ext cx="8288141" cy="48429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oknok_divider_port_0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536"/>
            <a:ext cx="9177153" cy="68828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8735" y="1363133"/>
            <a:ext cx="8288141" cy="48429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4667" y="-63500"/>
            <a:ext cx="9313334" cy="6985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419" y="2644775"/>
            <a:ext cx="8747582" cy="576226"/>
          </a:xfrm>
        </p:spPr>
        <p:txBody>
          <a:bodyPr anchor="t">
            <a:spAutoFit/>
          </a:bodyPr>
          <a:lstStyle>
            <a:lvl1pPr algn="l">
              <a:lnSpc>
                <a:spcPts val="4000"/>
              </a:lnSpc>
              <a:defRPr sz="4000" b="0" i="0" cap="all">
                <a:solidFill>
                  <a:schemeClr val="bg1"/>
                </a:solidFill>
                <a:latin typeface="DINRoundOT-Bold"/>
                <a:cs typeface="DINRoundOT-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419" y="4191000"/>
            <a:ext cx="8746866" cy="4154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>
              <a:buNone/>
              <a:defRPr b="0" i="0">
                <a:solidFill>
                  <a:schemeClr val="tx1">
                    <a:tint val="75000"/>
                  </a:schemeClr>
                </a:solidFill>
                <a:latin typeface="DINRoundOT-Medium"/>
                <a:cs typeface="DINRoundOT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NNL Master logo_whit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418" y="457200"/>
            <a:ext cx="2600782" cy="906887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oknok_divider_port_0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" y="536"/>
            <a:ext cx="9211019" cy="69082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8735" y="1363133"/>
            <a:ext cx="8288141" cy="48429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8733" y="1363133"/>
            <a:ext cx="4059041" cy="4846576"/>
          </a:xfrm>
          <a:prstGeom prst="rect">
            <a:avLst/>
          </a:prstGeom>
          <a:solidFill>
            <a:srgbClr val="D9E3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77834" y="1359491"/>
            <a:ext cx="4059041" cy="4846576"/>
          </a:xfrm>
          <a:prstGeom prst="rect">
            <a:avLst/>
          </a:prstGeom>
          <a:solidFill>
            <a:srgbClr val="D9E3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1" y="1447800"/>
            <a:ext cx="3948974" cy="4690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000"/>
              </a:lnSpc>
              <a:defRPr sz="2000" spc="-100"/>
            </a:lvl1pPr>
            <a:lvl2pPr>
              <a:lnSpc>
                <a:spcPts val="2000"/>
              </a:lnSpc>
              <a:defRPr sz="2000" spc="-100"/>
            </a:lvl2pPr>
            <a:lvl3pPr>
              <a:lnSpc>
                <a:spcPts val="2000"/>
              </a:lnSpc>
              <a:defRPr sz="2000" spc="-100"/>
            </a:lvl3pPr>
            <a:lvl4pPr>
              <a:lnSpc>
                <a:spcPts val="2000"/>
              </a:lnSpc>
              <a:defRPr sz="2000" spc="-100"/>
            </a:lvl4pPr>
            <a:lvl5pPr>
              <a:lnSpc>
                <a:spcPts val="2000"/>
              </a:lnSpc>
              <a:defRPr sz="2000" spc="-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800600" y="1447800"/>
            <a:ext cx="39370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000"/>
              </a:lnSpc>
              <a:defRPr sz="2000"/>
            </a:lvl1pPr>
            <a:lvl2pPr>
              <a:lnSpc>
                <a:spcPts val="2000"/>
              </a:lnSpc>
              <a:defRPr sz="2000"/>
            </a:lvl2pPr>
            <a:lvl3pPr>
              <a:lnSpc>
                <a:spcPts val="2000"/>
              </a:lnSpc>
              <a:defRPr sz="2000"/>
            </a:lvl3pPr>
            <a:lvl4pPr>
              <a:lnSpc>
                <a:spcPts val="2000"/>
              </a:lnSpc>
              <a:defRPr sz="2000"/>
            </a:lvl4pPr>
            <a:lvl5pPr>
              <a:lnSpc>
                <a:spcPts val="2000"/>
              </a:lnSpc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8733" y="1363133"/>
            <a:ext cx="4059041" cy="4846576"/>
          </a:xfrm>
          <a:prstGeom prst="rect">
            <a:avLst/>
          </a:prstGeom>
          <a:solidFill>
            <a:srgbClr val="E1E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77834" y="1359491"/>
            <a:ext cx="4059041" cy="4846576"/>
          </a:xfrm>
          <a:prstGeom prst="rect">
            <a:avLst/>
          </a:prstGeom>
          <a:solidFill>
            <a:srgbClr val="E1E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1" y="1447800"/>
            <a:ext cx="3948974" cy="4690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000"/>
              </a:lnSpc>
              <a:defRPr sz="2000" spc="-100"/>
            </a:lvl1pPr>
            <a:lvl2pPr>
              <a:lnSpc>
                <a:spcPts val="2000"/>
              </a:lnSpc>
              <a:defRPr sz="2000" spc="-100"/>
            </a:lvl2pPr>
            <a:lvl3pPr>
              <a:lnSpc>
                <a:spcPts val="2000"/>
              </a:lnSpc>
              <a:defRPr sz="2000" spc="-100"/>
            </a:lvl3pPr>
            <a:lvl4pPr>
              <a:lnSpc>
                <a:spcPts val="2000"/>
              </a:lnSpc>
              <a:defRPr sz="2000" spc="-100"/>
            </a:lvl4pPr>
            <a:lvl5pPr>
              <a:lnSpc>
                <a:spcPts val="2000"/>
              </a:lnSpc>
              <a:defRPr sz="2000" spc="-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800600" y="1447800"/>
            <a:ext cx="39370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000"/>
              </a:lnSpc>
              <a:defRPr sz="2000"/>
            </a:lvl1pPr>
            <a:lvl2pPr>
              <a:lnSpc>
                <a:spcPts val="2000"/>
              </a:lnSpc>
              <a:defRPr sz="2000"/>
            </a:lvl2pPr>
            <a:lvl3pPr>
              <a:lnSpc>
                <a:spcPts val="2000"/>
              </a:lnSpc>
              <a:defRPr sz="2000"/>
            </a:lvl3pPr>
            <a:lvl4pPr>
              <a:lnSpc>
                <a:spcPts val="2000"/>
              </a:lnSpc>
              <a:defRPr sz="2000"/>
            </a:lvl4pPr>
            <a:lvl5pPr>
              <a:lnSpc>
                <a:spcPts val="2000"/>
              </a:lnSpc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8733" y="1363133"/>
            <a:ext cx="4059041" cy="4846576"/>
          </a:xfrm>
          <a:prstGeom prst="rect">
            <a:avLst/>
          </a:prstGeom>
          <a:solidFill>
            <a:srgbClr val="E6D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77834" y="1359491"/>
            <a:ext cx="4059041" cy="4846576"/>
          </a:xfrm>
          <a:prstGeom prst="rect">
            <a:avLst/>
          </a:prstGeom>
          <a:solidFill>
            <a:srgbClr val="E6D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1" y="1447800"/>
            <a:ext cx="3948974" cy="4690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000"/>
              </a:lnSpc>
              <a:defRPr sz="2000" spc="-100"/>
            </a:lvl1pPr>
            <a:lvl2pPr>
              <a:lnSpc>
                <a:spcPts val="2000"/>
              </a:lnSpc>
              <a:defRPr sz="2000" spc="-100"/>
            </a:lvl2pPr>
            <a:lvl3pPr>
              <a:lnSpc>
                <a:spcPts val="2000"/>
              </a:lnSpc>
              <a:defRPr sz="2000" spc="-100"/>
            </a:lvl3pPr>
            <a:lvl4pPr>
              <a:lnSpc>
                <a:spcPts val="2000"/>
              </a:lnSpc>
              <a:defRPr sz="2000" spc="-100"/>
            </a:lvl4pPr>
            <a:lvl5pPr>
              <a:lnSpc>
                <a:spcPts val="2000"/>
              </a:lnSpc>
              <a:defRPr sz="2000" spc="-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800600" y="1447800"/>
            <a:ext cx="39370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000"/>
              </a:lnSpc>
              <a:defRPr sz="2000"/>
            </a:lvl1pPr>
            <a:lvl2pPr>
              <a:lnSpc>
                <a:spcPts val="2000"/>
              </a:lnSpc>
              <a:defRPr sz="2000"/>
            </a:lvl2pPr>
            <a:lvl3pPr>
              <a:lnSpc>
                <a:spcPts val="2000"/>
              </a:lnSpc>
              <a:defRPr sz="2000"/>
            </a:lvl3pPr>
            <a:lvl4pPr>
              <a:lnSpc>
                <a:spcPts val="2000"/>
              </a:lnSpc>
              <a:defRPr sz="2000"/>
            </a:lvl4pPr>
            <a:lvl5pPr>
              <a:lnSpc>
                <a:spcPts val="2000"/>
              </a:lnSpc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8733" y="1363133"/>
            <a:ext cx="4059041" cy="4846576"/>
          </a:xfrm>
          <a:prstGeom prst="rect">
            <a:avLst/>
          </a:prstGeom>
          <a:solidFill>
            <a:srgbClr val="DFDD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77834" y="1359491"/>
            <a:ext cx="4059041" cy="4846576"/>
          </a:xfrm>
          <a:prstGeom prst="rect">
            <a:avLst/>
          </a:prstGeom>
          <a:solidFill>
            <a:srgbClr val="DFDD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1" y="1447800"/>
            <a:ext cx="3948974" cy="4690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000"/>
              </a:lnSpc>
              <a:defRPr sz="2000" spc="-100"/>
            </a:lvl1pPr>
            <a:lvl2pPr>
              <a:lnSpc>
                <a:spcPts val="2000"/>
              </a:lnSpc>
              <a:defRPr sz="2000" spc="-100"/>
            </a:lvl2pPr>
            <a:lvl3pPr>
              <a:lnSpc>
                <a:spcPts val="2000"/>
              </a:lnSpc>
              <a:defRPr sz="2000" spc="-100"/>
            </a:lvl3pPr>
            <a:lvl4pPr>
              <a:lnSpc>
                <a:spcPts val="2000"/>
              </a:lnSpc>
              <a:defRPr sz="2000" spc="-100"/>
            </a:lvl4pPr>
            <a:lvl5pPr>
              <a:lnSpc>
                <a:spcPts val="2000"/>
              </a:lnSpc>
              <a:defRPr sz="2000" spc="-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800600" y="1447800"/>
            <a:ext cx="39370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000"/>
              </a:lnSpc>
              <a:defRPr sz="2000"/>
            </a:lvl1pPr>
            <a:lvl2pPr>
              <a:lnSpc>
                <a:spcPts val="2000"/>
              </a:lnSpc>
              <a:defRPr sz="2000"/>
            </a:lvl2pPr>
            <a:lvl3pPr>
              <a:lnSpc>
                <a:spcPts val="2000"/>
              </a:lnSpc>
              <a:defRPr sz="2000"/>
            </a:lvl3pPr>
            <a:lvl4pPr>
              <a:lnSpc>
                <a:spcPts val="2000"/>
              </a:lnSpc>
              <a:defRPr sz="2000"/>
            </a:lvl4pPr>
            <a:lvl5pPr>
              <a:lnSpc>
                <a:spcPts val="2000"/>
              </a:lnSpc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8733" y="1366775"/>
            <a:ext cx="2649340" cy="4842934"/>
          </a:xfrm>
          <a:prstGeom prst="rect">
            <a:avLst/>
          </a:prstGeom>
          <a:solidFill>
            <a:srgbClr val="D9E3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68133" y="1363133"/>
            <a:ext cx="2649340" cy="4842934"/>
          </a:xfrm>
          <a:prstGeom prst="rect">
            <a:avLst/>
          </a:prstGeom>
          <a:solidFill>
            <a:srgbClr val="D9E3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087534" y="1363133"/>
            <a:ext cx="2649340" cy="4842934"/>
          </a:xfrm>
          <a:prstGeom prst="rect">
            <a:avLst/>
          </a:prstGeom>
          <a:solidFill>
            <a:srgbClr val="D9E3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1" y="1447800"/>
            <a:ext cx="2539272" cy="4690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 spc="-100"/>
            </a:lvl1pPr>
            <a:lvl2pPr>
              <a:lnSpc>
                <a:spcPts val="1800"/>
              </a:lnSpc>
              <a:defRPr sz="1800" spc="-100"/>
            </a:lvl2pPr>
            <a:lvl3pPr>
              <a:lnSpc>
                <a:spcPts val="1800"/>
              </a:lnSpc>
              <a:defRPr sz="1800" spc="-100"/>
            </a:lvl3pPr>
            <a:lvl4pPr>
              <a:lnSpc>
                <a:spcPts val="1800"/>
              </a:lnSpc>
              <a:defRPr sz="1800" spc="-100"/>
            </a:lvl4pPr>
            <a:lvl5pPr>
              <a:lnSpc>
                <a:spcPts val="1800"/>
              </a:lnSpc>
              <a:defRPr sz="1800" spc="-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369734" y="1447800"/>
            <a:ext cx="254774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/>
            </a:lvl1pPr>
            <a:lvl2pPr>
              <a:lnSpc>
                <a:spcPts val="1800"/>
              </a:lnSpc>
              <a:defRPr sz="1800"/>
            </a:lvl2pPr>
            <a:lvl3pPr>
              <a:lnSpc>
                <a:spcPts val="1800"/>
              </a:lnSpc>
              <a:defRPr sz="1800"/>
            </a:lvl3pPr>
            <a:lvl4pPr>
              <a:lnSpc>
                <a:spcPts val="1800"/>
              </a:lnSpc>
              <a:defRPr sz="1800"/>
            </a:lvl4pPr>
            <a:lvl5pPr>
              <a:lnSpc>
                <a:spcPts val="1800"/>
              </a:lnSpc>
              <a:defRPr sz="18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197600" y="1447800"/>
            <a:ext cx="25400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/>
            </a:lvl1pPr>
            <a:lvl2pPr>
              <a:lnSpc>
                <a:spcPts val="1800"/>
              </a:lnSpc>
              <a:defRPr sz="1800"/>
            </a:lvl2pPr>
            <a:lvl3pPr>
              <a:lnSpc>
                <a:spcPts val="1800"/>
              </a:lnSpc>
              <a:defRPr sz="1800"/>
            </a:lvl3pPr>
            <a:lvl4pPr>
              <a:lnSpc>
                <a:spcPts val="1800"/>
              </a:lnSpc>
              <a:defRPr sz="1800"/>
            </a:lvl4pPr>
            <a:lvl5pPr>
              <a:lnSpc>
                <a:spcPts val="1800"/>
              </a:lnSpc>
              <a:defRPr sz="18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2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8733" y="1366775"/>
            <a:ext cx="2649340" cy="4842934"/>
          </a:xfrm>
          <a:prstGeom prst="rect">
            <a:avLst/>
          </a:prstGeom>
          <a:solidFill>
            <a:srgbClr val="E1E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68133" y="1363133"/>
            <a:ext cx="2649340" cy="4842934"/>
          </a:xfrm>
          <a:prstGeom prst="rect">
            <a:avLst/>
          </a:prstGeom>
          <a:solidFill>
            <a:srgbClr val="E1E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087534" y="1363133"/>
            <a:ext cx="2649340" cy="4842934"/>
          </a:xfrm>
          <a:prstGeom prst="rect">
            <a:avLst/>
          </a:prstGeom>
          <a:solidFill>
            <a:srgbClr val="E1E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1" y="1447800"/>
            <a:ext cx="2539272" cy="4690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 spc="-100"/>
            </a:lvl1pPr>
            <a:lvl2pPr>
              <a:lnSpc>
                <a:spcPts val="1800"/>
              </a:lnSpc>
              <a:defRPr sz="1800" spc="-100"/>
            </a:lvl2pPr>
            <a:lvl3pPr>
              <a:lnSpc>
                <a:spcPts val="1800"/>
              </a:lnSpc>
              <a:defRPr sz="1800" spc="-100"/>
            </a:lvl3pPr>
            <a:lvl4pPr>
              <a:lnSpc>
                <a:spcPts val="1800"/>
              </a:lnSpc>
              <a:defRPr sz="1800" spc="-100"/>
            </a:lvl4pPr>
            <a:lvl5pPr>
              <a:lnSpc>
                <a:spcPts val="1800"/>
              </a:lnSpc>
              <a:defRPr sz="1800" spc="-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369734" y="1447800"/>
            <a:ext cx="254774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/>
            </a:lvl1pPr>
            <a:lvl2pPr>
              <a:lnSpc>
                <a:spcPts val="1800"/>
              </a:lnSpc>
              <a:defRPr sz="1800"/>
            </a:lvl2pPr>
            <a:lvl3pPr>
              <a:lnSpc>
                <a:spcPts val="1800"/>
              </a:lnSpc>
              <a:defRPr sz="1800"/>
            </a:lvl3pPr>
            <a:lvl4pPr>
              <a:lnSpc>
                <a:spcPts val="1800"/>
              </a:lnSpc>
              <a:defRPr sz="1800"/>
            </a:lvl4pPr>
            <a:lvl5pPr>
              <a:lnSpc>
                <a:spcPts val="1800"/>
              </a:lnSpc>
              <a:defRPr sz="18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197600" y="1447800"/>
            <a:ext cx="25400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/>
            </a:lvl1pPr>
            <a:lvl2pPr>
              <a:lnSpc>
                <a:spcPts val="1800"/>
              </a:lnSpc>
              <a:defRPr sz="1800"/>
            </a:lvl2pPr>
            <a:lvl3pPr>
              <a:lnSpc>
                <a:spcPts val="1800"/>
              </a:lnSpc>
              <a:defRPr sz="1800"/>
            </a:lvl3pPr>
            <a:lvl4pPr>
              <a:lnSpc>
                <a:spcPts val="1800"/>
              </a:lnSpc>
              <a:defRPr sz="1800"/>
            </a:lvl4pPr>
            <a:lvl5pPr>
              <a:lnSpc>
                <a:spcPts val="1800"/>
              </a:lnSpc>
              <a:defRPr sz="18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2"/>
          </p:nvPr>
        </p:nvSpPr>
        <p:spPr>
          <a:xfrm>
            <a:off x="431707" y="6361642"/>
            <a:ext cx="169292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8733" y="1366775"/>
            <a:ext cx="2649340" cy="4842934"/>
          </a:xfrm>
          <a:prstGeom prst="rect">
            <a:avLst/>
          </a:prstGeom>
          <a:solidFill>
            <a:srgbClr val="E6D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68133" y="1363133"/>
            <a:ext cx="2649340" cy="4842934"/>
          </a:xfrm>
          <a:prstGeom prst="rect">
            <a:avLst/>
          </a:prstGeom>
          <a:solidFill>
            <a:srgbClr val="E6D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087534" y="1363133"/>
            <a:ext cx="2649340" cy="4842934"/>
          </a:xfrm>
          <a:prstGeom prst="rect">
            <a:avLst/>
          </a:prstGeom>
          <a:solidFill>
            <a:srgbClr val="E6D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1" y="1447800"/>
            <a:ext cx="2539272" cy="4690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 spc="-100"/>
            </a:lvl1pPr>
            <a:lvl2pPr>
              <a:lnSpc>
                <a:spcPts val="1800"/>
              </a:lnSpc>
              <a:defRPr sz="1800" spc="-100"/>
            </a:lvl2pPr>
            <a:lvl3pPr>
              <a:lnSpc>
                <a:spcPts val="1800"/>
              </a:lnSpc>
              <a:defRPr sz="1800" spc="-100"/>
            </a:lvl3pPr>
            <a:lvl4pPr>
              <a:lnSpc>
                <a:spcPts val="1800"/>
              </a:lnSpc>
              <a:defRPr sz="1800" spc="-100"/>
            </a:lvl4pPr>
            <a:lvl5pPr>
              <a:lnSpc>
                <a:spcPts val="1800"/>
              </a:lnSpc>
              <a:defRPr sz="1800" spc="-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369734" y="1447800"/>
            <a:ext cx="254774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/>
            </a:lvl1pPr>
            <a:lvl2pPr>
              <a:lnSpc>
                <a:spcPts val="1800"/>
              </a:lnSpc>
              <a:defRPr sz="1800"/>
            </a:lvl2pPr>
            <a:lvl3pPr>
              <a:lnSpc>
                <a:spcPts val="1800"/>
              </a:lnSpc>
              <a:defRPr sz="1800"/>
            </a:lvl3pPr>
            <a:lvl4pPr>
              <a:lnSpc>
                <a:spcPts val="1800"/>
              </a:lnSpc>
              <a:defRPr sz="1800"/>
            </a:lvl4pPr>
            <a:lvl5pPr>
              <a:lnSpc>
                <a:spcPts val="1800"/>
              </a:lnSpc>
              <a:defRPr sz="18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197600" y="1447800"/>
            <a:ext cx="25400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/>
            </a:lvl1pPr>
            <a:lvl2pPr>
              <a:lnSpc>
                <a:spcPts val="1800"/>
              </a:lnSpc>
              <a:defRPr sz="1800"/>
            </a:lvl2pPr>
            <a:lvl3pPr>
              <a:lnSpc>
                <a:spcPts val="1800"/>
              </a:lnSpc>
              <a:defRPr sz="1800"/>
            </a:lvl3pPr>
            <a:lvl4pPr>
              <a:lnSpc>
                <a:spcPts val="1800"/>
              </a:lnSpc>
              <a:defRPr sz="1800"/>
            </a:lvl4pPr>
            <a:lvl5pPr>
              <a:lnSpc>
                <a:spcPts val="1800"/>
              </a:lnSpc>
              <a:defRPr sz="18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2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8733" y="1366775"/>
            <a:ext cx="2649340" cy="4842934"/>
          </a:xfrm>
          <a:prstGeom prst="rect">
            <a:avLst/>
          </a:prstGeom>
          <a:solidFill>
            <a:srgbClr val="DFDD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68133" y="1363133"/>
            <a:ext cx="2649340" cy="4842934"/>
          </a:xfrm>
          <a:prstGeom prst="rect">
            <a:avLst/>
          </a:prstGeom>
          <a:solidFill>
            <a:srgbClr val="DFDD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087534" y="1363133"/>
            <a:ext cx="2649340" cy="4842934"/>
          </a:xfrm>
          <a:prstGeom prst="rect">
            <a:avLst/>
          </a:prstGeom>
          <a:solidFill>
            <a:srgbClr val="DFDD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1" y="1447800"/>
            <a:ext cx="2539272" cy="4690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 spc="-100"/>
            </a:lvl1pPr>
            <a:lvl2pPr>
              <a:lnSpc>
                <a:spcPts val="1800"/>
              </a:lnSpc>
              <a:defRPr sz="1800" spc="-100"/>
            </a:lvl2pPr>
            <a:lvl3pPr>
              <a:lnSpc>
                <a:spcPts val="1800"/>
              </a:lnSpc>
              <a:defRPr sz="1800" spc="-100"/>
            </a:lvl3pPr>
            <a:lvl4pPr>
              <a:lnSpc>
                <a:spcPts val="1800"/>
              </a:lnSpc>
              <a:defRPr sz="1800" spc="-100"/>
            </a:lvl4pPr>
            <a:lvl5pPr>
              <a:lnSpc>
                <a:spcPts val="1800"/>
              </a:lnSpc>
              <a:defRPr sz="1800" spc="-1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369734" y="1447800"/>
            <a:ext cx="254774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/>
            </a:lvl1pPr>
            <a:lvl2pPr>
              <a:lnSpc>
                <a:spcPts val="1800"/>
              </a:lnSpc>
              <a:defRPr sz="1800"/>
            </a:lvl2pPr>
            <a:lvl3pPr>
              <a:lnSpc>
                <a:spcPts val="1800"/>
              </a:lnSpc>
              <a:defRPr sz="1800"/>
            </a:lvl3pPr>
            <a:lvl4pPr>
              <a:lnSpc>
                <a:spcPts val="1800"/>
              </a:lnSpc>
              <a:defRPr sz="1800"/>
            </a:lvl4pPr>
            <a:lvl5pPr>
              <a:lnSpc>
                <a:spcPts val="1800"/>
              </a:lnSpc>
              <a:defRPr sz="18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197600" y="1447800"/>
            <a:ext cx="2540000" cy="4691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/>
            </a:lvl1pPr>
            <a:lvl2pPr>
              <a:lnSpc>
                <a:spcPts val="1800"/>
              </a:lnSpc>
              <a:defRPr sz="1800"/>
            </a:lvl2pPr>
            <a:lvl3pPr>
              <a:lnSpc>
                <a:spcPts val="1800"/>
              </a:lnSpc>
              <a:defRPr sz="1800"/>
            </a:lvl3pPr>
            <a:lvl4pPr>
              <a:lnSpc>
                <a:spcPts val="1800"/>
              </a:lnSpc>
              <a:defRPr sz="1800"/>
            </a:lvl4pPr>
            <a:lvl5pPr>
              <a:lnSpc>
                <a:spcPts val="1800"/>
              </a:lnSpc>
              <a:defRPr sz="18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2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18533" y="-88900"/>
            <a:ext cx="9381066" cy="70358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653602"/>
            <a:ext cx="8763000" cy="4006402"/>
          </a:xfrm>
        </p:spPr>
        <p:txBody>
          <a:bodyPr wrap="none" rIns="0" bIns="0" anchor="t">
            <a:noAutofit/>
          </a:bodyPr>
          <a:lstStyle>
            <a:lvl1pPr algn="l">
              <a:lnSpc>
                <a:spcPct val="100000"/>
              </a:lnSpc>
              <a:defRPr sz="30000" b="1" cap="all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120" y="3810000"/>
            <a:ext cx="7706080" cy="50996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ts val="3500"/>
              </a:lnSpc>
              <a:buNone/>
              <a:defRPr sz="3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oknok_divider_port_0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499" y="-48168"/>
            <a:ext cx="9298500" cy="6974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419" y="2644775"/>
            <a:ext cx="8747582" cy="576226"/>
          </a:xfrm>
        </p:spPr>
        <p:txBody>
          <a:bodyPr anchor="t">
            <a:spAutoFit/>
          </a:bodyPr>
          <a:lstStyle>
            <a:lvl1pPr algn="l">
              <a:lnSpc>
                <a:spcPts val="4000"/>
              </a:lnSpc>
              <a:defRPr sz="4000" b="0" i="0" cap="all">
                <a:solidFill>
                  <a:schemeClr val="bg1"/>
                </a:solidFill>
                <a:latin typeface="DINRoundOT-Bold"/>
                <a:cs typeface="DINRoundOT-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419" y="4191000"/>
            <a:ext cx="8746866" cy="4154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>
              <a:buNone/>
              <a:defRPr b="0" i="0">
                <a:solidFill>
                  <a:schemeClr val="tx1">
                    <a:tint val="75000"/>
                  </a:schemeClr>
                </a:solidFill>
                <a:latin typeface="DINRoundOT-Medium"/>
                <a:cs typeface="DINRoundOT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NNL Master logo_white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418" y="457200"/>
            <a:ext cx="2600782" cy="906887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1600" y="-76200"/>
            <a:ext cx="9347200" cy="7010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653602"/>
            <a:ext cx="8763000" cy="4006402"/>
          </a:xfrm>
        </p:spPr>
        <p:txBody>
          <a:bodyPr wrap="none" rIns="0" bIns="0" anchor="t">
            <a:noAutofit/>
          </a:bodyPr>
          <a:lstStyle>
            <a:lvl1pPr algn="l">
              <a:lnSpc>
                <a:spcPct val="100000"/>
              </a:lnSpc>
              <a:defRPr sz="30000" b="1" cap="all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120" y="3810000"/>
            <a:ext cx="7706080" cy="50996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ts val="3500"/>
              </a:lnSpc>
              <a:buNone/>
              <a:defRPr sz="3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1600" y="-76200"/>
            <a:ext cx="9347200" cy="7010400"/>
          </a:xfrm>
          <a:prstGeom prst="rect">
            <a:avLst/>
          </a:prstGeom>
          <a:solidFill>
            <a:srgbClr val="928A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653602"/>
            <a:ext cx="8763000" cy="4006402"/>
          </a:xfrm>
        </p:spPr>
        <p:txBody>
          <a:bodyPr wrap="none" rIns="0" bIns="0" anchor="t">
            <a:noAutofit/>
          </a:bodyPr>
          <a:lstStyle>
            <a:lvl1pPr algn="l">
              <a:lnSpc>
                <a:spcPct val="100000"/>
              </a:lnSpc>
              <a:defRPr sz="30000" b="1" cap="all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120" y="3810000"/>
            <a:ext cx="7706080" cy="50996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ts val="3500"/>
              </a:lnSpc>
              <a:buNone/>
              <a:defRPr sz="3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18534" y="-88900"/>
            <a:ext cx="9381068" cy="7035800"/>
          </a:xfrm>
          <a:prstGeom prst="rect">
            <a:avLst/>
          </a:prstGeom>
          <a:solidFill>
            <a:srgbClr val="AAA6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653602"/>
            <a:ext cx="8763000" cy="4006402"/>
          </a:xfrm>
        </p:spPr>
        <p:txBody>
          <a:bodyPr wrap="none" rIns="0" bIns="0" anchor="t">
            <a:noAutofit/>
          </a:bodyPr>
          <a:lstStyle>
            <a:lvl1pPr algn="l">
              <a:lnSpc>
                <a:spcPct val="100000"/>
              </a:lnSpc>
              <a:defRPr sz="30000" b="1" cap="all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120" y="3810000"/>
            <a:ext cx="7706080" cy="50996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ts val="3500"/>
              </a:lnSpc>
              <a:buNone/>
              <a:defRPr sz="3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653602"/>
            <a:ext cx="8763000" cy="4006402"/>
          </a:xfrm>
        </p:spPr>
        <p:txBody>
          <a:bodyPr wrap="none" rIns="0" bIns="0" anchor="t">
            <a:noAutofit/>
          </a:bodyPr>
          <a:lstStyle>
            <a:lvl1pPr algn="l">
              <a:lnSpc>
                <a:spcPct val="100000"/>
              </a:lnSpc>
              <a:defRPr sz="30000" b="1" cap="all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120" y="3810000"/>
            <a:ext cx="7706080" cy="50996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ts val="3500"/>
              </a:lnSpc>
              <a:buNone/>
              <a:defRPr sz="35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52400" y="-114300"/>
            <a:ext cx="9448800" cy="7086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5" y="1524000"/>
            <a:ext cx="8366125" cy="4495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buFontTx/>
              <a:buNone/>
              <a:defRPr sz="5500">
                <a:solidFill>
                  <a:schemeClr val="bg1"/>
                </a:solidFill>
              </a:defRPr>
            </a:lvl1pPr>
            <a:lvl2pPr algn="ctr">
              <a:buFontTx/>
              <a:buNone/>
              <a:defRPr sz="5500">
                <a:solidFill>
                  <a:schemeClr val="bg1"/>
                </a:solidFill>
              </a:defRPr>
            </a:lvl2pPr>
            <a:lvl3pPr algn="ctr">
              <a:buFontTx/>
              <a:buNone/>
              <a:defRPr sz="5500">
                <a:solidFill>
                  <a:schemeClr val="bg1"/>
                </a:solidFill>
              </a:defRPr>
            </a:lvl3pPr>
            <a:lvl4pPr algn="ctr">
              <a:buFontTx/>
              <a:buNone/>
              <a:defRPr sz="5500">
                <a:solidFill>
                  <a:schemeClr val="bg1"/>
                </a:solidFill>
              </a:defRPr>
            </a:lvl4pPr>
            <a:lvl5pPr algn="ctr">
              <a:buFontTx/>
              <a:buNone/>
              <a:defRPr sz="5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5" name="Picture 4" descr="NNL Master logo_whit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418" y="457200"/>
            <a:ext cx="2600782" cy="906887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5" y="1524000"/>
            <a:ext cx="8366125" cy="4495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buFontTx/>
              <a:buNone/>
              <a:defRPr sz="5500">
                <a:solidFill>
                  <a:schemeClr val="tx1"/>
                </a:solidFill>
              </a:defRPr>
            </a:lvl1pPr>
            <a:lvl2pPr algn="ctr">
              <a:buFontTx/>
              <a:buNone/>
              <a:defRPr sz="5500">
                <a:solidFill>
                  <a:schemeClr val="tx1"/>
                </a:solidFill>
              </a:defRPr>
            </a:lvl2pPr>
            <a:lvl3pPr algn="ctr">
              <a:buFontTx/>
              <a:buNone/>
              <a:defRPr sz="5500">
                <a:solidFill>
                  <a:schemeClr val="tx1"/>
                </a:solidFill>
              </a:defRPr>
            </a:lvl3pPr>
            <a:lvl4pPr algn="ctr">
              <a:buFontTx/>
              <a:buNone/>
              <a:defRPr sz="5500">
                <a:solidFill>
                  <a:schemeClr val="tx1"/>
                </a:solidFill>
              </a:defRPr>
            </a:lvl4pPr>
            <a:lvl5pPr algn="ctr">
              <a:buFontTx/>
              <a:buNone/>
              <a:defRPr sz="55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8" name="Picture 7" descr="NNL Master 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418" y="457200"/>
            <a:ext cx="2600782" cy="906887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25E7-26B3-429C-A6AA-C656EF78107A}" type="datetimeFigureOut">
              <a:rPr lang="de-DE" smtClean="0"/>
              <a:t>14.05.2015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609B-6B12-4972-9C0F-B4E643254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9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oknok_divider_port_0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009" y="-50799"/>
            <a:ext cx="9301310" cy="6977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419" y="2644775"/>
            <a:ext cx="8747582" cy="576226"/>
          </a:xfrm>
        </p:spPr>
        <p:txBody>
          <a:bodyPr anchor="t">
            <a:spAutoFit/>
          </a:bodyPr>
          <a:lstStyle>
            <a:lvl1pPr algn="l">
              <a:lnSpc>
                <a:spcPts val="4000"/>
              </a:lnSpc>
              <a:defRPr sz="4000" b="0" i="0" cap="all">
                <a:solidFill>
                  <a:schemeClr val="bg1"/>
                </a:solidFill>
                <a:latin typeface="DINRoundOT-Bold"/>
                <a:cs typeface="DINRoundOT-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419" y="4191000"/>
            <a:ext cx="8746866" cy="4154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>
              <a:buNone/>
              <a:defRPr b="0" i="0">
                <a:solidFill>
                  <a:schemeClr val="tx1">
                    <a:tint val="75000"/>
                  </a:schemeClr>
                </a:solidFill>
                <a:latin typeface="DINRoundOT-Medium"/>
                <a:cs typeface="DINRoundOT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NNL Master logo_white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418" y="457200"/>
            <a:ext cx="2600782" cy="906887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oknok_divider_port_0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9" y="-29115"/>
            <a:ext cx="9244878" cy="6934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419" y="2644775"/>
            <a:ext cx="8747582" cy="576226"/>
          </a:xfrm>
        </p:spPr>
        <p:txBody>
          <a:bodyPr anchor="t">
            <a:spAutoFit/>
          </a:bodyPr>
          <a:lstStyle>
            <a:lvl1pPr algn="l">
              <a:lnSpc>
                <a:spcPts val="4000"/>
              </a:lnSpc>
              <a:defRPr sz="4000" b="0" i="0" cap="all">
                <a:solidFill>
                  <a:schemeClr val="bg1"/>
                </a:solidFill>
                <a:latin typeface="DINRoundOT-Bold"/>
                <a:cs typeface="DINRoundOT-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419" y="4191000"/>
            <a:ext cx="8746866" cy="4154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>
              <a:buNone/>
              <a:defRPr b="0" i="0">
                <a:solidFill>
                  <a:schemeClr val="tx1">
                    <a:tint val="75000"/>
                  </a:schemeClr>
                </a:solidFill>
                <a:latin typeface="DINRoundOT-Medium"/>
                <a:cs typeface="DINRoundOT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NNL Master logo_white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418" y="457200"/>
            <a:ext cx="2600782" cy="906887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oknok_divider_port_0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799" y="-38641"/>
            <a:ext cx="9268172" cy="6952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419" y="2644775"/>
            <a:ext cx="8747582" cy="576226"/>
          </a:xfrm>
        </p:spPr>
        <p:txBody>
          <a:bodyPr anchor="t">
            <a:spAutoFit/>
          </a:bodyPr>
          <a:lstStyle>
            <a:lvl1pPr algn="l">
              <a:lnSpc>
                <a:spcPts val="4000"/>
              </a:lnSpc>
              <a:defRPr sz="4000" b="0" i="0" cap="all">
                <a:solidFill>
                  <a:schemeClr val="bg1"/>
                </a:solidFill>
                <a:latin typeface="DINRoundOT-Bold"/>
                <a:cs typeface="DINRoundOT-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419" y="4191000"/>
            <a:ext cx="8746866" cy="4154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>
              <a:buNone/>
              <a:defRPr b="0" i="0">
                <a:solidFill>
                  <a:schemeClr val="tx1">
                    <a:tint val="75000"/>
                  </a:schemeClr>
                </a:solidFill>
                <a:latin typeface="DINRoundOT-Medium"/>
                <a:cs typeface="DINRoundOT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NNL Master logo_white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418" y="457200"/>
            <a:ext cx="2600782" cy="906887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84775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DINRoundOT" pitchFamily="34" charset="0"/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4667" y="-63500"/>
            <a:ext cx="9313334" cy="6985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0996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52400" y="-152400"/>
            <a:ext cx="9448800" cy="7162800"/>
          </a:xfrm>
          <a:prstGeom prst="rect">
            <a:avLst/>
          </a:prstGeom>
          <a:solidFill>
            <a:srgbClr val="D9E3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4" y="279400"/>
            <a:ext cx="8355876" cy="50996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pc="-15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58800" y="1447800"/>
            <a:ext cx="8068733" cy="4690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31707" y="6361642"/>
            <a:ext cx="1701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706" y="279400"/>
            <a:ext cx="8365161" cy="509969"/>
          </a:xfrm>
          <a:prstGeom prst="rect">
            <a:avLst/>
          </a:prstGeom>
        </p:spPr>
        <p:txBody>
          <a:bodyPr vert="horz" wrap="square" lIns="0" tIns="0" rIns="91440" bIns="4572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1" y="6361642"/>
            <a:ext cx="23706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cap="all">
                <a:solidFill>
                  <a:schemeClr val="tx1"/>
                </a:solidFill>
                <a:latin typeface="DINRoundOT-Medium"/>
                <a:cs typeface="DINRoundOT-Medium"/>
              </a:defRPr>
            </a:lvl1pPr>
          </a:lstStyle>
          <a:p>
            <a:r>
              <a:rPr lang="en-US" dirty="0" smtClean="0"/>
              <a:t>                  </a:t>
            </a:r>
            <a:fld id="{2702E0B7-101F-EB42-AFD2-95DF158C115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71121" y="1308527"/>
            <a:ext cx="8305799" cy="475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31706" y="6361642"/>
            <a:ext cx="170189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DINRoundO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2"/>
          </p:nvPr>
        </p:nvSpPr>
        <p:spPr>
          <a:xfrm>
            <a:off x="2133601" y="6361642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DINRoundOT" pitchFamily="34" charset="0"/>
              </a:defRPr>
            </a:lvl1pPr>
          </a:lstStyle>
          <a:p>
            <a:r>
              <a:rPr lang="en-GB" smtClean="0"/>
              <a:t>PRIVATE &amp; CONFIDENTIAL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673" r:id="rId19"/>
    <p:sldLayoutId id="2147483675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1" r:id="rId3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ts val="3500"/>
        </a:lnSpc>
        <a:spcBef>
          <a:spcPct val="0"/>
        </a:spcBef>
        <a:buNone/>
        <a:defRPr sz="3500" b="0" i="0" kern="1200" cap="all" spc="-150">
          <a:solidFill>
            <a:schemeClr val="tx1"/>
          </a:solidFill>
          <a:latin typeface="DINRoundOT-Bold"/>
          <a:ea typeface="+mj-ea"/>
          <a:cs typeface="DINRoundOT-Bold"/>
        </a:defRPr>
      </a:lvl1pPr>
    </p:titleStyle>
    <p:bodyStyle>
      <a:lvl1pPr marL="198000" indent="-198000" algn="l" defTabSz="457200" rtl="0" eaLnBrk="1" latinLnBrk="0" hangingPunct="1">
        <a:lnSpc>
          <a:spcPct val="100000"/>
        </a:lnSpc>
        <a:spcBef>
          <a:spcPts val="100"/>
        </a:spcBef>
        <a:buFont typeface="Arial"/>
        <a:buChar char="•"/>
        <a:defRPr sz="2800" b="0" i="0" kern="1200" cap="none" spc="-150">
          <a:solidFill>
            <a:schemeClr val="tx1"/>
          </a:solidFill>
          <a:latin typeface="DINRoundOT-Medium"/>
          <a:ea typeface="+mn-ea"/>
          <a:cs typeface="DINRoundOT-Medium"/>
        </a:defRPr>
      </a:lvl1pPr>
      <a:lvl2pPr marL="378000" indent="-198000" algn="l" defTabSz="457200" rtl="0" eaLnBrk="1" latinLnBrk="0" hangingPunct="1">
        <a:lnSpc>
          <a:spcPct val="100000"/>
        </a:lnSpc>
        <a:spcBef>
          <a:spcPts val="100"/>
        </a:spcBef>
        <a:buFont typeface="Lucida Grande"/>
        <a:buChar char="-"/>
        <a:defRPr sz="2400" b="0" i="0" kern="1200" cap="none" spc="-150">
          <a:solidFill>
            <a:schemeClr val="tx1"/>
          </a:solidFill>
          <a:latin typeface="DINRoundOT-Medium"/>
          <a:ea typeface="+mn-ea"/>
          <a:cs typeface="DINRoundOT-Medium"/>
        </a:defRPr>
      </a:lvl2pPr>
      <a:lvl3pPr marL="378000" indent="198000" algn="l" defTabSz="457200" rtl="0" eaLnBrk="1" latinLnBrk="0" hangingPunct="1">
        <a:lnSpc>
          <a:spcPct val="100000"/>
        </a:lnSpc>
        <a:spcBef>
          <a:spcPts val="100"/>
        </a:spcBef>
        <a:buFont typeface="Arial"/>
        <a:buChar char="•"/>
        <a:defRPr sz="2000" b="0" i="0" kern="1200" cap="none" spc="-150">
          <a:solidFill>
            <a:schemeClr val="tx1"/>
          </a:solidFill>
          <a:latin typeface="DINRoundOT-Medium"/>
          <a:ea typeface="+mn-ea"/>
          <a:cs typeface="DINRoundOT-Medium"/>
        </a:defRPr>
      </a:lvl3pPr>
      <a:lvl4pPr marL="522000" indent="198000" algn="l" defTabSz="457200" rtl="0" eaLnBrk="1" latinLnBrk="0" hangingPunct="1">
        <a:lnSpc>
          <a:spcPct val="100000"/>
        </a:lnSpc>
        <a:spcBef>
          <a:spcPts val="100"/>
        </a:spcBef>
        <a:buFont typeface="Lucida Grande"/>
        <a:buChar char="-"/>
        <a:defRPr sz="1800" b="0" i="0" kern="1200" cap="none" spc="-150" baseline="0">
          <a:solidFill>
            <a:schemeClr val="tx1"/>
          </a:solidFill>
          <a:latin typeface="DINRoundOT-Medium"/>
          <a:ea typeface="+mn-ea"/>
          <a:cs typeface="DINRoundOT-Medium"/>
        </a:defRPr>
      </a:lvl4pPr>
      <a:lvl5pPr marL="630000" indent="198000" algn="l" defTabSz="457200" rtl="0" eaLnBrk="1" latinLnBrk="0" hangingPunct="1">
        <a:lnSpc>
          <a:spcPct val="100000"/>
        </a:lnSpc>
        <a:spcBef>
          <a:spcPts val="100"/>
        </a:spcBef>
        <a:buFont typeface="Arial"/>
        <a:buChar char="•"/>
        <a:defRPr sz="1800" b="0" i="0" kern="1200" cap="none" spc="-150">
          <a:solidFill>
            <a:schemeClr val="tx1"/>
          </a:solidFill>
          <a:latin typeface="DINRoundOT-Medium"/>
          <a:ea typeface="+mn-ea"/>
          <a:cs typeface="DINRoundOT-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555776" y="1124744"/>
            <a:ext cx="4140000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RP Mobile App</a:t>
            </a:r>
            <a:br>
              <a:rPr lang="en-US" dirty="0" smtClean="0"/>
            </a:br>
            <a:r>
              <a:rPr lang="en-US" sz="1400" dirty="0" smtClean="0"/>
              <a:t>claim AppID</a:t>
            </a:r>
            <a:endParaRPr lang="en-US" sz="1400" dirty="0"/>
          </a:p>
        </p:txBody>
      </p:sp>
      <p:sp>
        <p:nvSpPr>
          <p:cNvPr id="7" name="Rechteck 6"/>
          <p:cNvSpPr/>
          <p:nvPr/>
        </p:nvSpPr>
        <p:spPr>
          <a:xfrm>
            <a:off x="2555776" y="2141240"/>
            <a:ext cx="4140000" cy="1215752"/>
          </a:xfrm>
          <a:prstGeom prst="rect">
            <a:avLst/>
          </a:prstGeom>
          <a:solidFill>
            <a:srgbClr val="5B9BD5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FIDO Client (FC)</a:t>
            </a:r>
          </a:p>
          <a:p>
            <a:pPr algn="ctr"/>
            <a:r>
              <a:rPr lang="en-US" sz="1400" dirty="0" smtClean="0"/>
              <a:t>Determine FacetID</a:t>
            </a:r>
          </a:p>
          <a:p>
            <a:pPr algn="ctr"/>
            <a:r>
              <a:rPr lang="en-US" sz="1400" dirty="0" smtClean="0"/>
              <a:t>Check FacetID against TrustedApps </a:t>
            </a:r>
            <a:br>
              <a:rPr lang="en-US" sz="1400" dirty="0" smtClean="0"/>
            </a:br>
            <a:r>
              <a:rPr lang="en-US" sz="1400" dirty="0" smtClean="0"/>
              <a:t>(in order to share keys with similar Apps)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2555776" y="3645024"/>
            <a:ext cx="4140000" cy="1944216"/>
          </a:xfrm>
          <a:prstGeom prst="rect">
            <a:avLst/>
          </a:prstGeom>
          <a:solidFill>
            <a:srgbClr val="5B9BD5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FIDO ASM</a:t>
            </a:r>
          </a:p>
          <a:p>
            <a:pPr algn="ctr"/>
            <a:r>
              <a:rPr lang="en-US" sz="1400" dirty="0" smtClean="0"/>
              <a:t>Derive KHAccessToken</a:t>
            </a:r>
          </a:p>
          <a:p>
            <a:pPr algn="ctr"/>
            <a:r>
              <a:rPr lang="en-US" sz="1400" dirty="0" smtClean="0"/>
              <a:t>Optionally: determine CallerID (i.e. “FacetID” of FC)</a:t>
            </a:r>
          </a:p>
          <a:p>
            <a:pPr algn="ctr"/>
            <a:r>
              <a:rPr lang="en-US" sz="1400" dirty="0" smtClean="0"/>
              <a:t>Optionally: determine PersonaID</a:t>
            </a:r>
          </a:p>
          <a:p>
            <a:pPr algn="ctr"/>
            <a:r>
              <a:rPr lang="en-US" sz="1400" dirty="0" smtClean="0"/>
              <a:t>Optionally: Generate ASMToken</a:t>
            </a:r>
          </a:p>
          <a:p>
            <a:pPr algn="ctr"/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2555776" y="5985376"/>
            <a:ext cx="4140000" cy="828000"/>
          </a:xfrm>
          <a:prstGeom prst="rect">
            <a:avLst/>
          </a:prstGeom>
          <a:solidFill>
            <a:srgbClr val="5B9BD5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FIDO Authenticator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Bind FIDO key to KHAccessToken</a:t>
            </a:r>
          </a:p>
          <a:p>
            <a:pPr algn="ctr"/>
            <a:endParaRPr lang="en-US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555776" y="764704"/>
            <a:ext cx="41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FIDO UAF</a:t>
            </a:r>
            <a:endParaRPr lang="en-US" dirty="0"/>
          </a:p>
        </p:txBody>
      </p:sp>
      <p:cxnSp>
        <p:nvCxnSpPr>
          <p:cNvPr id="4" name="Gerade Verbindung mit Pfeil 3"/>
          <p:cNvCxnSpPr>
            <a:stCxn id="7" idx="2"/>
            <a:endCxn id="8" idx="0"/>
          </p:cNvCxnSpPr>
          <p:nvPr/>
        </p:nvCxnSpPr>
        <p:spPr>
          <a:xfrm>
            <a:off x="4625776" y="33569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2"/>
            <a:endCxn id="9" idx="0"/>
          </p:cNvCxnSpPr>
          <p:nvPr/>
        </p:nvCxnSpPr>
        <p:spPr>
          <a:xfrm>
            <a:off x="4625776" y="5589240"/>
            <a:ext cx="0" cy="396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2"/>
            <a:endCxn id="7" idx="0"/>
          </p:cNvCxnSpPr>
          <p:nvPr/>
        </p:nvCxnSpPr>
        <p:spPr>
          <a:xfrm>
            <a:off x="4625776" y="1772816"/>
            <a:ext cx="0" cy="36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okNok-Accompanying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3AEB6"/>
      </a:accent1>
      <a:accent2>
        <a:srgbClr val="A1A777"/>
      </a:accent2>
      <a:accent3>
        <a:srgbClr val="928A77"/>
      </a:accent3>
      <a:accent4>
        <a:srgbClr val="AAA6B9"/>
      </a:accent4>
      <a:accent5>
        <a:srgbClr val="000000"/>
      </a:accent5>
      <a:accent6>
        <a:srgbClr val="969696"/>
      </a:accent6>
      <a:hlink>
        <a:srgbClr val="0000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 Drury</dc:creator>
  <cp:lastModifiedBy>Rolf Lindemann</cp:lastModifiedBy>
  <cp:revision>696</cp:revision>
  <dcterms:created xsi:type="dcterms:W3CDTF">2013-01-28T16:49:51Z</dcterms:created>
  <dcterms:modified xsi:type="dcterms:W3CDTF">2015-05-14T08:12:52Z</dcterms:modified>
</cp:coreProperties>
</file>