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85.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107.xml" ContentType="application/vnd.openxmlformats-officedocument.presentationml.notesSlide+xml"/>
  <Override PartName="/ppt/notesSlides/notesSlide22.xml" ContentType="application/vnd.openxmlformats-officedocument.presentationml.notesSlide+xml"/>
  <Override PartName="/ppt/notesSlides/notesSlide41.xml" ContentType="application/vnd.openxmlformats-officedocument.presentationml.notesSlide+xml"/>
  <Override PartName="/ppt/notesSlides/notesSlide98.xml" ContentType="application/vnd.openxmlformats-officedocument.presentationml.notesSlide+xml"/>
  <Override PartName="/ppt/notesSlides/notesSlide49.xml" ContentType="application/vnd.openxmlformats-officedocument.presentationml.notesSlide+xml"/>
  <Override PartName="/ppt/notesSlides/notesSlide79.xml" ContentType="application/vnd.openxmlformats-officedocument.presentationml.notesSlide+xml"/>
  <Override PartName="/ppt/notesSlides/notesSlide50.xml" ContentType="application/vnd.openxmlformats-officedocument.presentationml.notesSlide+xml"/>
  <Override PartName="/ppt/notesSlides/notesSlide109.xml" ContentType="application/vnd.openxmlformats-officedocument.presentationml.notesSlide+xml"/>
  <Override PartName="/ppt/notesSlides/notesSlide42.xml" ContentType="application/vnd.openxmlformats-officedocument.presentationml.notesSlide+xml"/>
  <Override PartName="/ppt/notesSlides/notesSlide67.xml" ContentType="application/vnd.openxmlformats-officedocument.presentationml.notesSlide+xml"/>
  <Override PartName="/ppt/notesSlides/notesSlide26.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88.xml" ContentType="application/vnd.openxmlformats-officedocument.presentationml.notesSlide+xml"/>
  <Override PartName="/ppt/notesSlides/notesSlide103.xml" ContentType="application/vnd.openxmlformats-officedocument.presentationml.notesSlide+xml"/>
  <Override PartName="/ppt/notesSlides/notesSlide76.xml" ContentType="application/vnd.openxmlformats-officedocument.presentationml.notesSlide+xml"/>
  <Override PartName="/ppt/notesSlides/notesSlide116.xml" ContentType="application/vnd.openxmlformats-officedocument.presentationml.notesSlide+xml"/>
  <Override PartName="/ppt/notesSlides/notesSlide81.xml" ContentType="application/vnd.openxmlformats-officedocument.presentationml.notesSlide+xml"/>
  <Override PartName="/ppt/notesSlides/notesSlide95.xml" ContentType="application/vnd.openxmlformats-officedocument.presentationml.notesSlide+xml"/>
  <Override PartName="/ppt/notesSlides/notesSlide108.xml" ContentType="application/vnd.openxmlformats-officedocument.presentationml.notesSlide+xml"/>
  <Override PartName="/ppt/notesSlides/notesSlide18.xml" ContentType="application/vnd.openxmlformats-officedocument.presentationml.notesSlide+xml"/>
  <Override PartName="/ppt/notesSlides/notesSlide68.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24.xml" ContentType="application/vnd.openxmlformats-officedocument.presentationml.notesSlide+xml"/>
  <Override PartName="/ppt/notesSlides/notesSlide92.xml" ContentType="application/vnd.openxmlformats-officedocument.presentationml.notesSlide+xml"/>
  <Override PartName="/ppt/notesSlides/notesSlide25.xml" ContentType="application/vnd.openxmlformats-officedocument.presentationml.notesSlide+xml"/>
  <Override PartName="/ppt/notesSlides/notesSlide115.xml" ContentType="application/vnd.openxmlformats-officedocument.presentationml.notesSlide+xml"/>
  <Override PartName="/ppt/notesSlides/notesSlide106.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31.xml" ContentType="application/vnd.openxmlformats-officedocument.presentationml.notesSlide+xml"/>
  <Override PartName="/ppt/notesSlides/notesSlide121.xml" ContentType="application/vnd.openxmlformats-officedocument.presentationml.notesSlide+xml"/>
  <Override PartName="/ppt/notesSlides/notesSlide61.xml" ContentType="application/vnd.openxmlformats-officedocument.presentationml.notesSlide+xml"/>
  <Override PartName="/ppt/notesSlides/notesSlide75.xml" ContentType="application/vnd.openxmlformats-officedocument.presentationml.notesSlide+xml"/>
  <Override PartName="/ppt/notesSlides/notesSlide16.xml" ContentType="application/vnd.openxmlformats-officedocument.presentationml.notesSlide+xml"/>
  <Override PartName="/ppt/notesSlides/notesSlide82.xml" ContentType="application/vnd.openxmlformats-officedocument.presentationml.notesSlide+xml"/>
  <Override PartName="/ppt/notesSlides/notesSlide28.xml" ContentType="application/vnd.openxmlformats-officedocument.presentationml.notesSlide+xml"/>
  <Override PartName="/ppt/notesSlides/notesSlide45.xml" ContentType="application/vnd.openxmlformats-officedocument.presentationml.notesSlide+xml"/>
  <Override PartName="/ppt/notesSlides/notesSlide89.xml" ContentType="application/vnd.openxmlformats-officedocument.presentationml.notesSlide+xml"/>
  <Override PartName="/ppt/notesSlides/notesSlide55.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100.xml" ContentType="application/vnd.openxmlformats-officedocument.presentationml.notesSlide+xml"/>
  <Override PartName="/ppt/notesSlides/notesSlide19.xml" ContentType="application/vnd.openxmlformats-officedocument.presentationml.notesSlide+xml"/>
  <Override PartName="/ppt/notesSlides/notesSlide73.xml" ContentType="application/vnd.openxmlformats-officedocument.presentationml.notesSlide+xml"/>
  <Override PartName="/ppt/notesSlides/notesSlide84.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36.xml" ContentType="application/vnd.openxmlformats-officedocument.presentationml.notesSlide+xml"/>
  <Override PartName="/ppt/notesSlides/notesSlide93.xml" ContentType="application/vnd.openxmlformats-officedocument.presentationml.notesSlide+xml"/>
  <Override PartName="/ppt/notesSlides/notesSlide4.xml" ContentType="application/vnd.openxmlformats-officedocument.presentationml.notesSlide+xml"/>
  <Override PartName="/ppt/notesSlides/notesSlide97.xml" ContentType="application/vnd.openxmlformats-officedocument.presentationml.notesSlide+xml"/>
  <Override PartName="/ppt/notesSlides/notesSlide5.xml" ContentType="application/vnd.openxmlformats-officedocument.presentationml.notesSlide+xml"/>
  <Override PartName="/ppt/notesSlides/notesSlide86.xml" ContentType="application/vnd.openxmlformats-officedocument.presentationml.notesSlide+xml"/>
  <Override PartName="/ppt/notesSlides/notesSlide99.xml" ContentType="application/vnd.openxmlformats-officedocument.presentationml.notesSlide+xml"/>
  <Override PartName="/ppt/notesSlides/notesSlide90.xml" ContentType="application/vnd.openxmlformats-officedocument.presentationml.notesSlide+xml"/>
  <Override PartName="/ppt/notesSlides/notesSlide104.xml" ContentType="application/vnd.openxmlformats-officedocument.presentationml.notesSlide+xml"/>
  <Override PartName="/ppt/notesSlides/notesSlide54.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77.xml" ContentType="application/vnd.openxmlformats-officedocument.presentationml.notesSlide+xml"/>
  <Override PartName="/ppt/notesSlides/notesSlide101.xml" ContentType="application/vnd.openxmlformats-officedocument.presentationml.notesSlide+xml"/>
  <Override PartName="/ppt/notesSlides/notesSlide13.xml" ContentType="application/vnd.openxmlformats-officedocument.presentationml.notesSlide+xml"/>
  <Override PartName="/ppt/notesSlides/notesSlide87.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94.xml" ContentType="application/vnd.openxmlformats-officedocument.presentationml.notesSlide+xml"/>
  <Override PartName="/ppt/notesSlides/notesSlide120.xml" ContentType="application/vnd.openxmlformats-officedocument.presentationml.notesSlide+xml"/>
  <Override PartName="/ppt/notesSlides/notesSlide40.xml" ContentType="application/vnd.openxmlformats-officedocument.presentationml.notesSlide+xml"/>
  <Override PartName="/ppt/notesSlides/notesSlide1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102.xml" ContentType="application/vnd.openxmlformats-officedocument.presentationml.notesSlide+xml"/>
  <Override PartName="/ppt/notesSlides/notesSlide118.xml" ContentType="application/vnd.openxmlformats-officedocument.presentationml.notesSlide+xml"/>
  <Override PartName="/ppt/notesSlides/notesSlide56.xml" ContentType="application/vnd.openxmlformats-officedocument.presentationml.notesSlide+xml"/>
  <Override PartName="/ppt/notesSlides/notesSlide80.xml" ContentType="application/vnd.openxmlformats-officedocument.presentationml.notesSlide+xml"/>
  <Override PartName="/ppt/notesSlides/notesSlide78.xml" ContentType="application/vnd.openxmlformats-officedocument.presentationml.notesSlide+xml"/>
  <Override PartName="/ppt/notesSlides/notesSlide69.xml" ContentType="application/vnd.openxmlformats-officedocument.presentationml.notesSlide+xml"/>
  <Override PartName="/ppt/notesSlides/notesSlide113.xml" ContentType="application/vnd.openxmlformats-officedocument.presentationml.notesSlide+xml"/>
  <Override PartName="/ppt/notesSlides/notesSlide112.xml" ContentType="application/vnd.openxmlformats-officedocument.presentationml.notesSlide+xml"/>
  <Override PartName="/ppt/notesSlides/notesSlide20.xml" ContentType="application/vnd.openxmlformats-officedocument.presentationml.notesSlide+xml"/>
  <Override PartName="/ppt/notesSlides/notesSlide65.xml" ContentType="application/vnd.openxmlformats-officedocument.presentationml.notesSlide+xml"/>
  <Override PartName="/ppt/notesSlides/notesSlide62.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14.xml" ContentType="application/vnd.openxmlformats-officedocument.presentationml.notesSlide+xml"/>
  <Override PartName="/ppt/notesSlides/notesSlide96.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111.xml" ContentType="application/vnd.openxmlformats-officedocument.presentationml.notesSlide+xml"/>
  <Override PartName="/ppt/notesSlides/notesSlide114.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117.xml" ContentType="application/vnd.openxmlformats-officedocument.presentationml.notesSlide+xml"/>
  <Override PartName="/ppt/notesSlides/notesSlide52.xml" ContentType="application/vnd.openxmlformats-officedocument.presentationml.notesSlide+xml"/>
  <Override PartName="/ppt/notesSlides/notesSlide3.xml" ContentType="application/vnd.openxmlformats-officedocument.presentationml.notesSlide+xml"/>
  <Override PartName="/ppt/notesSlides/notesSlide91.xml" ContentType="application/vnd.openxmlformats-officedocument.presentationml.notesSlide+xml"/>
  <Override PartName="/ppt/notesSlides/notesSlide122.xml" ContentType="application/vnd.openxmlformats-officedocument.presentationml.notesSlide+xml"/>
  <Override PartName="/ppt/notesSlides/notesSlide110.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66.xml" ContentType="application/vnd.openxmlformats-officedocument.presentationml.notesSlide+xml"/>
  <Override PartName="/ppt/notesSlides/notesSlide119.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105.xml" ContentType="application/vnd.openxmlformats-officedocument.presentationml.notesSlide+xml"/>
  <Override PartName="/ppt/notesSlides/notesSlide21.xml" ContentType="application/vnd.openxmlformats-officedocument.presentationml.notesSlide+xml"/>
  <Override PartName="/ppt/notesSlides/notesSlide51.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21.xml" ContentType="application/vnd.openxmlformats-officedocument.presentationml.slide+xml"/>
  <Override PartName="/ppt/slides/slide70.xml" ContentType="application/vnd.openxmlformats-officedocument.presentationml.slide+xml"/>
  <Override PartName="/ppt/slides/slide112.xml" ContentType="application/vnd.openxmlformats-officedocument.presentationml.slide+xml"/>
  <Override PartName="/ppt/slides/slide47.xml" ContentType="application/vnd.openxmlformats-officedocument.presentationml.slide+xml"/>
  <Override PartName="/ppt/slides/slide94.xml" ContentType="application/vnd.openxmlformats-officedocument.presentationml.slide+xml"/>
  <Override PartName="/ppt/slides/slide77.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90.xml" ContentType="application/vnd.openxmlformats-officedocument.presentationml.slide+xml"/>
  <Override PartName="/ppt/slides/slide56.xml" ContentType="application/vnd.openxmlformats-officedocument.presentationml.slide+xml"/>
  <Override PartName="/ppt/slides/slide97.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39.xml" ContentType="application/vnd.openxmlformats-officedocument.presentationml.slide+xml"/>
  <Override PartName="/ppt/slides/slide105.xml" ContentType="application/vnd.openxmlformats-officedocument.presentationml.slide+xml"/>
  <Override PartName="/ppt/slides/slide9.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118.xml" ContentType="application/vnd.openxmlformats-officedocument.presentationml.slide+xml"/>
  <Override PartName="/ppt/slides/slide62.xml" ContentType="application/vnd.openxmlformats-officedocument.presentationml.slide+xml"/>
  <Override PartName="/ppt/slides/slide91.xml" ContentType="application/vnd.openxmlformats-officedocument.presentationml.slide+xml"/>
  <Override PartName="/ppt/slides/slide95.xml" ContentType="application/vnd.openxmlformats-officedocument.presentationml.slide+xml"/>
  <Override PartName="/ppt/slides/slide65.xml" ContentType="application/vnd.openxmlformats-officedocument.presentationml.slide+xml"/>
  <Override PartName="/ppt/slides/slide69.xml" ContentType="application/vnd.openxmlformats-officedocument.presentationml.slide+xml"/>
  <Override PartName="/ppt/slides/slide122.xml" ContentType="application/vnd.openxmlformats-officedocument.presentationml.slide+xml"/>
  <Override PartName="/ppt/slides/slide111.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16.xml" ContentType="application/vnd.openxmlformats-officedocument.presentationml.slide+xml"/>
  <Override PartName="/ppt/slides/slide93.xml" ContentType="application/vnd.openxmlformats-officedocument.presentationml.slide+xml"/>
  <Override PartName="/ppt/slides/slide106.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81.xml" ContentType="application/vnd.openxmlformats-officedocument.presentationml.slide+xml"/>
  <Override PartName="/ppt/slides/slide88.xml" ContentType="application/vnd.openxmlformats-officedocument.presentationml.slide+xml"/>
  <Override PartName="/ppt/slides/slide11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64.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17.xml" ContentType="application/vnd.openxmlformats-officedocument.presentationml.slide+xml"/>
  <Override PartName="/ppt/slides/slide114.xml" ContentType="application/vnd.openxmlformats-officedocument.presentationml.slide+xml"/>
  <Override PartName="/ppt/slides/slide110.xml" ContentType="application/vnd.openxmlformats-officedocument.presentationml.slide+xml"/>
  <Override PartName="/ppt/slides/slide15.xml" ContentType="application/vnd.openxmlformats-officedocument.presentationml.slide+xml"/>
  <Override PartName="/ppt/slides/slide107.xml" ContentType="application/vnd.openxmlformats-officedocument.presentationml.slide+xml"/>
  <Override PartName="/ppt/slides/slide59.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55.xml" ContentType="application/vnd.openxmlformats-officedocument.presentationml.slide+xml"/>
  <Override PartName="/ppt/slides/slide63.xml" ContentType="application/vnd.openxmlformats-officedocument.presentationml.slide+xml"/>
  <Override PartName="/ppt/slides/slide37.xml" ContentType="application/vnd.openxmlformats-officedocument.presentationml.slide+xml"/>
  <Override PartName="/ppt/slides/slide92.xml" ContentType="application/vnd.openxmlformats-officedocument.presentationml.slide+xml"/>
  <Override PartName="/ppt/slides/slide115.xml" ContentType="application/vnd.openxmlformats-officedocument.presentationml.slide+xml"/>
  <Override PartName="/ppt/slides/slide103.xml" ContentType="application/vnd.openxmlformats-officedocument.presentationml.slide+xml"/>
  <Override PartName="/ppt/slides/slide45.xml" ContentType="application/vnd.openxmlformats-officedocument.presentationml.slide+xml"/>
  <Override PartName="/ppt/slides/slide120.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109.xml" ContentType="application/vnd.openxmlformats-officedocument.presentationml.slide+xml"/>
  <Override PartName="/ppt/slides/slide96.xml" ContentType="application/vnd.openxmlformats-officedocument.presentationml.slide+xml"/>
  <Override PartName="/ppt/slides/slide24.xml" ContentType="application/vnd.openxmlformats-officedocument.presentationml.slide+xml"/>
  <Override PartName="/ppt/slides/slide104.xml" ContentType="application/vnd.openxmlformats-officedocument.presentationml.slide+xml"/>
  <Override PartName="/ppt/slides/slide68.xml" ContentType="application/vnd.openxmlformats-officedocument.presentationml.slide+xml"/>
  <Override PartName="/ppt/slides/slide85.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8.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98.xml" ContentType="application/vnd.openxmlformats-officedocument.presentationml.slide+xml"/>
  <Override PartName="/ppt/slides/slide18.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89.xml" ContentType="application/vnd.openxmlformats-officedocument.presentationml.slide+xml"/>
  <Override PartName="/ppt/slides/slide30.xml" ContentType="application/vnd.openxmlformats-officedocument.presentationml.slide+xml"/>
  <Override PartName="/ppt/slides/slide12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108.xml" ContentType="application/vnd.openxmlformats-officedocument.presentationml.slide+xml"/>
  <Override PartName="/ppt/slides/slide7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87.xml" ContentType="application/vnd.openxmlformats-officedocument.presentationml.slide+xml"/>
  <Override PartName="/ppt/slides/slide119.xml" ContentType="application/vnd.openxmlformats-officedocument.presentationml.slide+xml"/>
  <Override PartName="/ppt/slides/slide23.xml" ContentType="application/vnd.openxmlformats-officedocument.presentationml.slide+xml"/>
  <Override PartName="/ppt/slides/slide86.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84.xml" ContentType="application/vnd.openxmlformats-officedocument.presentationml.slide+xml"/>
  <Override PartName="/ppt/slides/slide99.xml" ContentType="application/vnd.openxmlformats-officedocument.presentationml.slide+xml"/>
  <Override PartName="/ppt/slides/slide101.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100.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41.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slides/slide35.xml" Type="http://schemas.openxmlformats.org/officeDocument/2006/relationships/slide" Id="rId40"/><Relationship Target="theme/theme1.xml" Type="http://schemas.openxmlformats.org/officeDocument/2006/relationships/theme" Id="rId1"/><Relationship Target="slides/slide36.xml" Type="http://schemas.openxmlformats.org/officeDocument/2006/relationships/slide" Id="rId41"/><Relationship Target="slideMasters/slideMaster1.xml" Type="http://schemas.openxmlformats.org/officeDocument/2006/relationships/slideMaster" Id="rId4"/><Relationship Target="slides/slide37.xml" Type="http://schemas.openxmlformats.org/officeDocument/2006/relationships/slide" Id="rId42"/><Relationship Target="tableStyles.xml" Type="http://schemas.openxmlformats.org/officeDocument/2006/relationships/tableStyles" Id="rId3"/><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93.xml" Type="http://schemas.openxmlformats.org/officeDocument/2006/relationships/slide" Id="rId98"/><Relationship Target="slides/slide94.xml" Type="http://schemas.openxmlformats.org/officeDocument/2006/relationships/slide" Id="rId99"/><Relationship Target="slides/slide89.xml" Type="http://schemas.openxmlformats.org/officeDocument/2006/relationships/slide" Id="rId94"/><Relationship Target="slides/slide90.xml" Type="http://schemas.openxmlformats.org/officeDocument/2006/relationships/slide" Id="rId95"/><Relationship Target="slides/slide91.xml" Type="http://schemas.openxmlformats.org/officeDocument/2006/relationships/slide" Id="rId96"/><Relationship Target="slides/slide92.xml" Type="http://schemas.openxmlformats.org/officeDocument/2006/relationships/slide" Id="rId97"/><Relationship Target="slides/slide85.xml" Type="http://schemas.openxmlformats.org/officeDocument/2006/relationships/slide" Id="rId90"/><Relationship Target="slides/slide86.xml" Type="http://schemas.openxmlformats.org/officeDocument/2006/relationships/slide" Id="rId91"/><Relationship Target="slides/slide14.xml" Type="http://schemas.openxmlformats.org/officeDocument/2006/relationships/slide" Id="rId19"/><Relationship Target="slides/slide87.xml" Type="http://schemas.openxmlformats.org/officeDocument/2006/relationships/slide" Id="rId92"/><Relationship Target="slides/slide13.xml" Type="http://schemas.openxmlformats.org/officeDocument/2006/relationships/slide" Id="rId18"/><Relationship Target="slides/slide88.xml" Type="http://schemas.openxmlformats.org/officeDocument/2006/relationships/slide" Id="rId93"/><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6.xml" Type="http://schemas.openxmlformats.org/officeDocument/2006/relationships/slide" Id="rId71"/><Relationship Target="slides/slide65.xml" Type="http://schemas.openxmlformats.org/officeDocument/2006/relationships/slide" Id="rId70"/><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4.xml" Type="http://schemas.openxmlformats.org/officeDocument/2006/relationships/slide" Id="rId79"/><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104.xml" Type="http://schemas.openxmlformats.org/officeDocument/2006/relationships/slide" Id="rId109"/><Relationship Target="slides/slide103.xml" Type="http://schemas.openxmlformats.org/officeDocument/2006/relationships/slide" Id="rId108"/><Relationship Target="slides/slide100.xml" Type="http://schemas.openxmlformats.org/officeDocument/2006/relationships/slide" Id="rId105"/><Relationship Target="slides/slide99.xml" Type="http://schemas.openxmlformats.org/officeDocument/2006/relationships/slide" Id="rId104"/><Relationship Target="slides/slide102.xml" Type="http://schemas.openxmlformats.org/officeDocument/2006/relationships/slide" Id="rId107"/><Relationship Target="slides/slide101.xml" Type="http://schemas.openxmlformats.org/officeDocument/2006/relationships/slide" Id="rId106"/><Relationship Target="slides/slide96.xml" Type="http://schemas.openxmlformats.org/officeDocument/2006/relationships/slide" Id="rId101"/><Relationship Target="slides/slide95.xml" Type="http://schemas.openxmlformats.org/officeDocument/2006/relationships/slide" Id="rId100"/><Relationship Target="slides/slide98.xml" Type="http://schemas.openxmlformats.org/officeDocument/2006/relationships/slide" Id="rId103"/><Relationship Target="slides/slide97.xml" Type="http://schemas.openxmlformats.org/officeDocument/2006/relationships/slide" Id="rId102"/><Relationship Target="slides/slide75.xml" Type="http://schemas.openxmlformats.org/officeDocument/2006/relationships/slide" Id="rId80"/><Relationship Target="slides/slide77.xml" Type="http://schemas.openxmlformats.org/officeDocument/2006/relationships/slide" Id="rId82"/><Relationship Target="slides/slide76.xml" Type="http://schemas.openxmlformats.org/officeDocument/2006/relationships/slide" Id="rId81"/><Relationship Target="slides/slide79.xml" Type="http://schemas.openxmlformats.org/officeDocument/2006/relationships/slide" Id="rId84"/><Relationship Target="slides/slide78.xml" Type="http://schemas.openxmlformats.org/officeDocument/2006/relationships/slide" Id="rId83"/><Relationship Target="slides/slide81.xml" Type="http://schemas.openxmlformats.org/officeDocument/2006/relationships/slide" Id="rId86"/><Relationship Target="slides/slide80.xml" Type="http://schemas.openxmlformats.org/officeDocument/2006/relationships/slide" Id="rId85"/><Relationship Target="slides/slide83.xml" Type="http://schemas.openxmlformats.org/officeDocument/2006/relationships/slide" Id="rId88"/><Relationship Target="slides/slide82.xml" Type="http://schemas.openxmlformats.org/officeDocument/2006/relationships/slide" Id="rId87"/><Relationship Target="slides/slide84.xml" Type="http://schemas.openxmlformats.org/officeDocument/2006/relationships/slide" Id="rId89"/><Relationship Target="slides/slide113.xml" Type="http://schemas.openxmlformats.org/officeDocument/2006/relationships/slide" Id="rId118"/><Relationship Target="slides/slide112.xml" Type="http://schemas.openxmlformats.org/officeDocument/2006/relationships/slide" Id="rId117"/><Relationship Target="slides/slide111.xml" Type="http://schemas.openxmlformats.org/officeDocument/2006/relationships/slide" Id="rId116"/><Relationship Target="slides/slide110.xml" Type="http://schemas.openxmlformats.org/officeDocument/2006/relationships/slide" Id="rId115"/><Relationship Target="slides/slide53.xml" Type="http://schemas.openxmlformats.org/officeDocument/2006/relationships/slide" Id="rId58"/><Relationship Target="slides/slide114.xml" Type="http://schemas.openxmlformats.org/officeDocument/2006/relationships/slide" Id="rId119"/><Relationship Target="slides/slide54.xml" Type="http://schemas.openxmlformats.org/officeDocument/2006/relationships/slide" Id="rId59"/><Relationship Target="slides/slide105.xml" Type="http://schemas.openxmlformats.org/officeDocument/2006/relationships/slide" Id="rId110"/><Relationship Target="slides/slide109.xml" Type="http://schemas.openxmlformats.org/officeDocument/2006/relationships/slide" Id="rId114"/><Relationship Target="slides/slide108.xml" Type="http://schemas.openxmlformats.org/officeDocument/2006/relationships/slide" Id="rId113"/><Relationship Target="slides/slide107.xml" Type="http://schemas.openxmlformats.org/officeDocument/2006/relationships/slide" Id="rId112"/><Relationship Target="slides/slide106.xml" Type="http://schemas.openxmlformats.org/officeDocument/2006/relationships/slide" Id="rId1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122.xml" Type="http://schemas.openxmlformats.org/officeDocument/2006/relationships/slide" Id="rId127"/><Relationship Target="slides/slide121.xml" Type="http://schemas.openxmlformats.org/officeDocument/2006/relationships/slide" Id="rId126"/><Relationship Target="slides/slide123.xml" Type="http://schemas.openxmlformats.org/officeDocument/2006/relationships/slide" Id="rId128"/><Relationship Target="slides/slide64.xml" Type="http://schemas.openxmlformats.org/officeDocument/2006/relationships/slide" Id="rId69"/><Relationship Target="slides/slide116.xml" Type="http://schemas.openxmlformats.org/officeDocument/2006/relationships/slide" Id="rId121"/><Relationship Target="slides/slide115.xml" Type="http://schemas.openxmlformats.org/officeDocument/2006/relationships/slide" Id="rId120"/><Relationship Target="slides/slide118.xml" Type="http://schemas.openxmlformats.org/officeDocument/2006/relationships/slide" Id="rId123"/><Relationship Target="slides/slide117.xml" Type="http://schemas.openxmlformats.org/officeDocument/2006/relationships/slide" Id="rId122"/><Relationship Target="slides/slide120.xml" Type="http://schemas.openxmlformats.org/officeDocument/2006/relationships/slide" Id="rId125"/><Relationship Target="slides/slide119.xml" Type="http://schemas.openxmlformats.org/officeDocument/2006/relationships/slide" Id="rId124"/><Relationship Target="slides/slide55.xml" Type="http://schemas.openxmlformats.org/officeDocument/2006/relationships/slide" Id="rId6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3" name="Shape 663"/>
        <p:cNvGrpSpPr/>
        <p:nvPr/>
      </p:nvGrpSpPr>
      <p:grpSpPr>
        <a:xfrm>
          <a:off y="0" x="0"/>
          <a:ext cy="0" cx="0"/>
          <a:chOff y="0" x="0"/>
          <a:chExt cy="0" cx="0"/>
        </a:xfrm>
      </p:grpSpPr>
      <p:sp>
        <p:nvSpPr>
          <p:cNvPr id="664" name="Shape 6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65" name="Shape 6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9" name="Shape 669"/>
        <p:cNvGrpSpPr/>
        <p:nvPr/>
      </p:nvGrpSpPr>
      <p:grpSpPr>
        <a:xfrm>
          <a:off y="0" x="0"/>
          <a:ext cy="0" cx="0"/>
          <a:chOff y="0" x="0"/>
          <a:chExt cy="0" cx="0"/>
        </a:xfrm>
      </p:grpSpPr>
      <p:sp>
        <p:nvSpPr>
          <p:cNvPr id="670" name="Shape 6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1" name="Shape 6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6" name="Shape 676"/>
        <p:cNvGrpSpPr/>
        <p:nvPr/>
      </p:nvGrpSpPr>
      <p:grpSpPr>
        <a:xfrm>
          <a:off y="0" x="0"/>
          <a:ext cy="0" cx="0"/>
          <a:chOff y="0" x="0"/>
          <a:chExt cy="0" cx="0"/>
        </a:xfrm>
      </p:grpSpPr>
      <p:sp>
        <p:nvSpPr>
          <p:cNvPr id="677" name="Shape 6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8" name="Shape 6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2" name="Shape 682"/>
        <p:cNvGrpSpPr/>
        <p:nvPr/>
      </p:nvGrpSpPr>
      <p:grpSpPr>
        <a:xfrm>
          <a:off y="0" x="0"/>
          <a:ext cy="0" cx="0"/>
          <a:chOff y="0" x="0"/>
          <a:chExt cy="0" cx="0"/>
        </a:xfrm>
      </p:grpSpPr>
      <p:sp>
        <p:nvSpPr>
          <p:cNvPr id="683" name="Shape 6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4" name="Shape 6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9" name="Shape 689"/>
        <p:cNvGrpSpPr/>
        <p:nvPr/>
      </p:nvGrpSpPr>
      <p:grpSpPr>
        <a:xfrm>
          <a:off y="0" x="0"/>
          <a:ext cy="0" cx="0"/>
          <a:chOff y="0" x="0"/>
          <a:chExt cy="0" cx="0"/>
        </a:xfrm>
      </p:grpSpPr>
      <p:sp>
        <p:nvSpPr>
          <p:cNvPr id="690" name="Shape 6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1" name="Shape 6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5" name="Shape 695"/>
        <p:cNvGrpSpPr/>
        <p:nvPr/>
      </p:nvGrpSpPr>
      <p:grpSpPr>
        <a:xfrm>
          <a:off y="0" x="0"/>
          <a:ext cy="0" cx="0"/>
          <a:chOff y="0" x="0"/>
          <a:chExt cy="0" cx="0"/>
        </a:xfrm>
      </p:grpSpPr>
      <p:sp>
        <p:nvSpPr>
          <p:cNvPr id="696" name="Shape 6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7" name="Shape 6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2" name="Shape 702"/>
        <p:cNvGrpSpPr/>
        <p:nvPr/>
      </p:nvGrpSpPr>
      <p:grpSpPr>
        <a:xfrm>
          <a:off y="0" x="0"/>
          <a:ext cy="0" cx="0"/>
          <a:chOff y="0" x="0"/>
          <a:chExt cy="0" cx="0"/>
        </a:xfrm>
      </p:grpSpPr>
      <p:sp>
        <p:nvSpPr>
          <p:cNvPr id="703" name="Shape 7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4" name="Shape 7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8" name="Shape 708"/>
        <p:cNvGrpSpPr/>
        <p:nvPr/>
      </p:nvGrpSpPr>
      <p:grpSpPr>
        <a:xfrm>
          <a:off y="0" x="0"/>
          <a:ext cy="0" cx="0"/>
          <a:chOff y="0" x="0"/>
          <a:chExt cy="0" cx="0"/>
        </a:xfrm>
      </p:grpSpPr>
      <p:sp>
        <p:nvSpPr>
          <p:cNvPr id="709" name="Shape 7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0" name="Shape 7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5" name="Shape 715"/>
        <p:cNvGrpSpPr/>
        <p:nvPr/>
      </p:nvGrpSpPr>
      <p:grpSpPr>
        <a:xfrm>
          <a:off y="0" x="0"/>
          <a:ext cy="0" cx="0"/>
          <a:chOff y="0" x="0"/>
          <a:chExt cy="0" cx="0"/>
        </a:xfrm>
      </p:grpSpPr>
      <p:sp>
        <p:nvSpPr>
          <p:cNvPr id="716" name="Shape 7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7" name="Shape 7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1" name="Shape 721"/>
        <p:cNvGrpSpPr/>
        <p:nvPr/>
      </p:nvGrpSpPr>
      <p:grpSpPr>
        <a:xfrm>
          <a:off y="0" x="0"/>
          <a:ext cy="0" cx="0"/>
          <a:chOff y="0" x="0"/>
          <a:chExt cy="0" cx="0"/>
        </a:xfrm>
      </p:grpSpPr>
      <p:sp>
        <p:nvSpPr>
          <p:cNvPr id="722" name="Shape 7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3" name="Shape 7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8" name="Shape 728"/>
        <p:cNvGrpSpPr/>
        <p:nvPr/>
      </p:nvGrpSpPr>
      <p:grpSpPr>
        <a:xfrm>
          <a:off y="0" x="0"/>
          <a:ext cy="0" cx="0"/>
          <a:chOff y="0" x="0"/>
          <a:chExt cy="0" cx="0"/>
        </a:xfrm>
      </p:grpSpPr>
      <p:sp>
        <p:nvSpPr>
          <p:cNvPr id="729" name="Shape 7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0" name="Shape 7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4" name="Shape 734"/>
        <p:cNvGrpSpPr/>
        <p:nvPr/>
      </p:nvGrpSpPr>
      <p:grpSpPr>
        <a:xfrm>
          <a:off y="0" x="0"/>
          <a:ext cy="0" cx="0"/>
          <a:chOff y="0" x="0"/>
          <a:chExt cy="0" cx="0"/>
        </a:xfrm>
      </p:grpSpPr>
      <p:sp>
        <p:nvSpPr>
          <p:cNvPr id="735" name="Shape 7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6" name="Shape 7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1" name="Shape 741"/>
        <p:cNvGrpSpPr/>
        <p:nvPr/>
      </p:nvGrpSpPr>
      <p:grpSpPr>
        <a:xfrm>
          <a:off y="0" x="0"/>
          <a:ext cy="0" cx="0"/>
          <a:chOff y="0" x="0"/>
          <a:chExt cy="0" cx="0"/>
        </a:xfrm>
      </p:grpSpPr>
      <p:sp>
        <p:nvSpPr>
          <p:cNvPr id="742" name="Shape 7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3" name="Shape 7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7" name="Shape 747"/>
        <p:cNvGrpSpPr/>
        <p:nvPr/>
      </p:nvGrpSpPr>
      <p:grpSpPr>
        <a:xfrm>
          <a:off y="0" x="0"/>
          <a:ext cy="0" cx="0"/>
          <a:chOff y="0" x="0"/>
          <a:chExt cy="0" cx="0"/>
        </a:xfrm>
      </p:grpSpPr>
      <p:sp>
        <p:nvSpPr>
          <p:cNvPr id="748" name="Shape 7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9" name="Shape 7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4" name="Shape 754"/>
        <p:cNvGrpSpPr/>
        <p:nvPr/>
      </p:nvGrpSpPr>
      <p:grpSpPr>
        <a:xfrm>
          <a:off y="0" x="0"/>
          <a:ext cy="0" cx="0"/>
          <a:chOff y="0" x="0"/>
          <a:chExt cy="0" cx="0"/>
        </a:xfrm>
      </p:grpSpPr>
      <p:sp>
        <p:nvSpPr>
          <p:cNvPr id="755" name="Shape 7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56" name="Shape 7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0" name="Shape 760"/>
        <p:cNvGrpSpPr/>
        <p:nvPr/>
      </p:nvGrpSpPr>
      <p:grpSpPr>
        <a:xfrm>
          <a:off y="0" x="0"/>
          <a:ext cy="0" cx="0"/>
          <a:chOff y="0" x="0"/>
          <a:chExt cy="0" cx="0"/>
        </a:xfrm>
      </p:grpSpPr>
      <p:sp>
        <p:nvSpPr>
          <p:cNvPr id="761" name="Shape 76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2" name="Shape 76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7" name="Shape 767"/>
        <p:cNvGrpSpPr/>
        <p:nvPr/>
      </p:nvGrpSpPr>
      <p:grpSpPr>
        <a:xfrm>
          <a:off y="0" x="0"/>
          <a:ext cy="0" cx="0"/>
          <a:chOff y="0" x="0"/>
          <a:chExt cy="0" cx="0"/>
        </a:xfrm>
      </p:grpSpPr>
      <p:sp>
        <p:nvSpPr>
          <p:cNvPr id="768" name="Shape 7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9" name="Shape 7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3" name="Shape 773"/>
        <p:cNvGrpSpPr/>
        <p:nvPr/>
      </p:nvGrpSpPr>
      <p:grpSpPr>
        <a:xfrm>
          <a:off y="0" x="0"/>
          <a:ext cy="0" cx="0"/>
          <a:chOff y="0" x="0"/>
          <a:chExt cy="0" cx="0"/>
        </a:xfrm>
      </p:grpSpPr>
      <p:sp>
        <p:nvSpPr>
          <p:cNvPr id="774" name="Shape 7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5" name="Shape 7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0" name="Shape 780"/>
        <p:cNvGrpSpPr/>
        <p:nvPr/>
      </p:nvGrpSpPr>
      <p:grpSpPr>
        <a:xfrm>
          <a:off y="0" x="0"/>
          <a:ext cy="0" cx="0"/>
          <a:chOff y="0" x="0"/>
          <a:chExt cy="0" cx="0"/>
        </a:xfrm>
      </p:grpSpPr>
      <p:sp>
        <p:nvSpPr>
          <p:cNvPr id="781" name="Shape 7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82" name="Shape 7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6" name="Shape 786"/>
        <p:cNvGrpSpPr/>
        <p:nvPr/>
      </p:nvGrpSpPr>
      <p:grpSpPr>
        <a:xfrm>
          <a:off y="0" x="0"/>
          <a:ext cy="0" cx="0"/>
          <a:chOff y="0" x="0"/>
          <a:chExt cy="0" cx="0"/>
        </a:xfrm>
      </p:grpSpPr>
      <p:sp>
        <p:nvSpPr>
          <p:cNvPr id="787" name="Shape 7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88" name="Shape 7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2" name="Shape 792"/>
        <p:cNvGrpSpPr/>
        <p:nvPr/>
      </p:nvGrpSpPr>
      <p:grpSpPr>
        <a:xfrm>
          <a:off y="0" x="0"/>
          <a:ext cy="0" cx="0"/>
          <a:chOff y="0" x="0"/>
          <a:chExt cy="0" cx="0"/>
        </a:xfrm>
      </p:grpSpPr>
      <p:sp>
        <p:nvSpPr>
          <p:cNvPr id="793" name="Shape 7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4" name="Shape 7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8" name="Shape 798"/>
        <p:cNvGrpSpPr/>
        <p:nvPr/>
      </p:nvGrpSpPr>
      <p:grpSpPr>
        <a:xfrm>
          <a:off y="0" x="0"/>
          <a:ext cy="0" cx="0"/>
          <a:chOff y="0" x="0"/>
          <a:chExt cy="0" cx="0"/>
        </a:xfrm>
      </p:grpSpPr>
      <p:sp>
        <p:nvSpPr>
          <p:cNvPr id="799" name="Shape 7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0" name="Shape 8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4" name="Shape 804"/>
        <p:cNvGrpSpPr/>
        <p:nvPr/>
      </p:nvGrpSpPr>
      <p:grpSpPr>
        <a:xfrm>
          <a:off y="0" x="0"/>
          <a:ext cy="0" cx="0"/>
          <a:chOff y="0" x="0"/>
          <a:chExt cy="0" cx="0"/>
        </a:xfrm>
      </p:grpSpPr>
      <p:sp>
        <p:nvSpPr>
          <p:cNvPr id="805" name="Shape 8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6" name="Shape 8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0" name="Shape 810"/>
        <p:cNvGrpSpPr/>
        <p:nvPr/>
      </p:nvGrpSpPr>
      <p:grpSpPr>
        <a:xfrm>
          <a:off y="0" x="0"/>
          <a:ext cy="0" cx="0"/>
          <a:chOff y="0" x="0"/>
          <a:chExt cy="0" cx="0"/>
        </a:xfrm>
      </p:grpSpPr>
      <p:sp>
        <p:nvSpPr>
          <p:cNvPr id="811" name="Shape 8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12" name="Shape 8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 name="Shape 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1" name="Shape 161"/>
        <p:cNvGrpSpPr/>
        <p:nvPr/>
      </p:nvGrpSpPr>
      <p:grpSpPr>
        <a:xfrm>
          <a:off y="0" x="0"/>
          <a:ext cy="0" cx="0"/>
          <a:chOff y="0" x="0"/>
          <a:chExt cy="0" cx="0"/>
        </a:xfrm>
      </p:grpSpPr>
      <p:sp>
        <p:nvSpPr>
          <p:cNvPr id="162" name="Shape 1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3" name="Shape 1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9" name="Shape 1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3" name="Shape 173"/>
        <p:cNvGrpSpPr/>
        <p:nvPr/>
      </p:nvGrpSpPr>
      <p:grpSpPr>
        <a:xfrm>
          <a:off y="0" x="0"/>
          <a:ext cy="0" cx="0"/>
          <a:chOff y="0" x="0"/>
          <a:chExt cy="0" cx="0"/>
        </a:xfrm>
      </p:grpSpPr>
      <p:sp>
        <p:nvSpPr>
          <p:cNvPr id="174" name="Shape 1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5" name="Shape 1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9" name="Shape 179"/>
        <p:cNvGrpSpPr/>
        <p:nvPr/>
      </p:nvGrpSpPr>
      <p:grpSpPr>
        <a:xfrm>
          <a:off y="0" x="0"/>
          <a:ext cy="0" cx="0"/>
          <a:chOff y="0" x="0"/>
          <a:chExt cy="0" cx="0"/>
        </a:xfrm>
      </p:grpSpPr>
      <p:sp>
        <p:nvSpPr>
          <p:cNvPr id="180" name="Shape 1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1" name="Shape 1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5" name="Shape 185"/>
        <p:cNvGrpSpPr/>
        <p:nvPr/>
      </p:nvGrpSpPr>
      <p:grpSpPr>
        <a:xfrm>
          <a:off y="0" x="0"/>
          <a:ext cy="0" cx="0"/>
          <a:chOff y="0" x="0"/>
          <a:chExt cy="0" cx="0"/>
        </a:xfrm>
      </p:grpSpPr>
      <p:sp>
        <p:nvSpPr>
          <p:cNvPr id="186" name="Shape 1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7" name="Shape 1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1" name="Shape 191"/>
        <p:cNvGrpSpPr/>
        <p:nvPr/>
      </p:nvGrpSpPr>
      <p:grpSpPr>
        <a:xfrm>
          <a:off y="0" x="0"/>
          <a:ext cy="0" cx="0"/>
          <a:chOff y="0" x="0"/>
          <a:chExt cy="0" cx="0"/>
        </a:xfrm>
      </p:grpSpPr>
      <p:sp>
        <p:nvSpPr>
          <p:cNvPr id="192" name="Shape 1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3" name="Shape 19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7" name="Shape 197"/>
        <p:cNvGrpSpPr/>
        <p:nvPr/>
      </p:nvGrpSpPr>
      <p:grpSpPr>
        <a:xfrm>
          <a:off y="0" x="0"/>
          <a:ext cy="0" cx="0"/>
          <a:chOff y="0" x="0"/>
          <a:chExt cy="0" cx="0"/>
        </a:xfrm>
      </p:grpSpPr>
      <p:sp>
        <p:nvSpPr>
          <p:cNvPr id="198" name="Shape 1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9" name="Shape 19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5" name="Shape 215"/>
        <p:cNvGrpSpPr/>
        <p:nvPr/>
      </p:nvGrpSpPr>
      <p:grpSpPr>
        <a:xfrm>
          <a:off y="0" x="0"/>
          <a:ext cy="0" cx="0"/>
          <a:chOff y="0" x="0"/>
          <a:chExt cy="0" cx="0"/>
        </a:xfrm>
      </p:grpSpPr>
      <p:sp>
        <p:nvSpPr>
          <p:cNvPr id="216" name="Shape 2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7" name="Shape 2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3" name="Shape 2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7" name="Shape 227"/>
        <p:cNvGrpSpPr/>
        <p:nvPr/>
      </p:nvGrpSpPr>
      <p:grpSpPr>
        <a:xfrm>
          <a:off y="0" x="0"/>
          <a:ext cy="0" cx="0"/>
          <a:chOff y="0" x="0"/>
          <a:chExt cy="0" cx="0"/>
        </a:xfrm>
      </p:grpSpPr>
      <p:sp>
        <p:nvSpPr>
          <p:cNvPr id="228" name="Shape 2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9" name="Shape 2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2" name="Shape 2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2" name="Shape 2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6" name="Shape 256"/>
        <p:cNvGrpSpPr/>
        <p:nvPr/>
      </p:nvGrpSpPr>
      <p:grpSpPr>
        <a:xfrm>
          <a:off y="0" x="0"/>
          <a:ext cy="0" cx="0"/>
          <a:chOff y="0" x="0"/>
          <a:chExt cy="0" cx="0"/>
        </a:xfrm>
      </p:grpSpPr>
      <p:sp>
        <p:nvSpPr>
          <p:cNvPr id="257" name="Shape 2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8" name="Shape 2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4" name="Shape 2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0" name="Shape 2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0" name="Shape 280"/>
        <p:cNvGrpSpPr/>
        <p:nvPr/>
      </p:nvGrpSpPr>
      <p:grpSpPr>
        <a:xfrm>
          <a:off y="0" x="0"/>
          <a:ext cy="0" cx="0"/>
          <a:chOff y="0" x="0"/>
          <a:chExt cy="0" cx="0"/>
        </a:xfrm>
      </p:grpSpPr>
      <p:sp>
        <p:nvSpPr>
          <p:cNvPr id="281" name="Shape 2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2" name="Shape 2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6" name="Shape 286"/>
        <p:cNvGrpSpPr/>
        <p:nvPr/>
      </p:nvGrpSpPr>
      <p:grpSpPr>
        <a:xfrm>
          <a:off y="0" x="0"/>
          <a:ext cy="0" cx="0"/>
          <a:chOff y="0" x="0"/>
          <a:chExt cy="0" cx="0"/>
        </a:xfrm>
      </p:grpSpPr>
      <p:sp>
        <p:nvSpPr>
          <p:cNvPr id="287" name="Shape 2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8" name="Shape 2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7" name="Shape 3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0" name="Shape 320"/>
        <p:cNvGrpSpPr/>
        <p:nvPr/>
      </p:nvGrpSpPr>
      <p:grpSpPr>
        <a:xfrm>
          <a:off y="0" x="0"/>
          <a:ext cy="0" cx="0"/>
          <a:chOff y="0" x="0"/>
          <a:chExt cy="0" cx="0"/>
        </a:xfrm>
      </p:grpSpPr>
      <p:sp>
        <p:nvSpPr>
          <p:cNvPr id="321" name="Shape 3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2" name="Shape 3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6" name="Shape 326"/>
        <p:cNvGrpSpPr/>
        <p:nvPr/>
      </p:nvGrpSpPr>
      <p:grpSpPr>
        <a:xfrm>
          <a:off y="0" x="0"/>
          <a:ext cy="0" cx="0"/>
          <a:chOff y="0" x="0"/>
          <a:chExt cy="0" cx="0"/>
        </a:xfrm>
      </p:grpSpPr>
      <p:sp>
        <p:nvSpPr>
          <p:cNvPr id="327" name="Shape 3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8" name="Shape 3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2" name="Shape 332"/>
        <p:cNvGrpSpPr/>
        <p:nvPr/>
      </p:nvGrpSpPr>
      <p:grpSpPr>
        <a:xfrm>
          <a:off y="0" x="0"/>
          <a:ext cy="0" cx="0"/>
          <a:chOff y="0" x="0"/>
          <a:chExt cy="0" cx="0"/>
        </a:xfrm>
      </p:grpSpPr>
      <p:sp>
        <p:nvSpPr>
          <p:cNvPr id="333" name="Shape 3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4" name="Shape 3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8" name="Shape 338"/>
        <p:cNvGrpSpPr/>
        <p:nvPr/>
      </p:nvGrpSpPr>
      <p:grpSpPr>
        <a:xfrm>
          <a:off y="0" x="0"/>
          <a:ext cy="0" cx="0"/>
          <a:chOff y="0" x="0"/>
          <a:chExt cy="0" cx="0"/>
        </a:xfrm>
      </p:grpSpPr>
      <p:sp>
        <p:nvSpPr>
          <p:cNvPr id="339" name="Shape 3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0" name="Shape 3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5" name="Shape 345"/>
        <p:cNvGrpSpPr/>
        <p:nvPr/>
      </p:nvGrpSpPr>
      <p:grpSpPr>
        <a:xfrm>
          <a:off y="0" x="0"/>
          <a:ext cy="0" cx="0"/>
          <a:chOff y="0" x="0"/>
          <a:chExt cy="0" cx="0"/>
        </a:xfrm>
      </p:grpSpPr>
      <p:sp>
        <p:nvSpPr>
          <p:cNvPr id="346" name="Shape 3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7" name="Shape 3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1" name="Shape 351"/>
        <p:cNvGrpSpPr/>
        <p:nvPr/>
      </p:nvGrpSpPr>
      <p:grpSpPr>
        <a:xfrm>
          <a:off y="0" x="0"/>
          <a:ext cy="0" cx="0"/>
          <a:chOff y="0" x="0"/>
          <a:chExt cy="0" cx="0"/>
        </a:xfrm>
      </p:grpSpPr>
      <p:sp>
        <p:nvSpPr>
          <p:cNvPr id="352" name="Shape 3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3" name="Shape 3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7" name="Shape 357"/>
        <p:cNvGrpSpPr/>
        <p:nvPr/>
      </p:nvGrpSpPr>
      <p:grpSpPr>
        <a:xfrm>
          <a:off y="0" x="0"/>
          <a:ext cy="0" cx="0"/>
          <a:chOff y="0" x="0"/>
          <a:chExt cy="0" cx="0"/>
        </a:xfrm>
      </p:grpSpPr>
      <p:sp>
        <p:nvSpPr>
          <p:cNvPr id="358" name="Shape 3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9" name="Shape 3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5" name="Shape 3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8" name="Shape 368"/>
        <p:cNvGrpSpPr/>
        <p:nvPr/>
      </p:nvGrpSpPr>
      <p:grpSpPr>
        <a:xfrm>
          <a:off y="0" x="0"/>
          <a:ext cy="0" cx="0"/>
          <a:chOff y="0" x="0"/>
          <a:chExt cy="0" cx="0"/>
        </a:xfrm>
      </p:grpSpPr>
      <p:sp>
        <p:nvSpPr>
          <p:cNvPr id="369" name="Shape 3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0" name="Shape 3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4" name="Shape 374"/>
        <p:cNvGrpSpPr/>
        <p:nvPr/>
      </p:nvGrpSpPr>
      <p:grpSpPr>
        <a:xfrm>
          <a:off y="0" x="0"/>
          <a:ext cy="0" cx="0"/>
          <a:chOff y="0" x="0"/>
          <a:chExt cy="0" cx="0"/>
        </a:xfrm>
      </p:grpSpPr>
      <p:sp>
        <p:nvSpPr>
          <p:cNvPr id="375" name="Shape 3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6" name="Shape 3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2" name="Shape 3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6" name="Shape 386"/>
        <p:cNvGrpSpPr/>
        <p:nvPr/>
      </p:nvGrpSpPr>
      <p:grpSpPr>
        <a:xfrm>
          <a:off y="0" x="0"/>
          <a:ext cy="0" cx="0"/>
          <a:chOff y="0" x="0"/>
          <a:chExt cy="0" cx="0"/>
        </a:xfrm>
      </p:grpSpPr>
      <p:sp>
        <p:nvSpPr>
          <p:cNvPr id="387" name="Shape 3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8" name="Shape 3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2" name="Shape 392"/>
        <p:cNvGrpSpPr/>
        <p:nvPr/>
      </p:nvGrpSpPr>
      <p:grpSpPr>
        <a:xfrm>
          <a:off y="0" x="0"/>
          <a:ext cy="0" cx="0"/>
          <a:chOff y="0" x="0"/>
          <a:chExt cy="0" cx="0"/>
        </a:xfrm>
      </p:grpSpPr>
      <p:sp>
        <p:nvSpPr>
          <p:cNvPr id="393" name="Shape 3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4" name="Shape 3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8" name="Shape 398"/>
        <p:cNvGrpSpPr/>
        <p:nvPr/>
      </p:nvGrpSpPr>
      <p:grpSpPr>
        <a:xfrm>
          <a:off y="0" x="0"/>
          <a:ext cy="0" cx="0"/>
          <a:chOff y="0" x="0"/>
          <a:chExt cy="0" cx="0"/>
        </a:xfrm>
      </p:grpSpPr>
      <p:sp>
        <p:nvSpPr>
          <p:cNvPr id="399" name="Shape 3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0" name="Shape 4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4" name="Shape 404"/>
        <p:cNvGrpSpPr/>
        <p:nvPr/>
      </p:nvGrpSpPr>
      <p:grpSpPr>
        <a:xfrm>
          <a:off y="0" x="0"/>
          <a:ext cy="0" cx="0"/>
          <a:chOff y="0" x="0"/>
          <a:chExt cy="0" cx="0"/>
        </a:xfrm>
      </p:grpSpPr>
      <p:sp>
        <p:nvSpPr>
          <p:cNvPr id="405" name="Shape 4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6" name="Shape 4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0" name="Shape 410"/>
        <p:cNvGrpSpPr/>
        <p:nvPr/>
      </p:nvGrpSpPr>
      <p:grpSpPr>
        <a:xfrm>
          <a:off y="0" x="0"/>
          <a:ext cy="0" cx="0"/>
          <a:chOff y="0" x="0"/>
          <a:chExt cy="0" cx="0"/>
        </a:xfrm>
      </p:grpSpPr>
      <p:sp>
        <p:nvSpPr>
          <p:cNvPr id="411" name="Shape 4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2" name="Shape 4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6" name="Shape 416"/>
        <p:cNvGrpSpPr/>
        <p:nvPr/>
      </p:nvGrpSpPr>
      <p:grpSpPr>
        <a:xfrm>
          <a:off y="0" x="0"/>
          <a:ext cy="0" cx="0"/>
          <a:chOff y="0" x="0"/>
          <a:chExt cy="0" cx="0"/>
        </a:xfrm>
      </p:grpSpPr>
      <p:sp>
        <p:nvSpPr>
          <p:cNvPr id="417" name="Shape 4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8" name="Shape 4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4" name="Shape 4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8" name="Shape 428"/>
        <p:cNvGrpSpPr/>
        <p:nvPr/>
      </p:nvGrpSpPr>
      <p:grpSpPr>
        <a:xfrm>
          <a:off y="0" x="0"/>
          <a:ext cy="0" cx="0"/>
          <a:chOff y="0" x="0"/>
          <a:chExt cy="0" cx="0"/>
        </a:xfrm>
      </p:grpSpPr>
      <p:sp>
        <p:nvSpPr>
          <p:cNvPr id="429" name="Shape 4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0" name="Shape 4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5" name="Shape 435"/>
        <p:cNvGrpSpPr/>
        <p:nvPr/>
      </p:nvGrpSpPr>
      <p:grpSpPr>
        <a:xfrm>
          <a:off y="0" x="0"/>
          <a:ext cy="0" cx="0"/>
          <a:chOff y="0" x="0"/>
          <a:chExt cy="0" cx="0"/>
        </a:xfrm>
      </p:grpSpPr>
      <p:sp>
        <p:nvSpPr>
          <p:cNvPr id="436" name="Shape 4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7" name="Shape 43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1" name="Shape 441"/>
        <p:cNvGrpSpPr/>
        <p:nvPr/>
      </p:nvGrpSpPr>
      <p:grpSpPr>
        <a:xfrm>
          <a:off y="0" x="0"/>
          <a:ext cy="0" cx="0"/>
          <a:chOff y="0" x="0"/>
          <a:chExt cy="0" cx="0"/>
        </a:xfrm>
      </p:grpSpPr>
      <p:sp>
        <p:nvSpPr>
          <p:cNvPr id="442" name="Shape 4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3" name="Shape 4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8" name="Shape 448"/>
        <p:cNvGrpSpPr/>
        <p:nvPr/>
      </p:nvGrpSpPr>
      <p:grpSpPr>
        <a:xfrm>
          <a:off y="0" x="0"/>
          <a:ext cy="0" cx="0"/>
          <a:chOff y="0" x="0"/>
          <a:chExt cy="0" cx="0"/>
        </a:xfrm>
      </p:grpSpPr>
      <p:sp>
        <p:nvSpPr>
          <p:cNvPr id="449" name="Shape 4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0" name="Shape 45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4" name="Shape 454"/>
        <p:cNvGrpSpPr/>
        <p:nvPr/>
      </p:nvGrpSpPr>
      <p:grpSpPr>
        <a:xfrm>
          <a:off y="0" x="0"/>
          <a:ext cy="0" cx="0"/>
          <a:chOff y="0" x="0"/>
          <a:chExt cy="0" cx="0"/>
        </a:xfrm>
      </p:grpSpPr>
      <p:sp>
        <p:nvSpPr>
          <p:cNvPr id="455" name="Shape 4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6" name="Shape 4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1" name="Shape 461"/>
        <p:cNvGrpSpPr/>
        <p:nvPr/>
      </p:nvGrpSpPr>
      <p:grpSpPr>
        <a:xfrm>
          <a:off y="0" x="0"/>
          <a:ext cy="0" cx="0"/>
          <a:chOff y="0" x="0"/>
          <a:chExt cy="0" cx="0"/>
        </a:xfrm>
      </p:grpSpPr>
      <p:sp>
        <p:nvSpPr>
          <p:cNvPr id="462" name="Shape 4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3" name="Shape 4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7" name="Shape 467"/>
        <p:cNvGrpSpPr/>
        <p:nvPr/>
      </p:nvGrpSpPr>
      <p:grpSpPr>
        <a:xfrm>
          <a:off y="0" x="0"/>
          <a:ext cy="0" cx="0"/>
          <a:chOff y="0" x="0"/>
          <a:chExt cy="0" cx="0"/>
        </a:xfrm>
      </p:grpSpPr>
      <p:sp>
        <p:nvSpPr>
          <p:cNvPr id="468" name="Shape 4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9" name="Shape 4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4" name="Shape 474"/>
        <p:cNvGrpSpPr/>
        <p:nvPr/>
      </p:nvGrpSpPr>
      <p:grpSpPr>
        <a:xfrm>
          <a:off y="0" x="0"/>
          <a:ext cy="0" cx="0"/>
          <a:chOff y="0" x="0"/>
          <a:chExt cy="0" cx="0"/>
        </a:xfrm>
      </p:grpSpPr>
      <p:sp>
        <p:nvSpPr>
          <p:cNvPr id="475" name="Shape 4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76" name="Shape 4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0" name="Shape 480"/>
        <p:cNvGrpSpPr/>
        <p:nvPr/>
      </p:nvGrpSpPr>
      <p:grpSpPr>
        <a:xfrm>
          <a:off y="0" x="0"/>
          <a:ext cy="0" cx="0"/>
          <a:chOff y="0" x="0"/>
          <a:chExt cy="0" cx="0"/>
        </a:xfrm>
      </p:grpSpPr>
      <p:sp>
        <p:nvSpPr>
          <p:cNvPr id="481" name="Shape 4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2" name="Shape 4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7" name="Shape 487"/>
        <p:cNvGrpSpPr/>
        <p:nvPr/>
      </p:nvGrpSpPr>
      <p:grpSpPr>
        <a:xfrm>
          <a:off y="0" x="0"/>
          <a:ext cy="0" cx="0"/>
          <a:chOff y="0" x="0"/>
          <a:chExt cy="0" cx="0"/>
        </a:xfrm>
      </p:grpSpPr>
      <p:sp>
        <p:nvSpPr>
          <p:cNvPr id="488" name="Shape 4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9" name="Shape 4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3" name="Shape 493"/>
        <p:cNvGrpSpPr/>
        <p:nvPr/>
      </p:nvGrpSpPr>
      <p:grpSpPr>
        <a:xfrm>
          <a:off y="0" x="0"/>
          <a:ext cy="0" cx="0"/>
          <a:chOff y="0" x="0"/>
          <a:chExt cy="0" cx="0"/>
        </a:xfrm>
      </p:grpSpPr>
      <p:sp>
        <p:nvSpPr>
          <p:cNvPr id="494" name="Shape 4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5" name="Shape 49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0" name="Shape 500"/>
        <p:cNvGrpSpPr/>
        <p:nvPr/>
      </p:nvGrpSpPr>
      <p:grpSpPr>
        <a:xfrm>
          <a:off y="0" x="0"/>
          <a:ext cy="0" cx="0"/>
          <a:chOff y="0" x="0"/>
          <a:chExt cy="0" cx="0"/>
        </a:xfrm>
      </p:grpSpPr>
      <p:sp>
        <p:nvSpPr>
          <p:cNvPr id="501" name="Shape 5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2" name="Shape 5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6" name="Shape 506"/>
        <p:cNvGrpSpPr/>
        <p:nvPr/>
      </p:nvGrpSpPr>
      <p:grpSpPr>
        <a:xfrm>
          <a:off y="0" x="0"/>
          <a:ext cy="0" cx="0"/>
          <a:chOff y="0" x="0"/>
          <a:chExt cy="0" cx="0"/>
        </a:xfrm>
      </p:grpSpPr>
      <p:sp>
        <p:nvSpPr>
          <p:cNvPr id="507" name="Shape 5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8" name="Shape 5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3" name="Shape 513"/>
        <p:cNvGrpSpPr/>
        <p:nvPr/>
      </p:nvGrpSpPr>
      <p:grpSpPr>
        <a:xfrm>
          <a:off y="0" x="0"/>
          <a:ext cy="0" cx="0"/>
          <a:chOff y="0" x="0"/>
          <a:chExt cy="0" cx="0"/>
        </a:xfrm>
      </p:grpSpPr>
      <p:sp>
        <p:nvSpPr>
          <p:cNvPr id="514" name="Shape 5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5" name="Shape 5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9" name="Shape 519"/>
        <p:cNvGrpSpPr/>
        <p:nvPr/>
      </p:nvGrpSpPr>
      <p:grpSpPr>
        <a:xfrm>
          <a:off y="0" x="0"/>
          <a:ext cy="0" cx="0"/>
          <a:chOff y="0" x="0"/>
          <a:chExt cy="0" cx="0"/>
        </a:xfrm>
      </p:grpSpPr>
      <p:sp>
        <p:nvSpPr>
          <p:cNvPr id="520" name="Shape 5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1" name="Shape 5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6" name="Shape 526"/>
        <p:cNvGrpSpPr/>
        <p:nvPr/>
      </p:nvGrpSpPr>
      <p:grpSpPr>
        <a:xfrm>
          <a:off y="0" x="0"/>
          <a:ext cy="0" cx="0"/>
          <a:chOff y="0" x="0"/>
          <a:chExt cy="0" cx="0"/>
        </a:xfrm>
      </p:grpSpPr>
      <p:sp>
        <p:nvSpPr>
          <p:cNvPr id="527" name="Shape 5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8" name="Shape 5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4" name="Shape 5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9" name="Shape 539"/>
        <p:cNvGrpSpPr/>
        <p:nvPr/>
      </p:nvGrpSpPr>
      <p:grpSpPr>
        <a:xfrm>
          <a:off y="0" x="0"/>
          <a:ext cy="0" cx="0"/>
          <a:chOff y="0" x="0"/>
          <a:chExt cy="0" cx="0"/>
        </a:xfrm>
      </p:grpSpPr>
      <p:sp>
        <p:nvSpPr>
          <p:cNvPr id="540" name="Shape 5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1" name="Shape 5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5" name="Shape 545"/>
        <p:cNvGrpSpPr/>
        <p:nvPr/>
      </p:nvGrpSpPr>
      <p:grpSpPr>
        <a:xfrm>
          <a:off y="0" x="0"/>
          <a:ext cy="0" cx="0"/>
          <a:chOff y="0" x="0"/>
          <a:chExt cy="0" cx="0"/>
        </a:xfrm>
      </p:grpSpPr>
      <p:sp>
        <p:nvSpPr>
          <p:cNvPr id="546" name="Shape 5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7" name="Shape 5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2" name="Shape 552"/>
        <p:cNvGrpSpPr/>
        <p:nvPr/>
      </p:nvGrpSpPr>
      <p:grpSpPr>
        <a:xfrm>
          <a:off y="0" x="0"/>
          <a:ext cy="0" cx="0"/>
          <a:chOff y="0" x="0"/>
          <a:chExt cy="0" cx="0"/>
        </a:xfrm>
      </p:grpSpPr>
      <p:sp>
        <p:nvSpPr>
          <p:cNvPr id="553" name="Shape 5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4" name="Shape 5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8" name="Shape 558"/>
        <p:cNvGrpSpPr/>
        <p:nvPr/>
      </p:nvGrpSpPr>
      <p:grpSpPr>
        <a:xfrm>
          <a:off y="0" x="0"/>
          <a:ext cy="0" cx="0"/>
          <a:chOff y="0" x="0"/>
          <a:chExt cy="0" cx="0"/>
        </a:xfrm>
      </p:grpSpPr>
      <p:sp>
        <p:nvSpPr>
          <p:cNvPr id="559" name="Shape 5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0" name="Shape 5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7" name="Shape 5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1" name="Shape 571"/>
        <p:cNvGrpSpPr/>
        <p:nvPr/>
      </p:nvGrpSpPr>
      <p:grpSpPr>
        <a:xfrm>
          <a:off y="0" x="0"/>
          <a:ext cy="0" cx="0"/>
          <a:chOff y="0" x="0"/>
          <a:chExt cy="0" cx="0"/>
        </a:xfrm>
      </p:grpSpPr>
      <p:sp>
        <p:nvSpPr>
          <p:cNvPr id="572" name="Shape 5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3" name="Shape 5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7" name="Shape 577"/>
        <p:cNvGrpSpPr/>
        <p:nvPr/>
      </p:nvGrpSpPr>
      <p:grpSpPr>
        <a:xfrm>
          <a:off y="0" x="0"/>
          <a:ext cy="0" cx="0"/>
          <a:chOff y="0" x="0"/>
          <a:chExt cy="0" cx="0"/>
        </a:xfrm>
      </p:grpSpPr>
      <p:sp>
        <p:nvSpPr>
          <p:cNvPr id="578" name="Shape 5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9" name="Shape 5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3" name="Shape 583"/>
        <p:cNvGrpSpPr/>
        <p:nvPr/>
      </p:nvGrpSpPr>
      <p:grpSpPr>
        <a:xfrm>
          <a:off y="0" x="0"/>
          <a:ext cy="0" cx="0"/>
          <a:chOff y="0" x="0"/>
          <a:chExt cy="0" cx="0"/>
        </a:xfrm>
      </p:grpSpPr>
      <p:sp>
        <p:nvSpPr>
          <p:cNvPr id="584" name="Shape 5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5" name="Shape 5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9" name="Shape 589"/>
        <p:cNvGrpSpPr/>
        <p:nvPr/>
      </p:nvGrpSpPr>
      <p:grpSpPr>
        <a:xfrm>
          <a:off y="0" x="0"/>
          <a:ext cy="0" cx="0"/>
          <a:chOff y="0" x="0"/>
          <a:chExt cy="0" cx="0"/>
        </a:xfrm>
      </p:grpSpPr>
      <p:sp>
        <p:nvSpPr>
          <p:cNvPr id="590" name="Shape 5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1" name="Shape 5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5" name="Shape 595"/>
        <p:cNvGrpSpPr/>
        <p:nvPr/>
      </p:nvGrpSpPr>
      <p:grpSpPr>
        <a:xfrm>
          <a:off y="0" x="0"/>
          <a:ext cy="0" cx="0"/>
          <a:chOff y="0" x="0"/>
          <a:chExt cy="0" cx="0"/>
        </a:xfrm>
      </p:grpSpPr>
      <p:sp>
        <p:nvSpPr>
          <p:cNvPr id="596" name="Shape 5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7" name="Shape 5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1" name="Shape 601"/>
        <p:cNvGrpSpPr/>
        <p:nvPr/>
      </p:nvGrpSpPr>
      <p:grpSpPr>
        <a:xfrm>
          <a:off y="0" x="0"/>
          <a:ext cy="0" cx="0"/>
          <a:chOff y="0" x="0"/>
          <a:chExt cy="0" cx="0"/>
        </a:xfrm>
      </p:grpSpPr>
      <p:sp>
        <p:nvSpPr>
          <p:cNvPr id="602" name="Shape 6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3" name="Shape 6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7" name="Shape 607"/>
        <p:cNvGrpSpPr/>
        <p:nvPr/>
      </p:nvGrpSpPr>
      <p:grpSpPr>
        <a:xfrm>
          <a:off y="0" x="0"/>
          <a:ext cy="0" cx="0"/>
          <a:chOff y="0" x="0"/>
          <a:chExt cy="0" cx="0"/>
        </a:xfrm>
      </p:grpSpPr>
      <p:sp>
        <p:nvSpPr>
          <p:cNvPr id="608" name="Shape 6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9" name="Shape 6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3" name="Shape 613"/>
        <p:cNvGrpSpPr/>
        <p:nvPr/>
      </p:nvGrpSpPr>
      <p:grpSpPr>
        <a:xfrm>
          <a:off y="0" x="0"/>
          <a:ext cy="0" cx="0"/>
          <a:chOff y="0" x="0"/>
          <a:chExt cy="0" cx="0"/>
        </a:xfrm>
      </p:grpSpPr>
      <p:sp>
        <p:nvSpPr>
          <p:cNvPr id="614" name="Shape 61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5" name="Shape 61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9" name="Shape 619"/>
        <p:cNvGrpSpPr/>
        <p:nvPr/>
      </p:nvGrpSpPr>
      <p:grpSpPr>
        <a:xfrm>
          <a:off y="0" x="0"/>
          <a:ext cy="0" cx="0"/>
          <a:chOff y="0" x="0"/>
          <a:chExt cy="0" cx="0"/>
        </a:xfrm>
      </p:grpSpPr>
      <p:sp>
        <p:nvSpPr>
          <p:cNvPr id="620" name="Shape 6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1" name="Shape 62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5" name="Shape 625"/>
        <p:cNvGrpSpPr/>
        <p:nvPr/>
      </p:nvGrpSpPr>
      <p:grpSpPr>
        <a:xfrm>
          <a:off y="0" x="0"/>
          <a:ext cy="0" cx="0"/>
          <a:chOff y="0" x="0"/>
          <a:chExt cy="0" cx="0"/>
        </a:xfrm>
      </p:grpSpPr>
      <p:sp>
        <p:nvSpPr>
          <p:cNvPr id="626" name="Shape 6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7" name="Shape 6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1" name="Shape 631"/>
        <p:cNvGrpSpPr/>
        <p:nvPr/>
      </p:nvGrpSpPr>
      <p:grpSpPr>
        <a:xfrm>
          <a:off y="0" x="0"/>
          <a:ext cy="0" cx="0"/>
          <a:chOff y="0" x="0"/>
          <a:chExt cy="0" cx="0"/>
        </a:xfrm>
      </p:grpSpPr>
      <p:sp>
        <p:nvSpPr>
          <p:cNvPr id="632" name="Shape 6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33" name="Shape 6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7" name="Shape 637"/>
        <p:cNvGrpSpPr/>
        <p:nvPr/>
      </p:nvGrpSpPr>
      <p:grpSpPr>
        <a:xfrm>
          <a:off y="0" x="0"/>
          <a:ext cy="0" cx="0"/>
          <a:chOff y="0" x="0"/>
          <a:chExt cy="0" cx="0"/>
        </a:xfrm>
      </p:grpSpPr>
      <p:sp>
        <p:nvSpPr>
          <p:cNvPr id="638" name="Shape 6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39" name="Shape 6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3" name="Shape 643"/>
        <p:cNvGrpSpPr/>
        <p:nvPr/>
      </p:nvGrpSpPr>
      <p:grpSpPr>
        <a:xfrm>
          <a:off y="0" x="0"/>
          <a:ext cy="0" cx="0"/>
          <a:chOff y="0" x="0"/>
          <a:chExt cy="0" cx="0"/>
        </a:xfrm>
      </p:grpSpPr>
      <p:sp>
        <p:nvSpPr>
          <p:cNvPr id="644" name="Shape 6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45" name="Shape 6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0" name="Shape 650"/>
        <p:cNvGrpSpPr/>
        <p:nvPr/>
      </p:nvGrpSpPr>
      <p:grpSpPr>
        <a:xfrm>
          <a:off y="0" x="0"/>
          <a:ext cy="0" cx="0"/>
          <a:chOff y="0" x="0"/>
          <a:chExt cy="0" cx="0"/>
        </a:xfrm>
      </p:grpSpPr>
      <p:sp>
        <p:nvSpPr>
          <p:cNvPr id="651" name="Shape 6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2" name="Shape 6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6" name="Shape 656"/>
        <p:cNvGrpSpPr/>
        <p:nvPr/>
      </p:nvGrpSpPr>
      <p:grpSpPr>
        <a:xfrm>
          <a:off y="0" x="0"/>
          <a:ext cy="0" cx="0"/>
          <a:chOff y="0" x="0"/>
          <a:chExt cy="0" cx="0"/>
        </a:xfrm>
      </p:grpSpPr>
      <p:sp>
        <p:nvSpPr>
          <p:cNvPr id="657" name="Shape 6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8" name="Shape 6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979800" x="0"/>
            <a:ext cy="2878199" cx="9144000"/>
          </a:xfrm>
          <a:prstGeom prst="rect">
            <a:avLst/>
          </a:prstGeom>
          <a:solidFill>
            <a:schemeClr val="lt1"/>
          </a:solidFill>
          <a:ln>
            <a:noFill/>
          </a:ln>
        </p:spPr>
        <p:txBody>
          <a:bodyPr bIns="45700" rIns="91425" lIns="91425" tIns="45700" anchor="ctr" anchorCtr="0">
            <a:noAutofit/>
          </a:bodyPr>
          <a:lstStyle/>
          <a:p/>
        </p:txBody>
      </p:sp>
      <p:sp>
        <p:nvSpPr>
          <p:cNvPr id="9" name="Shape 9"/>
          <p:cNvSpPr/>
          <p:nvPr/>
        </p:nvSpPr>
        <p:spPr>
          <a:xfrm>
            <a:off y="3190900" x="0"/>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10" name="Shape 10"/>
          <p:cNvSpPr/>
          <p:nvPr/>
        </p:nvSpPr>
        <p:spPr>
          <a:xfrm rot="10800000" flipH="1">
            <a:off y="3980458" x="0"/>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11" name="Shape 11"/>
          <p:cNvSpPr txBox="1"/>
          <p:nvPr>
            <p:ph type="ctrTitle"/>
          </p:nvPr>
        </p:nvSpPr>
        <p:spPr>
          <a:xfrm>
            <a:off y="2329190" x="685800"/>
            <a:ext cy="1650599" cx="7772400"/>
          </a:xfrm>
          <a:prstGeom prst="rect">
            <a:avLst/>
          </a:prstGeom>
          <a:noFill/>
          <a:ln>
            <a:noFill/>
          </a:ln>
        </p:spPr>
        <p:txBody>
          <a:bodyPr bIns="91425" rIns="91425" lIns="91425" tIns="91425" anchor="b" anchorCtr="0"/>
          <a:lstStyle>
            <a:lvl1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1pPr>
            <a:lvl2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2pPr>
            <a:lvl3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3pPr>
            <a:lvl4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4pPr>
            <a:lvl5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5pPr>
            <a:lvl6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6pPr>
            <a:lvl7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7pPr>
            <a:lvl8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8pPr>
            <a:lvl9pPr algn="ctr"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9pPr>
          </a:lstStyle>
          <a:p/>
        </p:txBody>
      </p:sp>
      <p:sp>
        <p:nvSpPr>
          <p:cNvPr id="12" name="Shape 12"/>
          <p:cNvSpPr txBox="1"/>
          <p:nvPr>
            <p:ph idx="1" type="subTitle"/>
          </p:nvPr>
        </p:nvSpPr>
        <p:spPr>
          <a:xfrm>
            <a:off y="4124476" x="685800"/>
            <a:ext cy="888899" cx="7772400"/>
          </a:xfrm>
          <a:prstGeom prst="rect">
            <a:avLst/>
          </a:prstGeom>
          <a:noFill/>
          <a:ln>
            <a:noFill/>
          </a:ln>
        </p:spPr>
        <p:txBody>
          <a:bodyPr bIns="91425" rIns="91425" lIns="91425" tIns="91425" anchor="t" anchorCtr="0"/>
          <a:lstStyle>
            <a:lvl1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1pPr>
            <a:lvl2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2pPr>
            <a:lvl3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3pPr>
            <a:lvl4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4pPr>
            <a:lvl5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5pPr>
            <a:lvl6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6pPr>
            <a:lvl7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7pPr>
            <a:lvl8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8pPr>
            <a:lvl9pPr algn="ctr" rtl="0" indent="152400" marL="0">
              <a:spcBef>
                <a:spcPts val="0"/>
              </a:spcBef>
              <a:buClr>
                <a:schemeClr val="dk2"/>
              </a:buClr>
              <a:buSzPct val="100000"/>
              <a:buFont typeface="Georgia"/>
              <a:buNone/>
              <a:defRPr strike="noStrike" u="none" b="0" cap="none" baseline="0" sz="2400" i="1">
                <a:solidFill>
                  <a:schemeClr val="dk2"/>
                </a:solidFill>
                <a:latin typeface="Georgia"/>
                <a:ea typeface="Georgia"/>
                <a:cs typeface="Georgia"/>
                <a:sym typeface="Georgi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550999" x="0"/>
            <a:ext cy="5307000" cx="9144000"/>
          </a:xfrm>
          <a:prstGeom prst="rect">
            <a:avLst/>
          </a:prstGeom>
          <a:solidFill>
            <a:schemeClr val="lt1"/>
          </a:solidFill>
          <a:ln>
            <a:noFill/>
          </a:ln>
        </p:spPr>
        <p:txBody>
          <a:bodyPr bIns="45700" rIns="91425" lIns="91425" tIns="45700" anchor="ctr" anchorCtr="0">
            <a:noAutofit/>
          </a:bodyPr>
          <a:lstStyle/>
          <a:p/>
        </p:txBody>
      </p:sp>
      <p:sp>
        <p:nvSpPr>
          <p:cNvPr id="15" name="Shape 15"/>
          <p:cNvSpPr/>
          <p:nvPr/>
        </p:nvSpPr>
        <p:spPr>
          <a:xfrm flipH="1">
            <a:off y="761799"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16" name="Shape 16"/>
          <p:cNvSpPr/>
          <p:nvPr/>
        </p:nvSpPr>
        <p:spPr>
          <a:xfrm rot="10800000">
            <a:off y="1551358"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17" name="Shape 17"/>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a:spcBef>
                <a:spcPts val="0"/>
              </a:spcBef>
              <a:buSzPct val="100000"/>
              <a:buFont typeface="Georgia"/>
              <a:buNone/>
              <a:defRPr b="0" sz="4800">
                <a:solidFill>
                  <a:schemeClr val="lt1"/>
                </a:solidFill>
                <a:latin typeface="Georgia"/>
                <a:ea typeface="Georgia"/>
                <a:cs typeface="Georgia"/>
                <a:sym typeface="Georgia"/>
              </a:defRPr>
            </a:lvl1pPr>
            <a:lvl2pPr algn="l" rtl="0">
              <a:spcBef>
                <a:spcPts val="0"/>
              </a:spcBef>
              <a:buSzPct val="100000"/>
              <a:buFont typeface="Georgia"/>
              <a:buNone/>
              <a:defRPr b="0" sz="4800">
                <a:solidFill>
                  <a:schemeClr val="lt1"/>
                </a:solidFill>
                <a:latin typeface="Georgia"/>
                <a:ea typeface="Georgia"/>
                <a:cs typeface="Georgia"/>
                <a:sym typeface="Georgia"/>
              </a:defRPr>
            </a:lvl2pPr>
            <a:lvl3pPr algn="l" rtl="0">
              <a:spcBef>
                <a:spcPts val="0"/>
              </a:spcBef>
              <a:buSzPct val="100000"/>
              <a:buFont typeface="Georgia"/>
              <a:buNone/>
              <a:defRPr b="0" sz="4800">
                <a:solidFill>
                  <a:schemeClr val="lt1"/>
                </a:solidFill>
                <a:latin typeface="Georgia"/>
                <a:ea typeface="Georgia"/>
                <a:cs typeface="Georgia"/>
                <a:sym typeface="Georgia"/>
              </a:defRPr>
            </a:lvl3pPr>
            <a:lvl4pPr algn="l" rtl="0">
              <a:spcBef>
                <a:spcPts val="0"/>
              </a:spcBef>
              <a:buSzPct val="100000"/>
              <a:buFont typeface="Georgia"/>
              <a:buNone/>
              <a:defRPr b="0" sz="4800">
                <a:solidFill>
                  <a:schemeClr val="lt1"/>
                </a:solidFill>
                <a:latin typeface="Georgia"/>
                <a:ea typeface="Georgia"/>
                <a:cs typeface="Georgia"/>
                <a:sym typeface="Georgia"/>
              </a:defRPr>
            </a:lvl4pPr>
            <a:lvl5pPr algn="l" rtl="0">
              <a:spcBef>
                <a:spcPts val="0"/>
              </a:spcBef>
              <a:buSzPct val="100000"/>
              <a:buFont typeface="Georgia"/>
              <a:buNone/>
              <a:defRPr b="0" sz="4800">
                <a:solidFill>
                  <a:schemeClr val="lt1"/>
                </a:solidFill>
                <a:latin typeface="Georgia"/>
                <a:ea typeface="Georgia"/>
                <a:cs typeface="Georgia"/>
                <a:sym typeface="Georgia"/>
              </a:defRPr>
            </a:lvl5pPr>
            <a:lvl6pPr algn="l" rtl="0">
              <a:spcBef>
                <a:spcPts val="0"/>
              </a:spcBef>
              <a:buSzPct val="100000"/>
              <a:buFont typeface="Georgia"/>
              <a:buNone/>
              <a:defRPr b="0" sz="4800">
                <a:solidFill>
                  <a:schemeClr val="lt1"/>
                </a:solidFill>
                <a:latin typeface="Georgia"/>
                <a:ea typeface="Georgia"/>
                <a:cs typeface="Georgia"/>
                <a:sym typeface="Georgia"/>
              </a:defRPr>
            </a:lvl6pPr>
            <a:lvl7pPr algn="l" rtl="0">
              <a:spcBef>
                <a:spcPts val="0"/>
              </a:spcBef>
              <a:buSzPct val="100000"/>
              <a:buFont typeface="Georgia"/>
              <a:buNone/>
              <a:defRPr b="0" sz="4800">
                <a:solidFill>
                  <a:schemeClr val="lt1"/>
                </a:solidFill>
                <a:latin typeface="Georgia"/>
                <a:ea typeface="Georgia"/>
                <a:cs typeface="Georgia"/>
                <a:sym typeface="Georgia"/>
              </a:defRPr>
            </a:lvl7pPr>
            <a:lvl8pPr algn="l" rtl="0">
              <a:spcBef>
                <a:spcPts val="0"/>
              </a:spcBef>
              <a:buSzPct val="100000"/>
              <a:buFont typeface="Georgia"/>
              <a:buNone/>
              <a:defRPr b="0" sz="4800">
                <a:solidFill>
                  <a:schemeClr val="lt1"/>
                </a:solidFill>
                <a:latin typeface="Georgia"/>
                <a:ea typeface="Georgia"/>
                <a:cs typeface="Georgia"/>
                <a:sym typeface="Georgia"/>
              </a:defRPr>
            </a:lvl8pPr>
            <a:lvl9pPr algn="l" rtl="0">
              <a:spcBef>
                <a:spcPts val="0"/>
              </a:spcBef>
              <a:buSzPct val="100000"/>
              <a:buFont typeface="Georgia"/>
              <a:buNone/>
              <a:defRPr b="0" sz="4800">
                <a:solidFill>
                  <a:schemeClr val="lt1"/>
                </a:solidFill>
                <a:latin typeface="Georgia"/>
                <a:ea typeface="Georgia"/>
                <a:cs typeface="Georgia"/>
                <a:sym typeface="Georgia"/>
              </a:defRPr>
            </a:lvl9pPr>
          </a:lstStyle>
          <a:p/>
        </p:txBody>
      </p:sp>
      <p:sp>
        <p:nvSpPr>
          <p:cNvPr id="18" name="Shape 18"/>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550999" x="0"/>
            <a:ext cy="5307000" cx="9144000"/>
          </a:xfrm>
          <a:prstGeom prst="rect">
            <a:avLst/>
          </a:prstGeom>
          <a:solidFill>
            <a:schemeClr val="lt1"/>
          </a:solidFill>
          <a:ln>
            <a:noFill/>
          </a:ln>
        </p:spPr>
        <p:txBody>
          <a:bodyPr bIns="45700" rIns="91425" lIns="91425" tIns="45700" anchor="ctr" anchorCtr="0">
            <a:noAutofit/>
          </a:bodyPr>
          <a:lstStyle/>
          <a:p/>
        </p:txBody>
      </p:sp>
      <p:sp>
        <p:nvSpPr>
          <p:cNvPr id="21" name="Shape 21"/>
          <p:cNvSpPr/>
          <p:nvPr/>
        </p:nvSpPr>
        <p:spPr>
          <a:xfrm rot="10800000">
            <a:off y="1551358"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22" name="Shape 22"/>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a:spcBef>
                <a:spcPts val="0"/>
              </a:spcBef>
              <a:buSzPct val="100000"/>
              <a:buFont typeface="Georgia"/>
              <a:buNone/>
              <a:defRPr b="0" sz="4800">
                <a:solidFill>
                  <a:schemeClr val="lt1"/>
                </a:solidFill>
                <a:latin typeface="Georgia"/>
                <a:ea typeface="Georgia"/>
                <a:cs typeface="Georgia"/>
                <a:sym typeface="Georgia"/>
              </a:defRPr>
            </a:lvl1pPr>
            <a:lvl2pPr algn="l" rtl="0">
              <a:spcBef>
                <a:spcPts val="0"/>
              </a:spcBef>
              <a:buSzPct val="100000"/>
              <a:buFont typeface="Georgia"/>
              <a:buNone/>
              <a:defRPr b="0" sz="4800">
                <a:solidFill>
                  <a:schemeClr val="lt1"/>
                </a:solidFill>
                <a:latin typeface="Georgia"/>
                <a:ea typeface="Georgia"/>
                <a:cs typeface="Georgia"/>
                <a:sym typeface="Georgia"/>
              </a:defRPr>
            </a:lvl2pPr>
            <a:lvl3pPr algn="l" rtl="0">
              <a:spcBef>
                <a:spcPts val="0"/>
              </a:spcBef>
              <a:buSzPct val="100000"/>
              <a:buFont typeface="Georgia"/>
              <a:buNone/>
              <a:defRPr b="0" sz="4800">
                <a:solidFill>
                  <a:schemeClr val="lt1"/>
                </a:solidFill>
                <a:latin typeface="Georgia"/>
                <a:ea typeface="Georgia"/>
                <a:cs typeface="Georgia"/>
                <a:sym typeface="Georgia"/>
              </a:defRPr>
            </a:lvl3pPr>
            <a:lvl4pPr algn="l" rtl="0">
              <a:spcBef>
                <a:spcPts val="0"/>
              </a:spcBef>
              <a:buSzPct val="100000"/>
              <a:buFont typeface="Georgia"/>
              <a:buNone/>
              <a:defRPr b="0" sz="4800">
                <a:solidFill>
                  <a:schemeClr val="lt1"/>
                </a:solidFill>
                <a:latin typeface="Georgia"/>
                <a:ea typeface="Georgia"/>
                <a:cs typeface="Georgia"/>
                <a:sym typeface="Georgia"/>
              </a:defRPr>
            </a:lvl4pPr>
            <a:lvl5pPr algn="l" rtl="0">
              <a:spcBef>
                <a:spcPts val="0"/>
              </a:spcBef>
              <a:buSzPct val="100000"/>
              <a:buFont typeface="Georgia"/>
              <a:buNone/>
              <a:defRPr b="0" sz="4800">
                <a:solidFill>
                  <a:schemeClr val="lt1"/>
                </a:solidFill>
                <a:latin typeface="Georgia"/>
                <a:ea typeface="Georgia"/>
                <a:cs typeface="Georgia"/>
                <a:sym typeface="Georgia"/>
              </a:defRPr>
            </a:lvl5pPr>
            <a:lvl6pPr algn="l" rtl="0">
              <a:spcBef>
                <a:spcPts val="0"/>
              </a:spcBef>
              <a:buSzPct val="100000"/>
              <a:buFont typeface="Georgia"/>
              <a:buNone/>
              <a:defRPr b="0" sz="4800">
                <a:solidFill>
                  <a:schemeClr val="lt1"/>
                </a:solidFill>
                <a:latin typeface="Georgia"/>
                <a:ea typeface="Georgia"/>
                <a:cs typeface="Georgia"/>
                <a:sym typeface="Georgia"/>
              </a:defRPr>
            </a:lvl6pPr>
            <a:lvl7pPr algn="l" rtl="0">
              <a:spcBef>
                <a:spcPts val="0"/>
              </a:spcBef>
              <a:buSzPct val="100000"/>
              <a:buFont typeface="Georgia"/>
              <a:buNone/>
              <a:defRPr b="0" sz="4800">
                <a:solidFill>
                  <a:schemeClr val="lt1"/>
                </a:solidFill>
                <a:latin typeface="Georgia"/>
                <a:ea typeface="Georgia"/>
                <a:cs typeface="Georgia"/>
                <a:sym typeface="Georgia"/>
              </a:defRPr>
            </a:lvl7pPr>
            <a:lvl8pPr algn="l" rtl="0">
              <a:spcBef>
                <a:spcPts val="0"/>
              </a:spcBef>
              <a:buSzPct val="100000"/>
              <a:buFont typeface="Georgia"/>
              <a:buNone/>
              <a:defRPr b="0" sz="4800">
                <a:solidFill>
                  <a:schemeClr val="lt1"/>
                </a:solidFill>
                <a:latin typeface="Georgia"/>
                <a:ea typeface="Georgia"/>
                <a:cs typeface="Georgia"/>
                <a:sym typeface="Georgia"/>
              </a:defRPr>
            </a:lvl8pPr>
            <a:lvl9pPr algn="l" rtl="0">
              <a:spcBef>
                <a:spcPts val="0"/>
              </a:spcBef>
              <a:buSzPct val="100000"/>
              <a:buFont typeface="Georgia"/>
              <a:buNone/>
              <a:defRPr b="0" sz="4800">
                <a:solidFill>
                  <a:schemeClr val="lt1"/>
                </a:solidFill>
                <a:latin typeface="Georgia"/>
                <a:ea typeface="Georgia"/>
                <a:cs typeface="Georgia"/>
                <a:sym typeface="Georgia"/>
              </a:defRPr>
            </a:lvl9pPr>
          </a:lstStyle>
          <a:p/>
        </p:txBody>
      </p:sp>
      <p:sp>
        <p:nvSpPr>
          <p:cNvPr id="23" name="Shape 23"/>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24" name="Shape 24"/>
          <p:cNvSpPr/>
          <p:nvPr/>
        </p:nvSpPr>
        <p:spPr>
          <a:xfrm flipH="1">
            <a:off y="761799"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25" name="Shape 25"/>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550999" x="0"/>
            <a:ext cy="5307000" cx="9144000"/>
          </a:xfrm>
          <a:prstGeom prst="rect">
            <a:avLst/>
          </a:prstGeom>
          <a:solidFill>
            <a:schemeClr val="lt1"/>
          </a:solidFill>
          <a:ln>
            <a:noFill/>
          </a:ln>
        </p:spPr>
        <p:txBody>
          <a:bodyPr bIns="45700" rIns="91425" lIns="91425" tIns="45700" anchor="ctr" anchorCtr="0">
            <a:noAutofit/>
          </a:bodyPr>
          <a:lstStyle/>
          <a:p/>
        </p:txBody>
      </p:sp>
      <p:sp>
        <p:nvSpPr>
          <p:cNvPr id="28" name="Shape 28"/>
          <p:cNvSpPr/>
          <p:nvPr/>
        </p:nvSpPr>
        <p:spPr>
          <a:xfrm flipH="1">
            <a:off y="761799"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a:spcBef>
                <a:spcPts val="0"/>
              </a:spcBef>
              <a:buSzPct val="100000"/>
              <a:buFont typeface="Georgia"/>
              <a:buNone/>
              <a:defRPr b="0" sz="4800">
                <a:solidFill>
                  <a:schemeClr val="lt1"/>
                </a:solidFill>
                <a:latin typeface="Georgia"/>
                <a:ea typeface="Georgia"/>
                <a:cs typeface="Georgia"/>
                <a:sym typeface="Georgia"/>
              </a:defRPr>
            </a:lvl1pPr>
            <a:lvl2pPr algn="l" rtl="0">
              <a:spcBef>
                <a:spcPts val="0"/>
              </a:spcBef>
              <a:buSzPct val="100000"/>
              <a:buFont typeface="Georgia"/>
              <a:buNone/>
              <a:defRPr b="0" sz="4800">
                <a:solidFill>
                  <a:schemeClr val="lt1"/>
                </a:solidFill>
                <a:latin typeface="Georgia"/>
                <a:ea typeface="Georgia"/>
                <a:cs typeface="Georgia"/>
                <a:sym typeface="Georgia"/>
              </a:defRPr>
            </a:lvl2pPr>
            <a:lvl3pPr algn="l" rtl="0">
              <a:spcBef>
                <a:spcPts val="0"/>
              </a:spcBef>
              <a:buSzPct val="100000"/>
              <a:buFont typeface="Georgia"/>
              <a:buNone/>
              <a:defRPr b="0" sz="4800">
                <a:solidFill>
                  <a:schemeClr val="lt1"/>
                </a:solidFill>
                <a:latin typeface="Georgia"/>
                <a:ea typeface="Georgia"/>
                <a:cs typeface="Georgia"/>
                <a:sym typeface="Georgia"/>
              </a:defRPr>
            </a:lvl3pPr>
            <a:lvl4pPr algn="l" rtl="0">
              <a:spcBef>
                <a:spcPts val="0"/>
              </a:spcBef>
              <a:buSzPct val="100000"/>
              <a:buFont typeface="Georgia"/>
              <a:buNone/>
              <a:defRPr b="0" sz="4800">
                <a:solidFill>
                  <a:schemeClr val="lt1"/>
                </a:solidFill>
                <a:latin typeface="Georgia"/>
                <a:ea typeface="Georgia"/>
                <a:cs typeface="Georgia"/>
                <a:sym typeface="Georgia"/>
              </a:defRPr>
            </a:lvl4pPr>
            <a:lvl5pPr algn="l" rtl="0">
              <a:spcBef>
                <a:spcPts val="0"/>
              </a:spcBef>
              <a:buSzPct val="100000"/>
              <a:buFont typeface="Georgia"/>
              <a:buNone/>
              <a:defRPr b="0" sz="4800">
                <a:solidFill>
                  <a:schemeClr val="lt1"/>
                </a:solidFill>
                <a:latin typeface="Georgia"/>
                <a:ea typeface="Georgia"/>
                <a:cs typeface="Georgia"/>
                <a:sym typeface="Georgia"/>
              </a:defRPr>
            </a:lvl5pPr>
            <a:lvl6pPr algn="l" rtl="0">
              <a:spcBef>
                <a:spcPts val="0"/>
              </a:spcBef>
              <a:buSzPct val="100000"/>
              <a:buFont typeface="Georgia"/>
              <a:buNone/>
              <a:defRPr b="0" sz="4800">
                <a:solidFill>
                  <a:schemeClr val="lt1"/>
                </a:solidFill>
                <a:latin typeface="Georgia"/>
                <a:ea typeface="Georgia"/>
                <a:cs typeface="Georgia"/>
                <a:sym typeface="Georgia"/>
              </a:defRPr>
            </a:lvl6pPr>
            <a:lvl7pPr algn="l" rtl="0">
              <a:spcBef>
                <a:spcPts val="0"/>
              </a:spcBef>
              <a:buSzPct val="100000"/>
              <a:buFont typeface="Georgia"/>
              <a:buNone/>
              <a:defRPr b="0" sz="4800">
                <a:solidFill>
                  <a:schemeClr val="lt1"/>
                </a:solidFill>
                <a:latin typeface="Georgia"/>
                <a:ea typeface="Georgia"/>
                <a:cs typeface="Georgia"/>
                <a:sym typeface="Georgia"/>
              </a:defRPr>
            </a:lvl7pPr>
            <a:lvl8pPr algn="l" rtl="0">
              <a:spcBef>
                <a:spcPts val="0"/>
              </a:spcBef>
              <a:buSzPct val="100000"/>
              <a:buFont typeface="Georgia"/>
              <a:buNone/>
              <a:defRPr b="0" sz="4800">
                <a:solidFill>
                  <a:schemeClr val="lt1"/>
                </a:solidFill>
                <a:latin typeface="Georgia"/>
                <a:ea typeface="Georgia"/>
                <a:cs typeface="Georgia"/>
                <a:sym typeface="Georgia"/>
              </a:defRPr>
            </a:lvl8pPr>
            <a:lvl9pPr algn="l" rtl="0">
              <a:spcBef>
                <a:spcPts val="0"/>
              </a:spcBef>
              <a:buSzPct val="100000"/>
              <a:buFont typeface="Georgia"/>
              <a:buNone/>
              <a:defRPr b="0" sz="4800">
                <a:solidFill>
                  <a:schemeClr val="lt1"/>
                </a:solidFill>
                <a:latin typeface="Georgia"/>
                <a:ea typeface="Georgia"/>
                <a:cs typeface="Georgia"/>
                <a:sym typeface="Georgia"/>
              </a:defRPr>
            </a:lvl9pPr>
          </a:lstStyle>
          <a:p/>
        </p:txBody>
      </p:sp>
      <p:sp>
        <p:nvSpPr>
          <p:cNvPr id="30" name="Shape 30"/>
          <p:cNvSpPr/>
          <p:nvPr/>
        </p:nvSpPr>
        <p:spPr>
          <a:xfrm rot="10800000">
            <a:off y="1551358"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5883599" x="0"/>
            <a:ext cy="974400" cx="9144000"/>
          </a:xfrm>
          <a:prstGeom prst="rect">
            <a:avLst/>
          </a:prstGeom>
          <a:solidFill>
            <a:schemeClr val="lt1"/>
          </a:solidFill>
          <a:ln>
            <a:noFill/>
          </a:ln>
        </p:spPr>
        <p:txBody>
          <a:bodyPr bIns="45700" rIns="91425" lIns="91425" tIns="45700" anchor="ctr" anchorCtr="0">
            <a:noAutofit/>
          </a:bodyPr>
          <a:lstStyle/>
          <a:p/>
        </p:txBody>
      </p:sp>
      <p:sp>
        <p:nvSpPr>
          <p:cNvPr id="33" name="Shape 33"/>
          <p:cNvSpPr/>
          <p:nvPr/>
        </p:nvSpPr>
        <p:spPr>
          <a:xfrm flipH="1">
            <a:off y="5094446" x="4526627"/>
            <a:ext cy="790108"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p:txBody>
      </p:sp>
      <p:sp>
        <p:nvSpPr>
          <p:cNvPr id="34" name="Shape 34"/>
          <p:cNvSpPr/>
          <p:nvPr/>
        </p:nvSpPr>
        <p:spPr>
          <a:xfrm rot="10800000">
            <a:off y="5884005" x="4526627"/>
            <a:ext cy="75961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p:txBody>
      </p:sp>
      <p:sp>
        <p:nvSpPr>
          <p:cNvPr id="35" name="Shape 35"/>
          <p:cNvSpPr txBox="1"/>
          <p:nvPr>
            <p:ph idx="1" type="body"/>
          </p:nvPr>
        </p:nvSpPr>
        <p:spPr>
          <a:xfrm>
            <a:off y="5895635" x="457200"/>
            <a:ext cy="673800" cx="8229600"/>
          </a:xfrm>
          <a:prstGeom prst="rect">
            <a:avLst/>
          </a:prstGeom>
          <a:noFill/>
          <a:ln>
            <a:noFill/>
          </a:ln>
        </p:spPr>
        <p:txBody>
          <a:bodyPr bIns="91425" rIns="91425" lIns="91425" tIns="91425" anchor="ctr" anchorCtr="0"/>
          <a:lstStyle>
            <a:lvl1pPr algn="l" rtl="0" indent="-342900" marL="342900">
              <a:lnSpc>
                <a:spcPct val="100000"/>
              </a:lnSpc>
              <a:spcBef>
                <a:spcPts val="0"/>
              </a:spcBef>
              <a:spcAft>
                <a:spcPts val="0"/>
              </a:spcAft>
              <a:buClr>
                <a:schemeClr val="dk2"/>
              </a:buClr>
              <a:buSzPct val="166666"/>
              <a:buFont typeface="Arial"/>
              <a:buChar char="•"/>
              <a:defRPr sz="2400" i="1">
                <a:solidFill>
                  <a:schemeClr val="dk2"/>
                </a:solidFill>
              </a:defRPr>
            </a:lvl1pPr>
            <a:lvl2pPr algn="l" rtl="0" indent="-342900" marL="342900">
              <a:lnSpc>
                <a:spcPct val="100000"/>
              </a:lnSpc>
              <a:spcBef>
                <a:spcPts val="0"/>
              </a:spcBef>
              <a:spcAft>
                <a:spcPts val="0"/>
              </a:spcAft>
              <a:buClr>
                <a:schemeClr val="dk2"/>
              </a:buClr>
              <a:buSzPct val="100000"/>
              <a:buFont typeface="Courier New"/>
              <a:buChar char="o"/>
              <a:defRPr sz="2400" i="1">
                <a:solidFill>
                  <a:schemeClr val="dk2"/>
                </a:solidFill>
              </a:defRPr>
            </a:lvl2pPr>
            <a:lvl3pPr algn="l" rtl="0" indent="-342900" marL="342900">
              <a:lnSpc>
                <a:spcPct val="100000"/>
              </a:lnSpc>
              <a:spcBef>
                <a:spcPts val="0"/>
              </a:spcBef>
              <a:spcAft>
                <a:spcPts val="0"/>
              </a:spcAft>
              <a:buClr>
                <a:schemeClr val="dk2"/>
              </a:buClr>
              <a:buSzPct val="100000"/>
              <a:buFont typeface="Wingdings"/>
              <a:buChar char="§"/>
              <a:defRPr sz="2400" i="1">
                <a:solidFill>
                  <a:schemeClr val="dk2"/>
                </a:solidFill>
              </a:defRPr>
            </a:lvl3pPr>
            <a:lvl4pPr algn="l" rtl="0" indent="-342900" marL="342900">
              <a:lnSpc>
                <a:spcPct val="100000"/>
              </a:lnSpc>
              <a:spcBef>
                <a:spcPts val="0"/>
              </a:spcBef>
              <a:spcAft>
                <a:spcPts val="0"/>
              </a:spcAft>
              <a:buClr>
                <a:schemeClr val="dk2"/>
              </a:buClr>
              <a:buSzPct val="166666"/>
              <a:buFont typeface="Arial"/>
              <a:buChar char="•"/>
              <a:defRPr sz="2400" i="1">
                <a:solidFill>
                  <a:schemeClr val="dk2"/>
                </a:solidFill>
              </a:defRPr>
            </a:lvl4pPr>
            <a:lvl5pPr algn="l" rtl="0" indent="-342900" marL="342900">
              <a:lnSpc>
                <a:spcPct val="100000"/>
              </a:lnSpc>
              <a:spcBef>
                <a:spcPts val="0"/>
              </a:spcBef>
              <a:spcAft>
                <a:spcPts val="0"/>
              </a:spcAft>
              <a:buClr>
                <a:schemeClr val="dk2"/>
              </a:buClr>
              <a:buSzPct val="100000"/>
              <a:buFont typeface="Courier New"/>
              <a:buChar char="o"/>
              <a:defRPr sz="2400" i="1">
                <a:solidFill>
                  <a:schemeClr val="dk2"/>
                </a:solidFill>
              </a:defRPr>
            </a:lvl5pPr>
            <a:lvl6pPr algn="l" rtl="0" indent="-342900" marL="342900">
              <a:lnSpc>
                <a:spcPct val="100000"/>
              </a:lnSpc>
              <a:spcBef>
                <a:spcPts val="0"/>
              </a:spcBef>
              <a:spcAft>
                <a:spcPts val="0"/>
              </a:spcAft>
              <a:buClr>
                <a:schemeClr val="dk2"/>
              </a:buClr>
              <a:buSzPct val="100000"/>
              <a:buFont typeface="Wingdings"/>
              <a:buChar char="§"/>
              <a:defRPr sz="2400" i="1">
                <a:solidFill>
                  <a:schemeClr val="dk2"/>
                </a:solidFill>
              </a:defRPr>
            </a:lvl6pPr>
            <a:lvl7pPr algn="l" rtl="0" indent="-342900" marL="342900">
              <a:lnSpc>
                <a:spcPct val="100000"/>
              </a:lnSpc>
              <a:spcBef>
                <a:spcPts val="0"/>
              </a:spcBef>
              <a:spcAft>
                <a:spcPts val="0"/>
              </a:spcAft>
              <a:buClr>
                <a:schemeClr val="dk2"/>
              </a:buClr>
              <a:buSzPct val="166666"/>
              <a:buFont typeface="Arial"/>
              <a:buChar char="•"/>
              <a:defRPr sz="2400" i="1">
                <a:solidFill>
                  <a:schemeClr val="dk2"/>
                </a:solidFill>
              </a:defRPr>
            </a:lvl7pPr>
            <a:lvl8pPr algn="l" rtl="0" indent="-342900" marL="342900">
              <a:lnSpc>
                <a:spcPct val="100000"/>
              </a:lnSpc>
              <a:spcBef>
                <a:spcPts val="0"/>
              </a:spcBef>
              <a:spcAft>
                <a:spcPts val="0"/>
              </a:spcAft>
              <a:buClr>
                <a:schemeClr val="dk2"/>
              </a:buClr>
              <a:buSzPct val="100000"/>
              <a:buFont typeface="Courier New"/>
              <a:buChar char="o"/>
              <a:defRPr sz="2400" i="1">
                <a:solidFill>
                  <a:schemeClr val="dk2"/>
                </a:solidFill>
              </a:defRPr>
            </a:lvl8pPr>
            <a:lvl9pPr algn="l" rtl="0" indent="-342900" marL="342900">
              <a:lnSpc>
                <a:spcPct val="100000"/>
              </a:lnSpc>
              <a:spcBef>
                <a:spcPts val="0"/>
              </a:spcBef>
              <a:spcAft>
                <a:spcPts val="0"/>
              </a:spcAft>
              <a:buClr>
                <a:schemeClr val="dk2"/>
              </a:buClr>
              <a:buSzPct val="100000"/>
              <a:buFont typeface="Wingdings"/>
              <a:buChar char="§"/>
              <a:defRPr sz="2400" i="1">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101675" x="6676"/>
            <a:ext cy="673972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1pPr>
            <a:lvl2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2pPr>
            <a:lvl3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3pPr>
            <a:lvl4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4pPr>
            <a:lvl5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5pPr>
            <a:lvl6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6pPr>
            <a:lvl7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7pPr>
            <a:lvl8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8pPr>
            <a:lvl9pPr algn="l" rtl="0" indent="304800" marL="0">
              <a:spcBef>
                <a:spcPts val="0"/>
              </a:spcBef>
              <a:buClr>
                <a:schemeClr val="lt1"/>
              </a:buClr>
              <a:buSzPct val="100000"/>
              <a:buFont typeface="Georgia"/>
              <a:buNone/>
              <a:defRPr strike="noStrike" u="none" b="0" cap="none" baseline="0" sz="4800" i="0">
                <a:solidFill>
                  <a:schemeClr val="lt1"/>
                </a:solidFill>
                <a:latin typeface="Georgia"/>
                <a:ea typeface="Georgia"/>
                <a:cs typeface="Georgia"/>
                <a:sym typeface="Georgia"/>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chemeClr val="dk1"/>
              </a:buClr>
              <a:buSzPct val="166666"/>
              <a:buFont typeface="Arial"/>
              <a:buChar char="•"/>
              <a:defRPr strike="noStrike" u="none" b="0" cap="none" baseline="0" sz="3000" i="0">
                <a:solidFill>
                  <a:schemeClr val="dk1"/>
                </a:solidFill>
                <a:latin typeface="Georgia"/>
                <a:ea typeface="Georgia"/>
                <a:cs typeface="Georgia"/>
                <a:sym typeface="Georgia"/>
              </a:defRPr>
            </a:lvl1pPr>
            <a:lvl2pPr algn="l" rtl="0" indent="-285750" marL="742950">
              <a:spcBef>
                <a:spcPts val="480"/>
              </a:spcBef>
              <a:buClr>
                <a:schemeClr val="dk1"/>
              </a:buClr>
              <a:buSzPct val="100000"/>
              <a:buFont typeface="Courier New"/>
              <a:buChar char="o"/>
              <a:defRPr strike="noStrike" u="none" b="0" cap="none" baseline="0" sz="2400" i="0">
                <a:solidFill>
                  <a:schemeClr val="dk1"/>
                </a:solidFill>
                <a:latin typeface="Georgia"/>
                <a:ea typeface="Georgia"/>
                <a:cs typeface="Georgia"/>
                <a:sym typeface="Georgia"/>
              </a:defRPr>
            </a:lvl2pPr>
            <a:lvl3pPr algn="l" rtl="0" indent="-228600" marL="1143000">
              <a:spcBef>
                <a:spcPts val="480"/>
              </a:spcBef>
              <a:buClr>
                <a:schemeClr val="dk1"/>
              </a:buClr>
              <a:buSzPct val="100000"/>
              <a:buFont typeface="Wingdings"/>
              <a:buChar char="§"/>
              <a:defRPr strike="noStrike" u="none" b="0" cap="none" baseline="0" sz="2400" i="0">
                <a:solidFill>
                  <a:schemeClr val="dk1"/>
                </a:solidFill>
                <a:latin typeface="Georgia"/>
                <a:ea typeface="Georgia"/>
                <a:cs typeface="Georgia"/>
                <a:sym typeface="Georgia"/>
              </a:defRPr>
            </a:lvl3pPr>
            <a:lvl4pPr algn="l" rtl="0" indent="-228600" marL="1600200">
              <a:spcBef>
                <a:spcPts val="360"/>
              </a:spcBef>
              <a:buClr>
                <a:schemeClr val="dk1"/>
              </a:buClr>
              <a:buSzPct val="166666"/>
              <a:buFont typeface="Arial"/>
              <a:buChar char="•"/>
              <a:defRPr strike="noStrike" u="none" b="0" cap="none" baseline="0" sz="1800" i="0">
                <a:solidFill>
                  <a:schemeClr val="dk1"/>
                </a:solidFill>
                <a:latin typeface="Georgia"/>
                <a:ea typeface="Georgia"/>
                <a:cs typeface="Georgia"/>
                <a:sym typeface="Georgia"/>
              </a:defRPr>
            </a:lvl4pPr>
            <a:lvl5pPr algn="l" rtl="0" indent="-228600" marL="2057400">
              <a:spcBef>
                <a:spcPts val="360"/>
              </a:spcBef>
              <a:buClr>
                <a:schemeClr val="dk1"/>
              </a:buClr>
              <a:buSzPct val="100000"/>
              <a:buFont typeface="Courier New"/>
              <a:buChar char="o"/>
              <a:defRPr strike="noStrike" u="none" b="0" cap="none" baseline="0" sz="1800" i="0">
                <a:solidFill>
                  <a:schemeClr val="dk1"/>
                </a:solidFill>
                <a:latin typeface="Georgia"/>
                <a:ea typeface="Georgia"/>
                <a:cs typeface="Georgia"/>
                <a:sym typeface="Georgia"/>
              </a:defRPr>
            </a:lvl5pPr>
            <a:lvl6pPr algn="l" rtl="0" indent="-228600" marL="2514600">
              <a:spcBef>
                <a:spcPts val="360"/>
              </a:spcBef>
              <a:buClr>
                <a:schemeClr val="dk1"/>
              </a:buClr>
              <a:buSzPct val="100000"/>
              <a:buFont typeface="Wingdings"/>
              <a:buChar char="§"/>
              <a:defRPr strike="noStrike" u="none" b="0" cap="none" baseline="0" sz="1800" i="0">
                <a:solidFill>
                  <a:schemeClr val="dk1"/>
                </a:solidFill>
                <a:latin typeface="Georgia"/>
                <a:ea typeface="Georgia"/>
                <a:cs typeface="Georgia"/>
                <a:sym typeface="Georgia"/>
              </a:defRPr>
            </a:lvl6pPr>
            <a:lvl7pPr algn="l" rtl="0" indent="-228600" marL="2971800">
              <a:spcBef>
                <a:spcPts val="360"/>
              </a:spcBef>
              <a:buClr>
                <a:schemeClr val="dk1"/>
              </a:buClr>
              <a:buSzPct val="166666"/>
              <a:buFont typeface="Arial"/>
              <a:buChar char="•"/>
              <a:defRPr strike="noStrike" u="none" b="0" cap="none" baseline="0" sz="1800" i="0">
                <a:solidFill>
                  <a:schemeClr val="dk1"/>
                </a:solidFill>
                <a:latin typeface="Georgia"/>
                <a:ea typeface="Georgia"/>
                <a:cs typeface="Georgia"/>
                <a:sym typeface="Georgia"/>
              </a:defRPr>
            </a:lvl7pPr>
            <a:lvl8pPr algn="l" rtl="0" indent="-228600" marL="3429000">
              <a:spcBef>
                <a:spcPts val="360"/>
              </a:spcBef>
              <a:buClr>
                <a:schemeClr val="dk1"/>
              </a:buClr>
              <a:buSzPct val="100000"/>
              <a:buFont typeface="Courier New"/>
              <a:buChar char="o"/>
              <a:defRPr strike="noStrike" u="none" b="0" cap="none" baseline="0" sz="1800" i="0">
                <a:solidFill>
                  <a:schemeClr val="dk1"/>
                </a:solidFill>
                <a:latin typeface="Georgia"/>
                <a:ea typeface="Georgia"/>
                <a:cs typeface="Georgia"/>
                <a:sym typeface="Georgia"/>
              </a:defRPr>
            </a:lvl8pPr>
            <a:lvl9pPr algn="l" rtl="0" indent="-228600" marL="3886200">
              <a:spcBef>
                <a:spcPts val="360"/>
              </a:spcBef>
              <a:buClr>
                <a:schemeClr val="dk1"/>
              </a:buClr>
              <a:buSzPct val="100000"/>
              <a:buFont typeface="Wingdings"/>
              <a:buChar char="§"/>
              <a:defRPr strike="noStrike" u="none" b="0" cap="none" baseline="0" sz="1800" i="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00.gif"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s>
</file>

<file path=ppt/slides/_rels/slide100.xml.rels><?xml version="1.0" encoding="UTF-8" standalone="yes"?><Relationships xmlns="http://schemas.openxmlformats.org/package/2006/relationships"><Relationship Target="../notesSlides/notesSlide100.xml" Type="http://schemas.openxmlformats.org/officeDocument/2006/relationships/notesSlide" Id="rId2"/><Relationship Target="../slideLayouts/slideLayout2.xml" Type="http://schemas.openxmlformats.org/officeDocument/2006/relationships/slideLayout" Id="rId1"/><Relationship Target="../media/image29.png" Type="http://schemas.openxmlformats.org/officeDocument/2006/relationships/image" Id="rId3"/></Relationships>
</file>

<file path=ppt/slides/_rels/slide101.xml.rels><?xml version="1.0" encoding="UTF-8" standalone="yes"?><Relationships xmlns="http://schemas.openxmlformats.org/package/2006/relationships"><Relationship Target="../notesSlides/notesSlide101.xml" Type="http://schemas.openxmlformats.org/officeDocument/2006/relationships/notesSlide" Id="rId2"/><Relationship Target="../slideLayouts/slideLayout2.xml" Type="http://schemas.openxmlformats.org/officeDocument/2006/relationships/slideLayout" Id="rId1"/></Relationships>
</file>

<file path=ppt/slides/_rels/slide102.xml.rels><?xml version="1.0" encoding="UTF-8" standalone="yes"?><Relationships xmlns="http://schemas.openxmlformats.org/package/2006/relationships"><Relationship Target="../notesSlides/notesSlide102.xml" Type="http://schemas.openxmlformats.org/officeDocument/2006/relationships/notesSlide" Id="rId2"/><Relationship Target="../slideLayouts/slideLayout2.xml" Type="http://schemas.openxmlformats.org/officeDocument/2006/relationships/slideLayout" Id="rId1"/><Relationship Target="../media/image28.png" Type="http://schemas.openxmlformats.org/officeDocument/2006/relationships/image" Id="rId3"/></Relationships>
</file>

<file path=ppt/slides/_rels/slide103.xml.rels><?xml version="1.0" encoding="UTF-8" standalone="yes"?><Relationships xmlns="http://schemas.openxmlformats.org/package/2006/relationships"><Relationship Target="../notesSlides/notesSlide103.xml" Type="http://schemas.openxmlformats.org/officeDocument/2006/relationships/notesSlide" Id="rId2"/><Relationship Target="../slideLayouts/slideLayout2.xml" Type="http://schemas.openxmlformats.org/officeDocument/2006/relationships/slideLayout" Id="rId1"/></Relationships>
</file>

<file path=ppt/slides/_rels/slide104.xml.rels><?xml version="1.0" encoding="UTF-8" standalone="yes"?><Relationships xmlns="http://schemas.openxmlformats.org/package/2006/relationships"><Relationship Target="../notesSlides/notesSlide104.xml" Type="http://schemas.openxmlformats.org/officeDocument/2006/relationships/notesSlide" Id="rId2"/><Relationship Target="../slideLayouts/slideLayout2.xml" Type="http://schemas.openxmlformats.org/officeDocument/2006/relationships/slideLayout" Id="rId1"/><Relationship Target="../media/image30.png" Type="http://schemas.openxmlformats.org/officeDocument/2006/relationships/image" Id="rId3"/></Relationships>
</file>

<file path=ppt/slides/_rels/slide105.xml.rels><?xml version="1.0" encoding="UTF-8" standalone="yes"?><Relationships xmlns="http://schemas.openxmlformats.org/package/2006/relationships"><Relationship Target="../notesSlides/notesSlide105.xml" Type="http://schemas.openxmlformats.org/officeDocument/2006/relationships/notesSlide" Id="rId2"/><Relationship Target="../slideLayouts/slideLayout2.xml" Type="http://schemas.openxmlformats.org/officeDocument/2006/relationships/slideLayout" Id="rId1"/></Relationships>
</file>

<file path=ppt/slides/_rels/slide106.xml.rels><?xml version="1.0" encoding="UTF-8" standalone="yes"?><Relationships xmlns="http://schemas.openxmlformats.org/package/2006/relationships"><Relationship Target="../notesSlides/notesSlide106.xml" Type="http://schemas.openxmlformats.org/officeDocument/2006/relationships/notesSlide" Id="rId2"/><Relationship Target="../slideLayouts/slideLayout2.xml" Type="http://schemas.openxmlformats.org/officeDocument/2006/relationships/slideLayout" Id="rId1"/><Relationship Target="../media/image38.png" Type="http://schemas.openxmlformats.org/officeDocument/2006/relationships/image" Id="rId3"/></Relationships>
</file>

<file path=ppt/slides/_rels/slide107.xml.rels><?xml version="1.0" encoding="UTF-8" standalone="yes"?><Relationships xmlns="http://schemas.openxmlformats.org/package/2006/relationships"><Relationship Target="../notesSlides/notesSlide107.xml" Type="http://schemas.openxmlformats.org/officeDocument/2006/relationships/notesSlide" Id="rId2"/><Relationship Target="../slideLayouts/slideLayout2.xml" Type="http://schemas.openxmlformats.org/officeDocument/2006/relationships/slideLayout" Id="rId1"/></Relationships>
</file>

<file path=ppt/slides/_rels/slide108.xml.rels><?xml version="1.0" encoding="UTF-8" standalone="yes"?><Relationships xmlns="http://schemas.openxmlformats.org/package/2006/relationships"><Relationship Target="../notesSlides/notesSlide108.xml" Type="http://schemas.openxmlformats.org/officeDocument/2006/relationships/notesSlide" Id="rId2"/><Relationship Target="../slideLayouts/slideLayout2.xml" Type="http://schemas.openxmlformats.org/officeDocument/2006/relationships/slideLayout" Id="rId1"/><Relationship Target="../media/image32.png" Type="http://schemas.openxmlformats.org/officeDocument/2006/relationships/image" Id="rId3"/></Relationships>
</file>

<file path=ppt/slides/_rels/slide109.xml.rels><?xml version="1.0" encoding="UTF-8" standalone="yes"?><Relationships xmlns="http://schemas.openxmlformats.org/package/2006/relationships"><Relationship Target="../notesSlides/notesSlide109.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10.xml.rels><?xml version="1.0" encoding="UTF-8" standalone="yes"?><Relationships xmlns="http://schemas.openxmlformats.org/package/2006/relationships"><Relationship Target="../notesSlides/notesSlide110.xml" Type="http://schemas.openxmlformats.org/officeDocument/2006/relationships/notesSlide" Id="rId2"/><Relationship Target="../slideLayouts/slideLayout2.xml" Type="http://schemas.openxmlformats.org/officeDocument/2006/relationships/slideLayout" Id="rId1"/><Relationship Target="../media/image35.png" Type="http://schemas.openxmlformats.org/officeDocument/2006/relationships/image" Id="rId3"/></Relationships>
</file>

<file path=ppt/slides/_rels/slide111.xml.rels><?xml version="1.0" encoding="UTF-8" standalone="yes"?><Relationships xmlns="http://schemas.openxmlformats.org/package/2006/relationships"><Relationship Target="../notesSlides/notesSlide111.xml" Type="http://schemas.openxmlformats.org/officeDocument/2006/relationships/notesSlide" Id="rId2"/><Relationship Target="../slideLayouts/slideLayout2.xml" Type="http://schemas.openxmlformats.org/officeDocument/2006/relationships/slideLayout" Id="rId1"/></Relationships>
</file>

<file path=ppt/slides/_rels/slide112.xml.rels><?xml version="1.0" encoding="UTF-8" standalone="yes"?><Relationships xmlns="http://schemas.openxmlformats.org/package/2006/relationships"><Relationship Target="../notesSlides/notesSlide112.xml" Type="http://schemas.openxmlformats.org/officeDocument/2006/relationships/notesSlide" Id="rId2"/><Relationship Target="../slideLayouts/slideLayout2.xml" Type="http://schemas.openxmlformats.org/officeDocument/2006/relationships/slideLayout" Id="rId1"/><Relationship Target="../media/image39.png" Type="http://schemas.openxmlformats.org/officeDocument/2006/relationships/image" Id="rId3"/></Relationships>
</file>

<file path=ppt/slides/_rels/slide113.xml.rels><?xml version="1.0" encoding="UTF-8" standalone="yes"?><Relationships xmlns="http://schemas.openxmlformats.org/package/2006/relationships"><Relationship Target="../notesSlides/notesSlide113.xml" Type="http://schemas.openxmlformats.org/officeDocument/2006/relationships/notesSlide" Id="rId2"/><Relationship Target="../slideLayouts/slideLayout2.xml" Type="http://schemas.openxmlformats.org/officeDocument/2006/relationships/slideLayout" Id="rId1"/></Relationships>
</file>

<file path=ppt/slides/_rels/slide114.xml.rels><?xml version="1.0" encoding="UTF-8" standalone="yes"?><Relationships xmlns="http://schemas.openxmlformats.org/package/2006/relationships"><Relationship Target="../notesSlides/notesSlide114.xml" Type="http://schemas.openxmlformats.org/officeDocument/2006/relationships/notesSlide" Id="rId2"/><Relationship Target="../slideLayouts/slideLayout2.xml" Type="http://schemas.openxmlformats.org/officeDocument/2006/relationships/slideLayout" Id="rId1"/><Relationship Target="../media/image33.png" Type="http://schemas.openxmlformats.org/officeDocument/2006/relationships/image" Id="rId3"/></Relationships>
</file>

<file path=ppt/slides/_rels/slide115.xml.rels><?xml version="1.0" encoding="UTF-8" standalone="yes"?><Relationships xmlns="http://schemas.openxmlformats.org/package/2006/relationships"><Relationship Target="../notesSlides/notesSlide115.xml" Type="http://schemas.openxmlformats.org/officeDocument/2006/relationships/notesSlide" Id="rId2"/><Relationship Target="../slideLayouts/slideLayout2.xml" Type="http://schemas.openxmlformats.org/officeDocument/2006/relationships/slideLayout" Id="rId1"/></Relationships>
</file>

<file path=ppt/slides/_rels/slide116.xml.rels><?xml version="1.0" encoding="UTF-8" standalone="yes"?><Relationships xmlns="http://schemas.openxmlformats.org/package/2006/relationships"><Relationship Target="../notesSlides/notesSlide116.xml" Type="http://schemas.openxmlformats.org/officeDocument/2006/relationships/notesSlide" Id="rId2"/><Relationship Target="../slideLayouts/slideLayout2.xml" Type="http://schemas.openxmlformats.org/officeDocument/2006/relationships/slideLayout" Id="rId1"/><Relationship Target="../media/image34.png" Type="http://schemas.openxmlformats.org/officeDocument/2006/relationships/image" Id="rId3"/></Relationships>
</file>

<file path=ppt/slides/_rels/slide117.xml.rels><?xml version="1.0" encoding="UTF-8" standalone="yes"?><Relationships xmlns="http://schemas.openxmlformats.org/package/2006/relationships"><Relationship Target="../notesSlides/notesSlide117.xml" Type="http://schemas.openxmlformats.org/officeDocument/2006/relationships/notesSlide" Id="rId2"/><Relationship Target="../slideLayouts/slideLayout2.xml" Type="http://schemas.openxmlformats.org/officeDocument/2006/relationships/slideLayout" Id="rId1"/></Relationships>
</file>

<file path=ppt/slides/_rels/slide118.xml.rels><?xml version="1.0" encoding="UTF-8" standalone="yes"?><Relationships xmlns="http://schemas.openxmlformats.org/package/2006/relationships"><Relationship Target="../notesSlides/notesSlide118.xml" Type="http://schemas.openxmlformats.org/officeDocument/2006/relationships/notesSlide" Id="rId2"/><Relationship Target="../slideLayouts/slideLayout2.xml" Type="http://schemas.openxmlformats.org/officeDocument/2006/relationships/slideLayout" Id="rId1"/><Relationship Target="../media/image36.png" Type="http://schemas.openxmlformats.org/officeDocument/2006/relationships/image" Id="rId3"/></Relationships>
</file>

<file path=ppt/slides/_rels/slide119.xml.rels><?xml version="1.0" encoding="UTF-8" standalone="yes"?><Relationships xmlns="http://schemas.openxmlformats.org/package/2006/relationships"><Relationship Target="../notesSlides/notesSlide119.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1.xml" Type="http://schemas.openxmlformats.org/officeDocument/2006/relationships/slideLayout" Id="rId1"/></Relationships>
</file>

<file path=ppt/slides/_rels/slide120.xml.rels><?xml version="1.0" encoding="UTF-8" standalone="yes"?><Relationships xmlns="http://schemas.openxmlformats.org/package/2006/relationships"><Relationship Target="../notesSlides/notesSlide120.xml" Type="http://schemas.openxmlformats.org/officeDocument/2006/relationships/notesSlide" Id="rId2"/><Relationship Target="../slideLayouts/slideLayout2.xml" Type="http://schemas.openxmlformats.org/officeDocument/2006/relationships/slideLayout" Id="rId1"/></Relationships>
</file>

<file path=ppt/slides/_rels/slide121.xml.rels><?xml version="1.0" encoding="UTF-8" standalone="yes"?><Relationships xmlns="http://schemas.openxmlformats.org/package/2006/relationships"><Relationship Target="../notesSlides/notesSlide121.xml" Type="http://schemas.openxmlformats.org/officeDocument/2006/relationships/notesSlide" Id="rId2"/><Relationship Target="../slideLayouts/slideLayout2.xml" Type="http://schemas.openxmlformats.org/officeDocument/2006/relationships/slideLayout" Id="rId1"/></Relationships>
</file>

<file path=ppt/slides/_rels/slide122.xml.rels><?xml version="1.0" encoding="UTF-8" standalone="yes"?><Relationships xmlns="http://schemas.openxmlformats.org/package/2006/relationships"><Relationship Target="../notesSlides/notesSlide122.xml" Type="http://schemas.openxmlformats.org/officeDocument/2006/relationships/notesSlide" Id="rId2"/><Relationship Target="../slideLayouts/slideLayout2.xml" Type="http://schemas.openxmlformats.org/officeDocument/2006/relationships/slideLayout" Id="rId1"/></Relationships>
</file>

<file path=ppt/slides/_rels/slide123.xml.rels><?xml version="1.0" encoding="UTF-8" standalone="yes"?><Relationships xmlns="http://schemas.openxmlformats.org/package/2006/relationships"><Relationship Target="../notesSlides/notesSlide123.xml" Type="http://schemas.openxmlformats.org/officeDocument/2006/relationships/notesSlide" Id="rId2"/><Relationship Target="../slideLayouts/slideLayout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5.gif"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22.gif"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37.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1.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10.gif"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4"/><Relationship Target="../media/image03.jpg" Type="http://schemas.openxmlformats.org/officeDocument/2006/relationships/image" Id="rId3"/><Relationship Target="../media/image09.png" Type="http://schemas.openxmlformats.org/officeDocument/2006/relationships/image" Id="rId6"/><Relationship Target="../media/image07.png" Type="http://schemas.openxmlformats.org/officeDocument/2006/relationships/image" Id="rId5"/><Relationship Target="../media/image06.png" Type="http://schemas.openxmlformats.org/officeDocument/2006/relationships/image" Id="rId7"/></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18.jp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11.jp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13.jp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1.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 Target="../media/image14.jpg" Type="http://schemas.openxmlformats.org/officeDocument/2006/relationships/image"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1.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 Target="../media/image16.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1.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3"/></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xml" Type="http://schemas.openxmlformats.org/officeDocument/2006/relationships/slideLayout" Id="rId1"/></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xml" Type="http://schemas.openxmlformats.org/officeDocument/2006/relationships/slideLayout" Id="rId1"/></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 Target="../media/image27.png" Type="http://schemas.openxmlformats.org/officeDocument/2006/relationships/image" Id="rId3"/></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s>
</file>

<file path=ppt/slides/_rels/slide78.xml.rels><?xml version="1.0" encoding="UTF-8" standalone="yes"?><Relationships xmlns="http://schemas.openxmlformats.org/package/2006/relationships"><Relationship Target="../notesSlides/notesSlide78.xml" Type="http://schemas.openxmlformats.org/officeDocument/2006/relationships/notesSlide" Id="rId2"/><Relationship Target="../slideLayouts/slideLayout2.xml" Type="http://schemas.openxmlformats.org/officeDocument/2006/relationships/slideLayout" Id="rId1"/><Relationship Target="../media/image26.png" Type="http://schemas.openxmlformats.org/officeDocument/2006/relationships/image" Id="rId3"/></Relationships>
</file>

<file path=ppt/slides/_rels/slide79.xml.rels><?xml version="1.0" encoding="UTF-8" standalone="yes"?><Relationships xmlns="http://schemas.openxmlformats.org/package/2006/relationships"><Relationship Target="../notesSlides/notesSlide79.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80.xml.rels><?xml version="1.0" encoding="UTF-8" standalone="yes"?><Relationships xmlns="http://schemas.openxmlformats.org/package/2006/relationships"><Relationship Target="../notesSlides/notesSlide80.xml" Type="http://schemas.openxmlformats.org/officeDocument/2006/relationships/notesSlide" Id="rId2"/><Relationship Target="../slideLayouts/slideLayout2.xml" Type="http://schemas.openxmlformats.org/officeDocument/2006/relationships/slideLayout" Id="rId1"/><Relationship Target="../media/image31.png" Type="http://schemas.openxmlformats.org/officeDocument/2006/relationships/image" Id="rId3"/></Relationships>
</file>

<file path=ppt/slides/_rels/slide81.xml.rels><?xml version="1.0" encoding="UTF-8" standalone="yes"?><Relationships xmlns="http://schemas.openxmlformats.org/package/2006/relationships"><Relationship Target="../notesSlides/notesSlide81.xml" Type="http://schemas.openxmlformats.org/officeDocument/2006/relationships/notesSlide" Id="rId2"/><Relationship Target="../slideLayouts/slideLayout2.xml" Type="http://schemas.openxmlformats.org/officeDocument/2006/relationships/slideLayout" Id="rId1"/></Relationships>
</file>

<file path=ppt/slides/_rels/slide82.xml.rels><?xml version="1.0" encoding="UTF-8" standalone="yes"?><Relationships xmlns="http://schemas.openxmlformats.org/package/2006/relationships"><Relationship Target="../notesSlides/notesSlide82.xml" Type="http://schemas.openxmlformats.org/officeDocument/2006/relationships/notesSlide" Id="rId2"/><Relationship Target="../slideLayouts/slideLayout2.xml" Type="http://schemas.openxmlformats.org/officeDocument/2006/relationships/slideLayout" Id="rId1"/><Relationship Target="../media/image34.png" Type="http://schemas.openxmlformats.org/officeDocument/2006/relationships/image" Id="rId3"/></Relationships>
</file>

<file path=ppt/slides/_rels/slide83.xml.rels><?xml version="1.0" encoding="UTF-8" standalone="yes"?><Relationships xmlns="http://schemas.openxmlformats.org/package/2006/relationships"><Relationship Target="../notesSlides/notesSlide83.xml" Type="http://schemas.openxmlformats.org/officeDocument/2006/relationships/notesSlide" Id="rId2"/><Relationship Target="../slideLayouts/slideLayout2.xml" Type="http://schemas.openxmlformats.org/officeDocument/2006/relationships/slideLayout" Id="rId1"/></Relationships>
</file>

<file path=ppt/slides/_rels/slide84.xml.rels><?xml version="1.0" encoding="UTF-8" standalone="yes"?><Relationships xmlns="http://schemas.openxmlformats.org/package/2006/relationships"><Relationship Target="../notesSlides/notesSlide84.xml" Type="http://schemas.openxmlformats.org/officeDocument/2006/relationships/notesSlide" Id="rId2"/><Relationship Target="../slideLayouts/slideLayout2.xml" Type="http://schemas.openxmlformats.org/officeDocument/2006/relationships/slideLayout" Id="rId1"/><Relationship Target="../media/image40.png" Type="http://schemas.openxmlformats.org/officeDocument/2006/relationships/image" Id="rId3"/></Relationships>
</file>

<file path=ppt/slides/_rels/slide85.xml.rels><?xml version="1.0" encoding="UTF-8" standalone="yes"?><Relationships xmlns="http://schemas.openxmlformats.org/package/2006/relationships"><Relationship Target="../notesSlides/notesSlide85.xml" Type="http://schemas.openxmlformats.org/officeDocument/2006/relationships/notesSlide" Id="rId2"/><Relationship Target="../slideLayouts/slideLayout2.xml" Type="http://schemas.openxmlformats.org/officeDocument/2006/relationships/slideLayout" Id="rId1"/></Relationships>
</file>

<file path=ppt/slides/_rels/slide86.xml.rels><?xml version="1.0" encoding="UTF-8" standalone="yes"?><Relationships xmlns="http://schemas.openxmlformats.org/package/2006/relationships"><Relationship Target="../notesSlides/notesSlide86.xml" Type="http://schemas.openxmlformats.org/officeDocument/2006/relationships/notesSlide" Id="rId2"/><Relationship Target="../slideLayouts/slideLayout2.xml" Type="http://schemas.openxmlformats.org/officeDocument/2006/relationships/slideLayout" Id="rId1"/></Relationships>
</file>

<file path=ppt/slides/_rels/slide87.xml.rels><?xml version="1.0" encoding="UTF-8" standalone="yes"?><Relationships xmlns="http://schemas.openxmlformats.org/package/2006/relationships"><Relationship Target="../notesSlides/notesSlide87.xml" Type="http://schemas.openxmlformats.org/officeDocument/2006/relationships/notesSlide" Id="rId2"/><Relationship Target="../slideLayouts/slideLayout2.xml" Type="http://schemas.openxmlformats.org/officeDocument/2006/relationships/slideLayout" Id="rId1"/></Relationships>
</file>

<file path=ppt/slides/_rels/slide88.xml.rels><?xml version="1.0" encoding="UTF-8" standalone="yes"?><Relationships xmlns="http://schemas.openxmlformats.org/package/2006/relationships"><Relationship Target="../notesSlides/notesSlide88.xml" Type="http://schemas.openxmlformats.org/officeDocument/2006/relationships/notesSlide" Id="rId2"/><Relationship Target="../slideLayouts/slideLayout2.xml" Type="http://schemas.openxmlformats.org/officeDocument/2006/relationships/slideLayout" Id="rId1"/></Relationships>
</file>

<file path=ppt/slides/_rels/slide89.xml.rels><?xml version="1.0" encoding="UTF-8" standalone="yes"?><Relationships xmlns="http://schemas.openxmlformats.org/package/2006/relationships"><Relationship Target="../notesSlides/notesSlide89.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_rels/slide90.xml.rels><?xml version="1.0" encoding="UTF-8" standalone="yes"?><Relationships xmlns="http://schemas.openxmlformats.org/package/2006/relationships"><Relationship Target="../notesSlides/notesSlide90.xml" Type="http://schemas.openxmlformats.org/officeDocument/2006/relationships/notesSlide" Id="rId2"/><Relationship Target="../slideLayouts/slideLayout2.xml" Type="http://schemas.openxmlformats.org/officeDocument/2006/relationships/slideLayout" Id="rId1"/></Relationships>
</file>

<file path=ppt/slides/_rels/slide91.xml.rels><?xml version="1.0" encoding="UTF-8" standalone="yes"?><Relationships xmlns="http://schemas.openxmlformats.org/package/2006/relationships"><Relationship Target="../notesSlides/notesSlide91.xml" Type="http://schemas.openxmlformats.org/officeDocument/2006/relationships/notesSlide" Id="rId2"/><Relationship Target="../slideLayouts/slideLayout2.xml" Type="http://schemas.openxmlformats.org/officeDocument/2006/relationships/slideLayout" Id="rId1"/></Relationships>
</file>

<file path=ppt/slides/_rels/slide92.xml.rels><?xml version="1.0" encoding="UTF-8" standalone="yes"?><Relationships xmlns="http://schemas.openxmlformats.org/package/2006/relationships"><Relationship Target="../notesSlides/notesSlide92.xml" Type="http://schemas.openxmlformats.org/officeDocument/2006/relationships/notesSlide" Id="rId2"/><Relationship Target="../slideLayouts/slideLayout2.xml" Type="http://schemas.openxmlformats.org/officeDocument/2006/relationships/slideLayout" Id="rId1"/></Relationships>
</file>

<file path=ppt/slides/_rels/slide93.xml.rels><?xml version="1.0" encoding="UTF-8" standalone="yes"?><Relationships xmlns="http://schemas.openxmlformats.org/package/2006/relationships"><Relationship Target="../notesSlides/notesSlide93.xml" Type="http://schemas.openxmlformats.org/officeDocument/2006/relationships/notesSlide" Id="rId2"/><Relationship Target="../slideLayouts/slideLayout2.xml" Type="http://schemas.openxmlformats.org/officeDocument/2006/relationships/slideLayout" Id="rId1"/></Relationships>
</file>

<file path=ppt/slides/_rels/slide94.xml.rels><?xml version="1.0" encoding="UTF-8" standalone="yes"?><Relationships xmlns="http://schemas.openxmlformats.org/package/2006/relationships"><Relationship Target="../notesSlides/notesSlide94.xml" Type="http://schemas.openxmlformats.org/officeDocument/2006/relationships/notesSlide" Id="rId2"/><Relationship Target="../slideLayouts/slideLayout2.xml" Type="http://schemas.openxmlformats.org/officeDocument/2006/relationships/slideLayout" Id="rId1"/></Relationships>
</file>

<file path=ppt/slides/_rels/slide95.xml.rels><?xml version="1.0" encoding="UTF-8" standalone="yes"?><Relationships xmlns="http://schemas.openxmlformats.org/package/2006/relationships"><Relationship Target="../notesSlides/notesSlide95.xml" Type="http://schemas.openxmlformats.org/officeDocument/2006/relationships/notesSlide" Id="rId2"/><Relationship Target="../slideLayouts/slideLayout2.xml" Type="http://schemas.openxmlformats.org/officeDocument/2006/relationships/slideLayout" Id="rId1"/></Relationships>
</file>

<file path=ppt/slides/_rels/slide96.xml.rels><?xml version="1.0" encoding="UTF-8" standalone="yes"?><Relationships xmlns="http://schemas.openxmlformats.org/package/2006/relationships"><Relationship Target="../notesSlides/notesSlide96.xml" Type="http://schemas.openxmlformats.org/officeDocument/2006/relationships/notesSlide" Id="rId2"/><Relationship Target="../slideLayouts/slideLayout2.xml" Type="http://schemas.openxmlformats.org/officeDocument/2006/relationships/slideLayout" Id="rId1"/></Relationships>
</file>

<file path=ppt/slides/_rels/slide97.xml.rels><?xml version="1.0" encoding="UTF-8" standalone="yes"?><Relationships xmlns="http://schemas.openxmlformats.org/package/2006/relationships"><Relationship Target="../notesSlides/notesSlide97.xml" Type="http://schemas.openxmlformats.org/officeDocument/2006/relationships/notesSlide" Id="rId2"/><Relationship Target="../slideLayouts/slideLayout2.xml" Type="http://schemas.openxmlformats.org/officeDocument/2006/relationships/slideLayout" Id="rId1"/></Relationships>
</file>

<file path=ppt/slides/_rels/slide98.xml.rels><?xml version="1.0" encoding="UTF-8" standalone="yes"?><Relationships xmlns="http://schemas.openxmlformats.org/package/2006/relationships"><Relationship Target="../notesSlides/notesSlide98.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3"/></Relationships>
</file>

<file path=ppt/slides/_rels/slide99.xml.rels><?xml version="1.0" encoding="UTF-8" standalone="yes"?><Relationships xmlns="http://schemas.openxmlformats.org/package/2006/relationships"><Relationship Target="../notesSlides/notesSlide9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8" name="Shape 38"/>
        <p:cNvGrpSpPr/>
        <p:nvPr/>
      </p:nvGrpSpPr>
      <p:grpSpPr>
        <a:xfrm>
          <a:off y="0" x="0"/>
          <a:ext cy="0" cx="0"/>
          <a:chOff y="0" x="0"/>
          <a:chExt cy="0" cx="0"/>
        </a:xfrm>
      </p:grpSpPr>
      <p:sp>
        <p:nvSpPr>
          <p:cNvPr id="39" name="Shape 39"/>
          <p:cNvSpPr txBox="1"/>
          <p:nvPr>
            <p:ph type="ctrTitle"/>
          </p:nvPr>
        </p:nvSpPr>
        <p:spPr>
          <a:xfrm>
            <a:off y="2329190" x="685800"/>
            <a:ext cy="1650599" cx="7772400"/>
          </a:xfrm>
          <a:prstGeom prst="rect">
            <a:avLst/>
          </a:prstGeom>
        </p:spPr>
        <p:txBody>
          <a:bodyPr bIns="91425" rIns="91425" lIns="91425" tIns="91425" anchor="b" anchorCtr="0">
            <a:noAutofit/>
          </a:bodyPr>
          <a:lstStyle/>
          <a:p>
            <a:pPr>
              <a:buNone/>
            </a:pPr>
            <a:r>
              <a:rPr lang="en">
                <a:latin typeface="Ubuntu"/>
                <a:ea typeface="Ubuntu"/>
                <a:cs typeface="Ubuntu"/>
                <a:sym typeface="Ubuntu"/>
              </a:rPr>
              <a:t>Alpha Phi Omega</a:t>
            </a:r>
          </a:p>
        </p:txBody>
      </p:sp>
      <p:sp>
        <p:nvSpPr>
          <p:cNvPr id="40" name="Shape 40"/>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Chi Chapter at UCLA</a:t>
            </a:r>
          </a:p>
          <a:p>
            <a:pPr rtl="0" lvl="0">
              <a:buNone/>
            </a:pPr>
            <a:r>
              <a:rPr lang="en" i="0">
                <a:latin typeface="Ubuntu"/>
                <a:ea typeface="Ubuntu"/>
                <a:cs typeface="Ubuntu"/>
                <a:sym typeface="Ubuntu"/>
              </a:rPr>
              <a:t>Alpha Kappa / David A. Emery Term, Meeting 6</a:t>
            </a:r>
          </a:p>
          <a:p>
            <a:pPr rtl="0" lvl="0">
              <a:buNone/>
            </a:pPr>
            <a:r>
              <a:rPr lang="en" i="0">
                <a:latin typeface="Ubuntu"/>
                <a:ea typeface="Ubuntu"/>
                <a:cs typeface="Ubuntu"/>
                <a:sym typeface="Ubuntu"/>
              </a:rPr>
              <a:t>November 13, 2013</a:t>
            </a:r>
          </a:p>
          <a:p>
            <a:r>
              <a:t/>
            </a:r>
          </a:p>
          <a:p>
            <a:pPr>
              <a:buNone/>
            </a:pPr>
            <a:r>
              <a:rPr lang="en">
                <a:latin typeface="Ubuntu"/>
                <a:ea typeface="Ubuntu"/>
                <a:cs typeface="Ubuntu"/>
                <a:sym typeface="Ubuntu"/>
              </a:rPr>
              <a:t>www.apo-x.org</a:t>
            </a:r>
          </a:p>
        </p:txBody>
      </p:sp>
      <p:sp>
        <p:nvSpPr>
          <p:cNvPr id="41" name="Shape 41"/>
          <p:cNvSpPr/>
          <p:nvPr/>
        </p:nvSpPr>
        <p:spPr>
          <a:xfrm>
            <a:off y="315912" x="3471862"/>
            <a:ext cy="2924175" cx="2200275"/>
          </a:xfrm>
          <a:prstGeom prst="rect">
            <a:avLst/>
          </a:prstGeom>
          <a:blipFill>
            <a:blip r:embed="rId3"/>
            <a:stretch>
              <a:fillRect/>
            </a:stretch>
          </a:blipFill>
          <a:ln>
            <a:noFill/>
          </a:ln>
        </p:spPr>
      </p:sp>
      <p:sp>
        <p:nvSpPr>
          <p:cNvPr id="42" name="Shape 42"/>
          <p:cNvSpPr/>
          <p:nvPr/>
        </p:nvSpPr>
        <p:spPr>
          <a:xfrm>
            <a:off y="5495780" x="7217164"/>
            <a:ext cy="1200345" cx="1679186"/>
          </a:xfrm>
          <a:prstGeom prst="rect">
            <a:avLst/>
          </a:prstGeom>
          <a:blipFill>
            <a:blip r:embed="rId4"/>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95" name="Shape 95"/>
        <p:cNvGrpSpPr/>
        <p:nvPr/>
      </p:nvGrpSpPr>
      <p:grpSpPr>
        <a:xfrm>
          <a:off y="0" x="0"/>
          <a:ext cy="0" cx="0"/>
          <a:chOff y="0" x="0"/>
          <a:chExt cy="0" cx="0"/>
        </a:xfrm>
      </p:grpSpPr>
      <p:sp>
        <p:nvSpPr>
          <p:cNvPr id="96" name="Shape 96"/>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Administrative VPs</a:t>
            </a:r>
          </a:p>
        </p:txBody>
      </p:sp>
      <p:sp>
        <p:nvSpPr>
          <p:cNvPr id="97" name="Shape 97"/>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Jacqueline Pan &amp; Melanie Teepronpirut</a:t>
            </a:r>
          </a:p>
          <a:p>
            <a:pPr rtl="0" lvl="0">
              <a:buNone/>
            </a:pPr>
            <a:r>
              <a:rPr lang="en">
                <a:latin typeface="Ubuntu"/>
                <a:ea typeface="Ubuntu"/>
                <a:cs typeface="Ubuntu"/>
                <a:sym typeface="Ubuntu"/>
              </a:rPr>
              <a:t>admin@apo-x.org</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59" name="Shape 659"/>
        <p:cNvGrpSpPr/>
        <p:nvPr/>
      </p:nvGrpSpPr>
      <p:grpSpPr>
        <a:xfrm>
          <a:off y="0" x="0"/>
          <a:ext cy="0" cx="0"/>
          <a:chOff y="0" x="0"/>
          <a:chExt cy="0" cx="0"/>
        </a:xfrm>
      </p:grpSpPr>
      <p:sp>
        <p:nvSpPr>
          <p:cNvPr id="660" name="Shape 66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Admin VPs</a:t>
            </a:r>
          </a:p>
        </p:txBody>
      </p:sp>
      <p:sp>
        <p:nvSpPr>
          <p:cNvPr id="661" name="Shape 661"/>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4.35</a:t>
            </a:r>
          </a:p>
        </p:txBody>
      </p:sp>
      <p:sp>
        <p:nvSpPr>
          <p:cNvPr id="662" name="Shape 662"/>
          <p:cNvSpPr/>
          <p:nvPr/>
        </p:nvSpPr>
        <p:spPr>
          <a:xfrm>
            <a:off y="2289375" x="1288375"/>
            <a:ext cy="4004249" cx="6680425"/>
          </a:xfrm>
          <a:prstGeom prst="rect">
            <a:avLst/>
          </a:prstGeom>
          <a:blipFill>
            <a:blip r:embed="rId3"/>
            <a:stretch>
              <a:fillRect/>
            </a:stretch>
          </a:blipFill>
        </p:spPr>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66" name="Shape 666"/>
        <p:cNvGrpSpPr/>
        <p:nvPr/>
      </p:nvGrpSpPr>
      <p:grpSpPr>
        <a:xfrm>
          <a:off y="0" x="0"/>
          <a:ext cy="0" cx="0"/>
          <a:chOff y="0" x="0"/>
          <a:chExt cy="0" cx="0"/>
        </a:xfrm>
      </p:grpSpPr>
      <p:sp>
        <p:nvSpPr>
          <p:cNvPr id="667" name="Shape 66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Admin VPs</a:t>
            </a:r>
          </a:p>
        </p:txBody>
      </p:sp>
      <p:sp>
        <p:nvSpPr>
          <p:cNvPr id="668" name="Shape 668"/>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419100" marL="457200">
              <a:lnSpc>
                <a:spcPct val="100000"/>
              </a:lnSpc>
              <a:spcBef>
                <a:spcPts val="0"/>
              </a:spcBef>
              <a:buClr>
                <a:schemeClr val="dk1"/>
              </a:buClr>
              <a:buSzPct val="166666"/>
              <a:buFont typeface="Arial"/>
              <a:buChar char="•"/>
            </a:pPr>
            <a:r>
              <a:rPr lang="en">
                <a:latin typeface="Arial"/>
                <a:ea typeface="Arial"/>
                <a:cs typeface="Arial"/>
                <a:sym typeface="Arial"/>
              </a:rPr>
              <a:t>update website</a:t>
            </a:r>
          </a:p>
          <a:p>
            <a:pPr rtl="0" lvl="0" indent="-419100" marL="457200">
              <a:lnSpc>
                <a:spcPct val="100000"/>
              </a:lnSpc>
              <a:spcBef>
                <a:spcPts val="0"/>
              </a:spcBef>
              <a:buClr>
                <a:schemeClr val="dk1"/>
              </a:buClr>
              <a:buSzPct val="166666"/>
              <a:buFont typeface="Arial"/>
              <a:buChar char="•"/>
            </a:pPr>
            <a:r>
              <a:rPr lang="en">
                <a:latin typeface="Arial"/>
                <a:ea typeface="Arial"/>
                <a:cs typeface="Arial"/>
                <a:sym typeface="Arial"/>
              </a:rPr>
              <a:t>you both are extremely young but you still have done extremely well. I know that you may get a lot of criticism about the website, but in all honesty, it is kind of out of your control. Work on getting more alumni events up. Great job!</a:t>
            </a:r>
          </a:p>
          <a:p>
            <a:pPr rtl="0" lvl="0" indent="-419100" marL="457200">
              <a:lnSpc>
                <a:spcPct val="100000"/>
              </a:lnSpc>
              <a:spcBef>
                <a:spcPts val="0"/>
              </a:spcBef>
              <a:buClr>
                <a:schemeClr val="dk1"/>
              </a:buClr>
              <a:buSzPct val="166666"/>
              <a:buFont typeface="Arial"/>
              <a:buChar char="•"/>
            </a:pPr>
            <a:r>
              <a:rPr lang="en">
                <a:latin typeface="Arial"/>
                <a:ea typeface="Arial"/>
                <a:cs typeface="Arial"/>
                <a:sym typeface="Arial"/>
              </a:rPr>
              <a:t>like to know progress on new website</a:t>
            </a:r>
          </a:p>
          <a:p>
            <a:r>
              <a:t/>
            </a: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72" name="Shape 672"/>
        <p:cNvGrpSpPr/>
        <p:nvPr/>
      </p:nvGrpSpPr>
      <p:grpSpPr>
        <a:xfrm>
          <a:off y="0" x="0"/>
          <a:ext cy="0" cx="0"/>
          <a:chOff y="0" x="0"/>
          <a:chExt cy="0" cx="0"/>
        </a:xfrm>
      </p:grpSpPr>
      <p:sp>
        <p:nvSpPr>
          <p:cNvPr id="673" name="Shape 67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Membership VP</a:t>
            </a:r>
          </a:p>
        </p:txBody>
      </p:sp>
      <p:sp>
        <p:nvSpPr>
          <p:cNvPr id="674" name="Shape 674"/>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4.54 </a:t>
            </a:r>
          </a:p>
        </p:txBody>
      </p:sp>
      <p:sp>
        <p:nvSpPr>
          <p:cNvPr id="675" name="Shape 675"/>
          <p:cNvSpPr/>
          <p:nvPr/>
        </p:nvSpPr>
        <p:spPr>
          <a:xfrm>
            <a:off y="2244400" x="956225"/>
            <a:ext cy="4334550" cx="7231549"/>
          </a:xfrm>
          <a:prstGeom prst="rect">
            <a:avLst/>
          </a:prstGeom>
          <a:blipFill>
            <a:blip r:embed="rId3"/>
            <a:stretch>
              <a:fillRect/>
            </a:stretch>
          </a:blipFill>
        </p:spPr>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79" name="Shape 679"/>
        <p:cNvGrpSpPr/>
        <p:nvPr/>
      </p:nvGrpSpPr>
      <p:grpSpPr>
        <a:xfrm>
          <a:off y="0" x="0"/>
          <a:ext cy="0" cx="0"/>
          <a:chOff y="0" x="0"/>
          <a:chExt cy="0" cx="0"/>
        </a:xfrm>
      </p:grpSpPr>
      <p:sp>
        <p:nvSpPr>
          <p:cNvPr id="680" name="Shape 68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Membership VP</a:t>
            </a:r>
          </a:p>
        </p:txBody>
      </p:sp>
      <p:sp>
        <p:nvSpPr>
          <p:cNvPr id="681" name="Shape 681"/>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I'd go back to revelations being 1 by 1 and make the challenges beforehand shorter. Also, don't find out the family first because then it's more obvious who big is before the revealing</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Vivian, god you are amazing. I know that you have gone through so much in the past but you have really pulled through. Even through the drama, and the APO bitches you have continued to make membership a position that is sought after and admired.</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Revelations was messy and long</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make games more organized</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active involvement such as having families on their toes and keep spirit up</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fam comp outside of meeting</a:t>
            </a:r>
          </a:p>
          <a:p>
            <a:r>
              <a:t/>
            </a:r>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85" name="Shape 685"/>
        <p:cNvGrpSpPr/>
        <p:nvPr/>
      </p:nvGrpSpPr>
      <p:grpSpPr>
        <a:xfrm>
          <a:off y="0" x="0"/>
          <a:ext cy="0" cx="0"/>
          <a:chOff y="0" x="0"/>
          <a:chExt cy="0" cx="0"/>
        </a:xfrm>
      </p:grpSpPr>
      <p:sp>
        <p:nvSpPr>
          <p:cNvPr id="686" name="Shape 68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Service VPs</a:t>
            </a:r>
          </a:p>
        </p:txBody>
      </p:sp>
      <p:sp>
        <p:nvSpPr>
          <p:cNvPr id="687" name="Shape 687"/>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4.625 </a:t>
            </a:r>
          </a:p>
        </p:txBody>
      </p:sp>
      <p:sp>
        <p:nvSpPr>
          <p:cNvPr id="688" name="Shape 688"/>
          <p:cNvSpPr/>
          <p:nvPr/>
        </p:nvSpPr>
        <p:spPr>
          <a:xfrm>
            <a:off y="2311850" x="1063425"/>
            <a:ext cy="4096050" cx="6833575"/>
          </a:xfrm>
          <a:prstGeom prst="rect">
            <a:avLst/>
          </a:prstGeom>
          <a:blipFill>
            <a:blip r:embed="rId3"/>
            <a:stretch>
              <a:fillRect/>
            </a:stretch>
          </a:blipFill>
        </p:spPr>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92" name="Shape 692"/>
        <p:cNvGrpSpPr/>
        <p:nvPr/>
      </p:nvGrpSpPr>
      <p:grpSpPr>
        <a:xfrm>
          <a:off y="0" x="0"/>
          <a:ext cy="0" cx="0"/>
          <a:chOff y="0" x="0"/>
          <a:chExt cy="0" cx="0"/>
        </a:xfrm>
      </p:grpSpPr>
      <p:sp>
        <p:nvSpPr>
          <p:cNvPr id="693" name="Shape 69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Service VPs</a:t>
            </a:r>
          </a:p>
        </p:txBody>
      </p:sp>
      <p:sp>
        <p:nvSpPr>
          <p:cNvPr id="694" name="Shape 694"/>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66666"/>
              <a:buFont typeface="Arial"/>
              <a:buChar char="•"/>
            </a:pPr>
            <a:r>
              <a:rPr sz="2400" lang="en">
                <a:latin typeface="Arial"/>
                <a:ea typeface="Arial"/>
                <a:cs typeface="Arial"/>
                <a:sym typeface="Arial"/>
              </a:rPr>
              <a:t>Put Meals on Wheels back on calendar please and Monday Night Mission because it encourages people to go </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you both are working so much harder than the past terms and it is very obvious to everyone. I know that you both are very busy and kinda slipping away from APO so I admire you work even more. Great job guys. More puppies please</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events! and variety! </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98" name="Shape 698"/>
        <p:cNvGrpSpPr/>
        <p:nvPr/>
      </p:nvGrpSpPr>
      <p:grpSpPr>
        <a:xfrm>
          <a:off y="0" x="0"/>
          <a:ext cy="0" cx="0"/>
          <a:chOff y="0" x="0"/>
          <a:chExt cy="0" cx="0"/>
        </a:xfrm>
      </p:grpSpPr>
      <p:sp>
        <p:nvSpPr>
          <p:cNvPr id="699" name="Shape 69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Pledge Parents</a:t>
            </a:r>
          </a:p>
        </p:txBody>
      </p:sp>
      <p:sp>
        <p:nvSpPr>
          <p:cNvPr id="700" name="Shape 700"/>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4.15</a:t>
            </a:r>
          </a:p>
        </p:txBody>
      </p:sp>
      <p:sp>
        <p:nvSpPr>
          <p:cNvPr id="701" name="Shape 701"/>
          <p:cNvSpPr/>
          <p:nvPr/>
        </p:nvSpPr>
        <p:spPr>
          <a:xfrm>
            <a:off y="2384312" x="984700"/>
            <a:ext cy="4192975" cx="6995325"/>
          </a:xfrm>
          <a:prstGeom prst="rect">
            <a:avLst/>
          </a:prstGeom>
          <a:blipFill>
            <a:blip r:embed="rId3"/>
            <a:stretch>
              <a:fillRect/>
            </a:stretch>
          </a:blipFill>
        </p:spPr>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05" name="Shape 705"/>
        <p:cNvGrpSpPr/>
        <p:nvPr/>
      </p:nvGrpSpPr>
      <p:grpSpPr>
        <a:xfrm>
          <a:off y="0" x="0"/>
          <a:ext cy="0" cx="0"/>
          <a:chOff y="0" x="0"/>
          <a:chExt cy="0" cx="0"/>
        </a:xfrm>
      </p:grpSpPr>
      <p:sp>
        <p:nvSpPr>
          <p:cNvPr id="706" name="Shape 70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Pledge Parents</a:t>
            </a:r>
          </a:p>
        </p:txBody>
      </p:sp>
      <p:sp>
        <p:nvSpPr>
          <p:cNvPr id="707" name="Shape 707"/>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teamwork</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Track things faster (or tell PAC to) more sure pledges know interviews etiquette at the beginning </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good job with the DPs, set that tone</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this pledge class is so spirited and awesome. They look like they're enjoying APO so much so it really reflects well on the PPs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divide work more evenly, less revelations drama and hype. more communication between pledges/actives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when is active appreciation day? </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I think you guys need to be more strict with the pledges sometimes. And david really needs to take a bigger role, and be more serious. All I see is Hamilton doing stuff</a:t>
            </a:r>
          </a:p>
          <a:p>
            <a:r>
              <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11" name="Shape 711"/>
        <p:cNvGrpSpPr/>
        <p:nvPr/>
      </p:nvGrpSpPr>
      <p:grpSpPr>
        <a:xfrm>
          <a:off y="0" x="0"/>
          <a:ext cy="0" cx="0"/>
          <a:chOff y="0" x="0"/>
          <a:chExt cy="0" cx="0"/>
        </a:xfrm>
      </p:grpSpPr>
      <p:sp>
        <p:nvSpPr>
          <p:cNvPr id="712" name="Shape 71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Finance VPs</a:t>
            </a:r>
          </a:p>
        </p:txBody>
      </p:sp>
      <p:sp>
        <p:nvSpPr>
          <p:cNvPr id="713" name="Shape 713"/>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4.46</a:t>
            </a:r>
          </a:p>
        </p:txBody>
      </p:sp>
      <p:sp>
        <p:nvSpPr>
          <p:cNvPr id="714" name="Shape 714"/>
          <p:cNvSpPr/>
          <p:nvPr/>
        </p:nvSpPr>
        <p:spPr>
          <a:xfrm>
            <a:off y="2289375" x="894725"/>
            <a:ext cy="4212225" cx="6972850"/>
          </a:xfrm>
          <a:prstGeom prst="rect">
            <a:avLst/>
          </a:prstGeom>
          <a:blipFill>
            <a:blip r:embed="rId3"/>
            <a:stretch>
              <a:fillRect/>
            </a:stretch>
          </a:blipFill>
        </p:spPr>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18" name="Shape 718"/>
        <p:cNvGrpSpPr/>
        <p:nvPr/>
      </p:nvGrpSpPr>
      <p:grpSpPr>
        <a:xfrm>
          <a:off y="0" x="0"/>
          <a:ext cy="0" cx="0"/>
          <a:chOff y="0" x="0"/>
          <a:chExt cy="0" cx="0"/>
        </a:xfrm>
      </p:grpSpPr>
      <p:sp>
        <p:nvSpPr>
          <p:cNvPr id="719" name="Shape 71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Finance VPs</a:t>
            </a:r>
          </a:p>
        </p:txBody>
      </p:sp>
      <p:sp>
        <p:nvSpPr>
          <p:cNvPr id="720" name="Shape 720"/>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I really don’t know what you guys do but I am sure that you guys are doing a great job. Make yoursleves more visible, you deserve the credit. And also, thanks for encouraging investing in the chapter ex: projector. Great job</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spam masubi fundraiser! </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reimburse faster</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more fundraising, not just flyering/tv taping!</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Chang monetary system, so outdated!</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TV Tapings on Saturdays/Sun</a:t>
            </a:r>
          </a:p>
          <a:p>
            <a:r>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01" name="Shape 101"/>
        <p:cNvGrpSpPr/>
        <p:nvPr/>
      </p:nvGrpSpPr>
      <p:grpSpPr>
        <a:xfrm>
          <a:off y="0" x="0"/>
          <a:ext cy="0" cx="0"/>
          <a:chOff y="0" x="0"/>
          <a:chExt cy="0" cx="0"/>
        </a:xfrm>
      </p:grpSpPr>
      <p:sp>
        <p:nvSpPr>
          <p:cNvPr id="102" name="Shape 102"/>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t>Have a great week! </a:t>
            </a:r>
          </a:p>
        </p:txBody>
      </p:sp>
      <p:sp>
        <p:nvSpPr>
          <p:cNvPr id="103" name="Shape 103"/>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lang="en"/>
              <a:t>No updates (: </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24" name="Shape 724"/>
        <p:cNvGrpSpPr/>
        <p:nvPr/>
      </p:nvGrpSpPr>
      <p:grpSpPr>
        <a:xfrm>
          <a:off y="0" x="0"/>
          <a:ext cy="0" cx="0"/>
          <a:chOff y="0" x="0"/>
          <a:chExt cy="0" cx="0"/>
        </a:xfrm>
      </p:grpSpPr>
      <p:sp>
        <p:nvSpPr>
          <p:cNvPr id="725" name="Shape 72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Fellowship VPs</a:t>
            </a:r>
          </a:p>
        </p:txBody>
      </p:sp>
      <p:sp>
        <p:nvSpPr>
          <p:cNvPr id="726" name="Shape 726"/>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4.47</a:t>
            </a:r>
          </a:p>
        </p:txBody>
      </p:sp>
      <p:sp>
        <p:nvSpPr>
          <p:cNvPr id="727" name="Shape 727"/>
          <p:cNvSpPr/>
          <p:nvPr/>
        </p:nvSpPr>
        <p:spPr>
          <a:xfrm>
            <a:off y="2395561" x="816000"/>
            <a:ext cy="3970524" cx="6624174"/>
          </a:xfrm>
          <a:prstGeom prst="rect">
            <a:avLst/>
          </a:prstGeom>
          <a:blipFill>
            <a:blip r:embed="rId3"/>
            <a:stretch>
              <a:fillRect/>
            </a:stretch>
          </a:blipFill>
        </p:spPr>
      </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31" name="Shape 731"/>
        <p:cNvGrpSpPr/>
        <p:nvPr/>
      </p:nvGrpSpPr>
      <p:grpSpPr>
        <a:xfrm>
          <a:off y="0" x="0"/>
          <a:ext cy="0" cx="0"/>
          <a:chOff y="0" x="0"/>
          <a:chExt cy="0" cx="0"/>
        </a:xfrm>
      </p:grpSpPr>
      <p:sp>
        <p:nvSpPr>
          <p:cNvPr id="732" name="Shape 73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Fellowship VPs</a:t>
            </a:r>
          </a:p>
        </p:txBody>
      </p:sp>
      <p:sp>
        <p:nvSpPr>
          <p:cNvPr id="733" name="Shape 733"/>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thank you guys for being the extremely chill people that you are you both are very welcoming and inviting and make me want to do better</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get rid of LGN</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more focused on LGN/banquet committee</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need more fellowship events on calendar</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love secret brother, but thanksgiving one was a little hard to do</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track more carefully and more IM Sports</a:t>
            </a:r>
          </a:p>
        </p:txBody>
      </p:sp>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37" name="Shape 737"/>
        <p:cNvGrpSpPr/>
        <p:nvPr/>
      </p:nvGrpSpPr>
      <p:grpSpPr>
        <a:xfrm>
          <a:off y="0" x="0"/>
          <a:ext cy="0" cx="0"/>
          <a:chOff y="0" x="0"/>
          <a:chExt cy="0" cx="0"/>
        </a:xfrm>
      </p:grpSpPr>
      <p:sp>
        <p:nvSpPr>
          <p:cNvPr id="738" name="Shape 73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Historian</a:t>
            </a:r>
          </a:p>
        </p:txBody>
      </p:sp>
      <p:sp>
        <p:nvSpPr>
          <p:cNvPr id="739" name="Shape 739"/>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4.375</a:t>
            </a:r>
          </a:p>
        </p:txBody>
      </p:sp>
      <p:sp>
        <p:nvSpPr>
          <p:cNvPr id="740" name="Shape 740"/>
          <p:cNvSpPr/>
          <p:nvPr/>
        </p:nvSpPr>
        <p:spPr>
          <a:xfrm>
            <a:off y="2255625" x="984700"/>
            <a:ext cy="4129724" cx="6939124"/>
          </a:xfrm>
          <a:prstGeom prst="rect">
            <a:avLst/>
          </a:prstGeom>
          <a:blipFill>
            <a:blip r:embed="rId3"/>
            <a:stretch>
              <a:fillRect/>
            </a:stretch>
          </a:blipFill>
        </p:spPr>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44" name="Shape 744"/>
        <p:cNvGrpSpPr/>
        <p:nvPr/>
      </p:nvGrpSpPr>
      <p:grpSpPr>
        <a:xfrm>
          <a:off y="0" x="0"/>
          <a:ext cy="0" cx="0"/>
          <a:chOff y="0" x="0"/>
          <a:chExt cy="0" cx="0"/>
        </a:xfrm>
      </p:grpSpPr>
      <p:sp>
        <p:nvSpPr>
          <p:cNvPr id="745" name="Shape 74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Historian</a:t>
            </a:r>
          </a:p>
        </p:txBody>
      </p:sp>
      <p:sp>
        <p:nvSpPr>
          <p:cNvPr id="746" name="Shape 746"/>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I did not believe in you at all, your presentation was very weak. You have proved me WRONG. You have been doing a wonderful job at completely your job requirement as well as deligating responsibility. You have become a great leader. Good job.</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not bad, not good</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add weekly recap videos on FB on what was discussed at meeting</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trivia, have a top pic of the week on website!</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rehearse more so there won’t be awkward pauses</a:t>
            </a:r>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50" name="Shape 750"/>
        <p:cNvGrpSpPr/>
        <p:nvPr/>
      </p:nvGrpSpPr>
      <p:grpSpPr>
        <a:xfrm>
          <a:off y="0" x="0"/>
          <a:ext cy="0" cx="0"/>
          <a:chOff y="0" x="0"/>
          <a:chExt cy="0" cx="0"/>
        </a:xfrm>
      </p:grpSpPr>
      <p:sp>
        <p:nvSpPr>
          <p:cNvPr id="751" name="Shape 75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Sergeant-At-Arms</a:t>
            </a:r>
          </a:p>
        </p:txBody>
      </p:sp>
      <p:sp>
        <p:nvSpPr>
          <p:cNvPr id="752" name="Shape 752"/>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4.46</a:t>
            </a:r>
          </a:p>
        </p:txBody>
      </p:sp>
      <p:sp>
        <p:nvSpPr>
          <p:cNvPr id="753" name="Shape 753"/>
          <p:cNvSpPr/>
          <p:nvPr/>
        </p:nvSpPr>
        <p:spPr>
          <a:xfrm>
            <a:off y="2289375" x="714750"/>
            <a:ext cy="4233424" cx="7062825"/>
          </a:xfrm>
          <a:prstGeom prst="rect">
            <a:avLst/>
          </a:prstGeom>
          <a:blipFill>
            <a:blip r:embed="rId3"/>
            <a:stretch>
              <a:fillRect/>
            </a:stretch>
          </a:blipFill>
        </p:spPr>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57" name="Shape 757"/>
        <p:cNvGrpSpPr/>
        <p:nvPr/>
      </p:nvGrpSpPr>
      <p:grpSpPr>
        <a:xfrm>
          <a:off y="0" x="0"/>
          <a:ext cy="0" cx="0"/>
          <a:chOff y="0" x="0"/>
          <a:chExt cy="0" cx="0"/>
        </a:xfrm>
      </p:grpSpPr>
      <p:sp>
        <p:nvSpPr>
          <p:cNvPr id="758" name="Shape 75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Sergeant-At-Arms</a:t>
            </a:r>
          </a:p>
        </p:txBody>
      </p:sp>
      <p:sp>
        <p:nvSpPr>
          <p:cNvPr id="759" name="Shape 759"/>
          <p:cNvSpPr txBox="1"/>
          <p:nvPr>
            <p:ph idx="1" type="body"/>
          </p:nvPr>
        </p:nvSpPr>
        <p:spPr>
          <a:xfrm>
            <a:off y="1539225" x="457200"/>
            <a:ext cy="4967700"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you are scary as hell, your committee too. Keep up the good work keeping this chapter in line</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KISS too serious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stop having your committee do your job, we elected you to serve as SAA up there at meetings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I'd like evaluations to actually be some evaluations in them instead of just a summary so we know what to improve on</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incentive to keep quiet instead of punishment</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approachable</a:t>
            </a:r>
          </a:p>
          <a:p>
            <a:r>
              <a:t/>
            </a:r>
          </a:p>
        </p:txBody>
      </p:sp>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63" name="Shape 763"/>
        <p:cNvGrpSpPr/>
        <p:nvPr/>
      </p:nvGrpSpPr>
      <p:grpSpPr>
        <a:xfrm>
          <a:off y="0" x="0"/>
          <a:ext cy="0" cx="0"/>
          <a:chOff y="0" x="0"/>
          <a:chExt cy="0" cx="0"/>
        </a:xfrm>
      </p:grpSpPr>
      <p:sp>
        <p:nvSpPr>
          <p:cNvPr id="764" name="Shape 76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Interchapter Chair</a:t>
            </a:r>
          </a:p>
        </p:txBody>
      </p:sp>
      <p:sp>
        <p:nvSpPr>
          <p:cNvPr id="765" name="Shape 765"/>
          <p:cNvSpPr/>
          <p:nvPr/>
        </p:nvSpPr>
        <p:spPr>
          <a:xfrm>
            <a:off y="2390775" x="922275"/>
            <a:ext cy="4194975" cx="6955550"/>
          </a:xfrm>
          <a:prstGeom prst="rect">
            <a:avLst/>
          </a:prstGeom>
          <a:blipFill>
            <a:blip r:embed="rId3"/>
            <a:stretch>
              <a:fillRect/>
            </a:stretch>
          </a:blipFill>
        </p:spPr>
      </p:sp>
      <p:sp>
        <p:nvSpPr>
          <p:cNvPr id="766" name="Shape 766"/>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4.78</a:t>
            </a:r>
          </a:p>
        </p:txBody>
      </p:sp>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70" name="Shape 770"/>
        <p:cNvGrpSpPr/>
        <p:nvPr/>
      </p:nvGrpSpPr>
      <p:grpSpPr>
        <a:xfrm>
          <a:off y="0" x="0"/>
          <a:ext cy="0" cx="0"/>
          <a:chOff y="0" x="0"/>
          <a:chExt cy="0" cx="0"/>
        </a:xfrm>
      </p:grpSpPr>
      <p:sp>
        <p:nvSpPr>
          <p:cNvPr id="771" name="Shape 77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Interchapter Chair</a:t>
            </a:r>
          </a:p>
        </p:txBody>
      </p:sp>
      <p:sp>
        <p:nvSpPr>
          <p:cNvPr id="772" name="Shape 772"/>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I am very glad that you have decided to take his position. Not only do I get to give your beautiful face every meeting, but no one else has the connections with Ics that you do. I hope you continue to do a great job</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she rocks my world</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our chapter is too rude at IC events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more integration like ice breakers with ICs</a:t>
            </a:r>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76" name="Shape 776"/>
        <p:cNvGrpSpPr/>
        <p:nvPr/>
      </p:nvGrpSpPr>
      <p:grpSpPr>
        <a:xfrm>
          <a:off y="0" x="0"/>
          <a:ext cy="0" cx="0"/>
          <a:chOff y="0" x="0"/>
          <a:chExt cy="0" cx="0"/>
        </a:xfrm>
      </p:grpSpPr>
      <p:sp>
        <p:nvSpPr>
          <p:cNvPr id="777" name="Shape 77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CAC</a:t>
            </a:r>
          </a:p>
        </p:txBody>
      </p:sp>
      <p:sp>
        <p:nvSpPr>
          <p:cNvPr id="778" name="Shape 778"/>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4.65</a:t>
            </a:r>
          </a:p>
        </p:txBody>
      </p:sp>
      <p:sp>
        <p:nvSpPr>
          <p:cNvPr id="779" name="Shape 779"/>
          <p:cNvSpPr/>
          <p:nvPr/>
        </p:nvSpPr>
        <p:spPr>
          <a:xfrm>
            <a:off y="2266875" x="703500"/>
            <a:ext cy="4118474" cx="6860375"/>
          </a:xfrm>
          <a:prstGeom prst="rect">
            <a:avLst/>
          </a:prstGeom>
          <a:blipFill>
            <a:blip r:embed="rId3"/>
            <a:stretch>
              <a:fillRect/>
            </a:stretch>
          </a:blipFill>
        </p:spPr>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83" name="Shape 783"/>
        <p:cNvGrpSpPr/>
        <p:nvPr/>
      </p:nvGrpSpPr>
      <p:grpSpPr>
        <a:xfrm>
          <a:off y="0" x="0"/>
          <a:ext cy="0" cx="0"/>
          <a:chOff y="0" x="0"/>
          <a:chExt cy="0" cx="0"/>
        </a:xfrm>
      </p:grpSpPr>
      <p:sp>
        <p:nvSpPr>
          <p:cNvPr id="784" name="Shape 784"/>
          <p:cNvSpPr txBox="1"/>
          <p:nvPr>
            <p:ph type="title"/>
          </p:nvPr>
        </p:nvSpPr>
        <p:spPr>
          <a:xfrm>
            <a:off y="292262"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CAC</a:t>
            </a:r>
          </a:p>
        </p:txBody>
      </p:sp>
      <p:sp>
        <p:nvSpPr>
          <p:cNvPr id="785" name="Shape 785"/>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no presence, seems uninterested at meetings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please bring back alum more, otherwise good job</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where is the prehealth/premed opportunities?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no resumes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thanks for the career stuff it makes me CACkle with joy</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too formal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07" name="Shape 107"/>
        <p:cNvGrpSpPr/>
        <p:nvPr/>
      </p:nvGrpSpPr>
      <p:grpSpPr>
        <a:xfrm>
          <a:off y="0" x="0"/>
          <a:ext cy="0" cx="0"/>
          <a:chOff y="0" x="0"/>
          <a:chExt cy="0" cx="0"/>
        </a:xfrm>
      </p:grpSpPr>
      <p:sp>
        <p:nvSpPr>
          <p:cNvPr id="108" name="Shape 108"/>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Membership VP</a:t>
            </a:r>
          </a:p>
        </p:txBody>
      </p:sp>
      <p:sp>
        <p:nvSpPr>
          <p:cNvPr id="109" name="Shape 109"/>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Vivian Kwan </a:t>
            </a:r>
          </a:p>
          <a:p>
            <a:pPr rtl="0" lvl="0">
              <a:buNone/>
            </a:pPr>
            <a:r>
              <a:rPr lang="en">
                <a:latin typeface="Ubuntu"/>
                <a:ea typeface="Ubuntu"/>
                <a:cs typeface="Ubuntu"/>
                <a:sym typeface="Ubuntu"/>
              </a:rPr>
              <a:t>membership@apo-x.org</a:t>
            </a:r>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89" name="Shape 789"/>
        <p:cNvGrpSpPr/>
        <p:nvPr/>
      </p:nvGrpSpPr>
      <p:grpSpPr>
        <a:xfrm>
          <a:off y="0" x="0"/>
          <a:ext cy="0" cx="0"/>
          <a:chOff y="0" x="0"/>
          <a:chExt cy="0" cx="0"/>
        </a:xfrm>
      </p:grpSpPr>
      <p:sp>
        <p:nvSpPr>
          <p:cNvPr id="790" name="Shape 79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Actives</a:t>
            </a:r>
          </a:p>
          <a:p>
            <a:pPr rtl="0" lvl="0">
              <a:buNone/>
            </a:pPr>
            <a:r>
              <a:rPr sz="3600" lang="en" i="1">
                <a:latin typeface="Ubuntu"/>
                <a:ea typeface="Ubuntu"/>
                <a:cs typeface="Ubuntu"/>
                <a:sym typeface="Ubuntu"/>
              </a:rPr>
              <a:t>Additional comments for Excomm/Chi?</a:t>
            </a:r>
          </a:p>
        </p:txBody>
      </p:sp>
      <p:sp>
        <p:nvSpPr>
          <p:cNvPr id="791" name="Shape 791"/>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More sports fellowships</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everyone do more service</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Thank you for keeping this chapter running - I know it's hard </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I &lt;3 active missions/achievements - good job MVP</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Theme “music” is not that great :( </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i like secret brother</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I know CAC is busy. TO CHI: please make sure if you schedule with a pledge, please try t not cancel on theme twice. It's very discouraging</a:t>
            </a:r>
          </a:p>
          <a:p>
            <a:r>
              <a:t/>
            </a:r>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95" name="Shape 795"/>
        <p:cNvGrpSpPr/>
        <p:nvPr/>
      </p:nvGrpSpPr>
      <p:grpSpPr>
        <a:xfrm>
          <a:off y="0" x="0"/>
          <a:ext cy="0" cx="0"/>
          <a:chOff y="0" x="0"/>
          <a:chExt cy="0" cx="0"/>
        </a:xfrm>
      </p:grpSpPr>
      <p:sp>
        <p:nvSpPr>
          <p:cNvPr id="796" name="Shape 79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p>
          <a:p>
            <a:pPr rtl="0" lvl="0">
              <a:buNone/>
            </a:pPr>
            <a:r>
              <a:rPr sz="3600" lang="en" i="1">
                <a:latin typeface="Ubuntu"/>
                <a:ea typeface="Ubuntu"/>
                <a:cs typeface="Ubuntu"/>
                <a:sym typeface="Ubuntu"/>
              </a:rPr>
              <a:t>Additional comments for Excomm?</a:t>
            </a:r>
          </a:p>
        </p:txBody>
      </p:sp>
      <p:sp>
        <p:nvSpPr>
          <p:cNvPr id="797" name="Shape 797"/>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less chair events. Sometimes the only events you can make it to have chairs. Actually almost all the time. I have to look to chari things and lamost always it doesn't fit with my schedule.</a:t>
            </a:r>
          </a:p>
          <a:p>
            <a:pPr rtl="0" lvl="0" indent="-381000" marL="457200">
              <a:lnSpc>
                <a:spcPct val="115000"/>
              </a:lnSpc>
              <a:spcBef>
                <a:spcPts val="0"/>
              </a:spcBef>
              <a:buClr>
                <a:schemeClr val="dk1"/>
              </a:buClr>
              <a:buSzPct val="166666"/>
              <a:buFont typeface="Arial"/>
              <a:buChar char="•"/>
            </a:pPr>
            <a:r>
              <a:rPr sz="2400" lang="en">
                <a:latin typeface="Arial"/>
                <a:ea typeface="Arial"/>
                <a:cs typeface="Arial"/>
                <a:sym typeface="Arial"/>
              </a:rPr>
              <a:t>more opening Excomm skits</a:t>
            </a:r>
          </a:p>
          <a:p>
            <a:r>
              <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801" name="Shape 801"/>
        <p:cNvGrpSpPr/>
        <p:nvPr/>
      </p:nvGrpSpPr>
      <p:grpSpPr>
        <a:xfrm>
          <a:off y="0" x="0"/>
          <a:ext cy="0" cx="0"/>
          <a:chOff y="0" x="0"/>
          <a:chExt cy="0" cx="0"/>
        </a:xfrm>
      </p:grpSpPr>
      <p:sp>
        <p:nvSpPr>
          <p:cNvPr id="802" name="Shape 80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p>
          <a:p>
            <a:pPr rtl="0" lvl="0">
              <a:buNone/>
            </a:pPr>
            <a:r>
              <a:rPr sz="3600" lang="en" i="1">
                <a:latin typeface="Ubuntu"/>
                <a:ea typeface="Ubuntu"/>
                <a:cs typeface="Ubuntu"/>
                <a:sym typeface="Ubuntu"/>
              </a:rPr>
              <a:t>Additional comments for PPs?</a:t>
            </a:r>
          </a:p>
        </p:txBody>
      </p:sp>
      <p:sp>
        <p:nvSpPr>
          <p:cNvPr id="803" name="Shape 803"/>
          <p:cNvSpPr txBox="1"/>
          <p:nvPr>
            <p:ph idx="1" type="body"/>
          </p:nvPr>
        </p:nvSpPr>
        <p:spPr>
          <a:xfrm>
            <a:off y="15527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807" name="Shape 807"/>
        <p:cNvGrpSpPr/>
        <p:nvPr/>
      </p:nvGrpSpPr>
      <p:grpSpPr>
        <a:xfrm>
          <a:off y="0" x="0"/>
          <a:ext cy="0" cx="0"/>
          <a:chOff y="0" x="0"/>
          <a:chExt cy="0" cx="0"/>
        </a:xfrm>
      </p:grpSpPr>
      <p:sp>
        <p:nvSpPr>
          <p:cNvPr id="808" name="Shape 808"/>
          <p:cNvSpPr txBox="1"/>
          <p:nvPr>
            <p:ph type="ctrTitle"/>
          </p:nvPr>
        </p:nvSpPr>
        <p:spPr>
          <a:xfrm>
            <a:off y="2287815"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Last Announcements</a:t>
            </a:r>
          </a:p>
        </p:txBody>
      </p:sp>
      <p:sp>
        <p:nvSpPr>
          <p:cNvPr id="809" name="Shape 809"/>
          <p:cNvSpPr txBox="1"/>
          <p:nvPr>
            <p:ph idx="1" type="subTitle"/>
          </p:nvPr>
        </p:nvSpPr>
        <p:spPr>
          <a:xfrm>
            <a:off y="4124476" x="685800"/>
            <a:ext cy="888899"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13" name="Shape 113"/>
        <p:cNvGrpSpPr/>
        <p:nvPr/>
      </p:nvGrpSpPr>
      <p:grpSpPr>
        <a:xfrm>
          <a:off y="0" x="0"/>
          <a:ext cy="0" cx="0"/>
          <a:chOff y="0" x="0"/>
          <a:chExt cy="0" cx="0"/>
        </a:xfrm>
      </p:grpSpPr>
      <p:sp>
        <p:nvSpPr>
          <p:cNvPr id="114" name="Shape 11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Sign up!</a:t>
            </a:r>
          </a:p>
        </p:txBody>
      </p:sp>
      <p:sp>
        <p:nvSpPr>
          <p:cNvPr id="115" name="Shape 11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Lots of fam events on calendar! </a:t>
            </a:r>
            <a:br>
              <a:rPr lang="en">
                <a:latin typeface="Ubuntu"/>
                <a:ea typeface="Ubuntu"/>
                <a:cs typeface="Ubuntu"/>
                <a:sym typeface="Ubuntu"/>
              </a:rPr>
            </a:br>
            <a:r>
              <a:rPr lang="en">
                <a:latin typeface="Ubuntu"/>
                <a:ea typeface="Ubuntu"/>
                <a:cs typeface="Ubuntu"/>
                <a:sym typeface="Ubuntu"/>
              </a:rPr>
              <a:t> 	ACTIVE BONDING DAY! 11/24 YAYYYY</a:t>
            </a:r>
          </a:p>
        </p:txBody>
      </p:sp>
      <p:sp>
        <p:nvSpPr>
          <p:cNvPr id="116" name="Shape 116"/>
          <p:cNvSpPr/>
          <p:nvPr/>
        </p:nvSpPr>
        <p:spPr>
          <a:xfrm>
            <a:off y="3052425" x="847112"/>
            <a:ext cy="3515474" cx="7449774"/>
          </a:xfrm>
          <a:prstGeom prst="rect">
            <a:avLst/>
          </a:prstGeom>
          <a:blipFill>
            <a:blip r:embed="rId3"/>
            <a:stretch>
              <a:fillRect/>
            </a:stretch>
          </a:blipFill>
          <a:ln>
            <a:noFill/>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20" name="Shape 120"/>
        <p:cNvGrpSpPr/>
        <p:nvPr/>
      </p:nvGrpSpPr>
      <p:grpSpPr>
        <a:xfrm>
          <a:off y="0" x="0"/>
          <a:ext cy="0" cx="0"/>
          <a:chOff y="0" x="0"/>
          <a:chExt cy="0" cx="0"/>
        </a:xfrm>
      </p:grpSpPr>
      <p:sp>
        <p:nvSpPr>
          <p:cNvPr id="121" name="Shape 12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Achievement 2:</a:t>
            </a:r>
          </a:p>
        </p:txBody>
      </p:sp>
      <p:sp>
        <p:nvSpPr>
          <p:cNvPr id="122" name="Shape 12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3 bad standing, 2 alumni, 1 good standing active</a:t>
            </a:r>
          </a:p>
          <a:p>
            <a:r>
              <a:t/>
            </a:r>
          </a:p>
          <a:p>
            <a:pPr rtl="0" lvl="0">
              <a:buNone/>
            </a:pPr>
            <a:r>
              <a:rPr lang="en">
                <a:latin typeface="Ubuntu"/>
                <a:ea typeface="Ubuntu"/>
                <a:cs typeface="Ubuntu"/>
                <a:sym typeface="Ubuntu"/>
              </a:rPr>
              <a:t>make a 3,2,1 human pyramid in front of the building where Chi Chapter was rechartered and take a picture!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26" name="Shape 126"/>
        <p:cNvGrpSpPr/>
        <p:nvPr/>
      </p:nvGrpSpPr>
      <p:grpSpPr>
        <a:xfrm>
          <a:off y="0" x="0"/>
          <a:ext cy="0" cx="0"/>
          <a:chOff y="0" x="0"/>
          <a:chExt cy="0" cx="0"/>
        </a:xfrm>
      </p:grpSpPr>
      <p:sp>
        <p:nvSpPr>
          <p:cNvPr id="127" name="Shape 12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Ski Trip</a:t>
            </a:r>
          </a:p>
        </p:txBody>
      </p:sp>
      <p:sp>
        <p:nvSpPr>
          <p:cNvPr id="128" name="Shape 12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Sign ups will open immediately after toast song tonight!! </a:t>
            </a:r>
          </a:p>
          <a:p>
            <a:pPr rtl="0" lvl="0">
              <a:buNone/>
            </a:pPr>
            <a:r>
              <a:rPr lang="en">
                <a:latin typeface="Ubuntu"/>
                <a:ea typeface="Ubuntu"/>
                <a:cs typeface="Ubuntu"/>
                <a:sym typeface="Ubuntu"/>
              </a:rPr>
              <a:t>People who sign up will have priority for 24hrs. After that, it’s whoever can pay me first! </a:t>
            </a:r>
          </a:p>
        </p:txBody>
      </p:sp>
      <p:sp>
        <p:nvSpPr>
          <p:cNvPr id="129" name="Shape 129"/>
          <p:cNvSpPr/>
          <p:nvPr/>
        </p:nvSpPr>
        <p:spPr>
          <a:xfrm>
            <a:off y="3068749" x="2039199"/>
            <a:ext cy="3857799" cx="4733675"/>
          </a:xfrm>
          <a:prstGeom prst="rect">
            <a:avLst/>
          </a:prstGeom>
          <a:blipFill>
            <a:blip r:embed="rId3"/>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33" name="Shape 133"/>
        <p:cNvGrpSpPr/>
        <p:nvPr/>
      </p:nvGrpSpPr>
      <p:grpSpPr>
        <a:xfrm>
          <a:off y="0" x="0"/>
          <a:ext cy="0" cx="0"/>
          <a:chOff y="0" x="0"/>
          <a:chExt cy="0" cx="0"/>
        </a:xfrm>
      </p:grpSpPr>
      <p:sp>
        <p:nvSpPr>
          <p:cNvPr id="134" name="Shape 134"/>
          <p:cNvSpPr/>
          <p:nvPr/>
        </p:nvSpPr>
        <p:spPr>
          <a:xfrm rot="-1044001">
            <a:off y="2926577" x="202049"/>
            <a:ext cy="1004855" cx="8911167"/>
          </a:xfrm>
          <a:custGeom>
            <a:pathLst>
              <a:path w="8203" extrusionOk="0" h="925">
                <a:moveTo>
                  <a:pt y="12" x="1313"/>
                </a:moveTo>
                <a:lnTo>
                  <a:pt y="139" x="1313"/>
                </a:lnTo>
                <a:lnTo>
                  <a:pt y="139" x="1450"/>
                </a:lnTo>
                <a:lnTo>
                  <a:pt y="12" x="1450"/>
                </a:lnTo>
                <a:close/>
                <a:moveTo>
                  <a:pt y="12" x="1980"/>
                </a:moveTo>
                <a:lnTo>
                  <a:pt y="139" x="1980"/>
                </a:lnTo>
                <a:lnTo>
                  <a:pt y="139" x="2117"/>
                </a:lnTo>
                <a:lnTo>
                  <a:pt y="12" x="2117"/>
                </a:lnTo>
                <a:close/>
                <a:moveTo>
                  <a:pt y="12" x="5980"/>
                </a:moveTo>
                <a:lnTo>
                  <a:pt y="139" x="5980"/>
                </a:lnTo>
                <a:lnTo>
                  <a:pt y="139" x="6117"/>
                </a:lnTo>
                <a:lnTo>
                  <a:pt y="12" x="6117"/>
                </a:lnTo>
                <a:close/>
                <a:moveTo>
                  <a:pt y="302" x="7130"/>
                </a:moveTo>
                <a:cubicBezTo>
                  <a:pt y="302" x="7158"/>
                  <a:pt y="313" x="7182"/>
                  <a:pt y="333" x="7201"/>
                </a:cubicBezTo>
                <a:cubicBezTo>
                  <a:pt y="354" x="7221"/>
                  <a:pt y="384" x="7231"/>
                  <a:pt y="424" x="7232"/>
                </a:cubicBezTo>
                <a:lnTo>
                  <a:pt y="424" x="7027"/>
                </a:lnTo>
                <a:cubicBezTo>
                  <a:pt y="386" x="7027"/>
                  <a:pt y="357" x="7036"/>
                  <a:pt y="335" x="7056"/>
                </a:cubicBezTo>
                <a:cubicBezTo>
                  <a:pt y="313" x="7075"/>
                  <a:pt y="302" x="7100"/>
                  <a:pt y="302" x="7130"/>
                </a:cubicBezTo>
                <a:close/>
                <a:moveTo>
                  <a:pt y="302" x="7686"/>
                </a:moveTo>
                <a:cubicBezTo>
                  <a:pt y="302" x="7714"/>
                  <a:pt y="313" x="7738"/>
                  <a:pt y="333" x="7757"/>
                </a:cubicBezTo>
                <a:cubicBezTo>
                  <a:pt y="354" x="7777"/>
                  <a:pt y="384" x="7787"/>
                  <a:pt y="424" x="7788"/>
                </a:cubicBezTo>
                <a:lnTo>
                  <a:pt y="424" x="7583"/>
                </a:lnTo>
                <a:cubicBezTo>
                  <a:pt y="386" x="7583"/>
                  <a:pt y="357" x="7592"/>
                  <a:pt y="335" x="7612"/>
                </a:cubicBezTo>
                <a:cubicBezTo>
                  <a:pt y="313" x="7631"/>
                  <a:pt y="302" x="7656"/>
                  <a:pt y="302" x="7686"/>
                </a:cubicBezTo>
                <a:close/>
                <a:moveTo>
                  <a:pt y="12" x="8054"/>
                </a:moveTo>
                <a:lnTo>
                  <a:pt y="180" x="8054"/>
                </a:lnTo>
                <a:lnTo>
                  <a:pt y="543" x="8090"/>
                </a:lnTo>
                <a:lnTo>
                  <a:pt y="543" x="8167"/>
                </a:lnTo>
                <a:lnTo>
                  <a:pt y="180" x="8203"/>
                </a:lnTo>
                <a:lnTo>
                  <a:pt y="12" x="8203"/>
                </a:lnTo>
                <a:close/>
                <a:moveTo>
                  <a:pt y="309" x="3827"/>
                </a:moveTo>
                <a:cubicBezTo>
                  <a:pt y="309" x="3862"/>
                  <a:pt y="323" x="3892"/>
                  <a:pt y="350" x="3917"/>
                </a:cubicBezTo>
                <a:cubicBezTo>
                  <a:pt y="377" x="3941"/>
                  <a:pt y="416" x="3953"/>
                  <a:pt y="467" x="3953"/>
                </a:cubicBezTo>
                <a:cubicBezTo>
                  <a:pt y="519" x="3953"/>
                  <a:pt y="559" x="3941"/>
                  <a:pt y="586" x="3917"/>
                </a:cubicBezTo>
                <a:cubicBezTo>
                  <a:pt y="614" x="3892"/>
                  <a:pt y="627" x="3862"/>
                  <a:pt y="627" x="3827"/>
                </a:cubicBezTo>
                <a:cubicBezTo>
                  <a:pt y="627" x="3791"/>
                  <a:pt y="614" x="3761"/>
                  <a:pt y="586" x="3736"/>
                </a:cubicBezTo>
                <a:cubicBezTo>
                  <a:pt y="559" x="3712"/>
                  <a:pt y="520" x="3700"/>
                  <a:pt y="468" x="3700"/>
                </a:cubicBezTo>
                <a:cubicBezTo>
                  <a:pt y="417" x="3700"/>
                  <a:pt y="377" x="3712"/>
                  <a:pt y="350" x="3736"/>
                </a:cubicBezTo>
                <a:cubicBezTo>
                  <a:pt y="323" x="3761"/>
                  <a:pt y="309" x="3791"/>
                  <a:pt y="309" x="3827"/>
                </a:cubicBezTo>
                <a:close/>
                <a:moveTo>
                  <a:pt y="306" x="951"/>
                </a:moveTo>
                <a:cubicBezTo>
                  <a:pt y="306" x="983"/>
                  <a:pt y="319" x="1010"/>
                  <a:pt y="345" x="1032"/>
                </a:cubicBezTo>
                <a:cubicBezTo>
                  <a:pt y="372" x="1054"/>
                  <a:pt y="412" x="1064"/>
                  <a:pt y="466" x="1064"/>
                </a:cubicBezTo>
                <a:cubicBezTo>
                  <a:pt y="525" x="1064"/>
                  <a:pt y="567" x="1054"/>
                  <a:pt y="592" x="1033"/>
                </a:cubicBezTo>
                <a:cubicBezTo>
                  <a:pt y="618" x="1012"/>
                  <a:pt y="630" x="985"/>
                  <a:pt y="630" x="953"/>
                </a:cubicBezTo>
                <a:cubicBezTo>
                  <a:pt y="630" x="920"/>
                  <a:pt y="616" x="892"/>
                  <a:pt y="589" x="869"/>
                </a:cubicBezTo>
                <a:cubicBezTo>
                  <a:pt y="561" x="846"/>
                  <a:pt y="518" x="834"/>
                  <a:pt y="459" x="834"/>
                </a:cubicBezTo>
                <a:cubicBezTo>
                  <a:pt y="409" x="834"/>
                  <a:pt y="370" x="845"/>
                  <a:pt y="345" x="867"/>
                </a:cubicBezTo>
                <a:cubicBezTo>
                  <a:pt y="319" x="889"/>
                  <a:pt y="306" x="917"/>
                  <a:pt y="306" x="951"/>
                </a:cubicBezTo>
                <a:close/>
                <a:moveTo>
                  <a:pt y="209" x="1313"/>
                </a:moveTo>
                <a:lnTo>
                  <a:pt y="728" x="1313"/>
                </a:lnTo>
                <a:lnTo>
                  <a:pt y="728" x="1450"/>
                </a:lnTo>
                <a:lnTo>
                  <a:pt y="209" x="1450"/>
                </a:lnTo>
                <a:close/>
                <a:moveTo>
                  <a:pt y="197" x="1831"/>
                </a:moveTo>
                <a:cubicBezTo>
                  <a:pt y="197" x="1808"/>
                  <a:pt y="203" x="1789"/>
                  <a:pt y="214" x="1771"/>
                </a:cubicBezTo>
                <a:cubicBezTo>
                  <a:pt y="225" x="1754"/>
                  <a:pt y="248" x="1734"/>
                  <a:pt y="283" x="1712"/>
                </a:cubicBezTo>
                <a:lnTo>
                  <a:pt y="209" x="1712"/>
                </a:lnTo>
                <a:lnTo>
                  <a:pt y="209" x="1585"/>
                </a:lnTo>
                <a:lnTo>
                  <a:pt y="728" x="1585"/>
                </a:lnTo>
                <a:lnTo>
                  <a:pt y="728" x="1722"/>
                </a:lnTo>
                <a:lnTo>
                  <a:pt y="567" x="1722"/>
                </a:lnTo>
                <a:cubicBezTo>
                  <a:pt y="479" x="1722"/>
                  <a:pt y="421" x="1726"/>
                  <a:pt y="394" x="1734"/>
                </a:cubicBezTo>
                <a:cubicBezTo>
                  <a:pt y="366" x="1741"/>
                  <a:pt y="347" x="1752"/>
                  <a:pt y="336" x="1765"/>
                </a:cubicBezTo>
                <a:cubicBezTo>
                  <a:pt y="326" x="1778"/>
                  <a:pt y="320" x="1795"/>
                  <a:pt y="320" x="1814"/>
                </a:cubicBezTo>
                <a:cubicBezTo>
                  <a:pt y="320" x="1834"/>
                  <a:pt y="328" x="1855"/>
                  <a:pt y="343" x="1878"/>
                </a:cubicBezTo>
                <a:lnTo>
                  <a:pt y="223" x="1921"/>
                </a:lnTo>
                <a:cubicBezTo>
                  <a:pt y="206" x="1892"/>
                  <a:pt y="197" x="1862"/>
                  <a:pt y="197" x="1831"/>
                </a:cubicBezTo>
                <a:close/>
                <a:moveTo>
                  <a:pt y="209" x="1980"/>
                </a:moveTo>
                <a:lnTo>
                  <a:pt y="728" x="1980"/>
                </a:lnTo>
                <a:lnTo>
                  <a:pt y="728" x="2117"/>
                </a:lnTo>
                <a:lnTo>
                  <a:pt y="209" x="2117"/>
                </a:lnTo>
                <a:close/>
                <a:moveTo>
                  <a:pt y="197" x="4479"/>
                </a:moveTo>
                <a:cubicBezTo>
                  <a:pt y="197" x="4417"/>
                  <a:pt y="225" x="4363"/>
                  <a:pt y="280" x="4318"/>
                </a:cubicBezTo>
                <a:lnTo>
                  <a:pt y="209" x="4318"/>
                </a:lnTo>
                <a:lnTo>
                  <a:pt y="209" x="4191"/>
                </a:lnTo>
                <a:lnTo>
                  <a:pt y="728" x="4191"/>
                </a:lnTo>
                <a:lnTo>
                  <a:pt y="728" x="4329"/>
                </a:lnTo>
                <a:lnTo>
                  <a:pt y="476" x="4329"/>
                </a:lnTo>
                <a:cubicBezTo>
                  <a:pt y="426" x="4329"/>
                  <a:pt y="390" x="4332"/>
                  <a:pt y="369" x="4340"/>
                </a:cubicBezTo>
                <a:cubicBezTo>
                  <a:pt y="347" x="4347"/>
                  <a:pt y="331" x="4359"/>
                  <a:pt y="319" x="4376"/>
                </a:cubicBezTo>
                <a:cubicBezTo>
                  <a:pt y="308" x="4393"/>
                  <a:pt y="302" x="4412"/>
                  <a:pt y="302" x="4433"/>
                </a:cubicBezTo>
                <a:cubicBezTo>
                  <a:pt y="302" x="4451"/>
                  <a:pt y="306" x="4465"/>
                  <a:pt y="313" x="4475"/>
                </a:cubicBezTo>
                <a:cubicBezTo>
                  <a:pt y="320" x="4485"/>
                  <a:pt y="331" x="4493"/>
                  <a:pt y="346" x="4498"/>
                </a:cubicBezTo>
                <a:cubicBezTo>
                  <a:pt y="360" x="4502"/>
                  <a:pt y="393" x="4505"/>
                  <a:pt y="443" x="4505"/>
                </a:cubicBezTo>
                <a:lnTo>
                  <a:pt y="728" x="4505"/>
                </a:lnTo>
                <a:lnTo>
                  <a:pt y="728" x="4642"/>
                </a:lnTo>
                <a:lnTo>
                  <a:pt y="479" x="4642"/>
                </a:lnTo>
                <a:cubicBezTo>
                  <a:pt y="430" x="4642"/>
                  <a:pt y="394" x="4646"/>
                  <a:pt y="371" x="4653"/>
                </a:cubicBezTo>
                <a:cubicBezTo>
                  <a:pt y="349" x="4661"/>
                  <a:pt y="332" x="4673"/>
                  <a:pt y="320" x="4690"/>
                </a:cubicBezTo>
                <a:cubicBezTo>
                  <a:pt y="308" x="4707"/>
                  <a:pt y="302" x="4725"/>
                  <a:pt y="302" x="4744"/>
                </a:cubicBezTo>
                <a:cubicBezTo>
                  <a:pt y="302" x="4770"/>
                  <a:pt y="312" x="4790"/>
                  <a:pt y="332" x="4803"/>
                </a:cubicBezTo>
                <a:cubicBezTo>
                  <a:pt y="347" x="4812"/>
                  <a:pt y="380" x="4817"/>
                  <a:pt y="431" x="4817"/>
                </a:cubicBezTo>
                <a:lnTo>
                  <a:pt y="728" x="4817"/>
                </a:lnTo>
                <a:lnTo>
                  <a:pt y="728" x="4954"/>
                </a:lnTo>
                <a:lnTo>
                  <a:pt y="396" x="4954"/>
                </a:lnTo>
                <a:cubicBezTo>
                  <a:pt y="347" x="4954"/>
                  <a:pt y="311" x="4949"/>
                  <a:pt y="289" x="4940"/>
                </a:cubicBezTo>
                <a:cubicBezTo>
                  <a:pt y="259" x="4927"/>
                  <a:pt y="236" x="4907"/>
                  <a:pt y="221" x="4881"/>
                </a:cubicBezTo>
                <a:cubicBezTo>
                  <a:pt y="205" x="4854"/>
                  <a:pt y="197" x="4822"/>
                  <a:pt y="197" x="4784"/>
                </a:cubicBezTo>
                <a:cubicBezTo>
                  <a:pt y="197" x="4754"/>
                  <a:pt y="204" x="4726"/>
                  <a:pt y="218" x="4700"/>
                </a:cubicBezTo>
                <a:cubicBezTo>
                  <a:pt y="231" x="4673"/>
                  <a:pt y="252" x="4649"/>
                  <a:pt y="280" x="4626"/>
                </a:cubicBezTo>
                <a:cubicBezTo>
                  <a:pt y="252" x="4610"/>
                  <a:pt y="231" x="4590"/>
                  <a:pt y="218" x="4566"/>
                </a:cubicBezTo>
                <a:cubicBezTo>
                  <a:pt y="204" x="4541"/>
                  <a:pt y="197" x="4513"/>
                  <a:pt y="197" x="4479"/>
                </a:cubicBezTo>
                <a:close/>
                <a:moveTo>
                  <a:pt y="197" x="5369"/>
                </a:moveTo>
                <a:cubicBezTo>
                  <a:pt y="197" x="5306"/>
                  <a:pt y="225" x="5252"/>
                  <a:pt y="280" x="5207"/>
                </a:cubicBezTo>
                <a:lnTo>
                  <a:pt y="209" x="5207"/>
                </a:lnTo>
                <a:lnTo>
                  <a:pt y="209" x="5081"/>
                </a:lnTo>
                <a:lnTo>
                  <a:pt y="728" x="5081"/>
                </a:lnTo>
                <a:lnTo>
                  <a:pt y="728" x="5218"/>
                </a:lnTo>
                <a:lnTo>
                  <a:pt y="476" x="5218"/>
                </a:lnTo>
                <a:cubicBezTo>
                  <a:pt y="426" x="5218"/>
                  <a:pt y="390" x="5221"/>
                  <a:pt y="369" x="5229"/>
                </a:cubicBezTo>
                <a:cubicBezTo>
                  <a:pt y="347" x="5236"/>
                  <a:pt y="331" x="5248"/>
                  <a:pt y="319" x="5265"/>
                </a:cubicBezTo>
                <a:cubicBezTo>
                  <a:pt y="308" x="5282"/>
                  <a:pt y="302" x="5301"/>
                  <a:pt y="302" x="5322"/>
                </a:cubicBezTo>
                <a:cubicBezTo>
                  <a:pt y="302" x="5340"/>
                  <a:pt y="306" x="5354"/>
                  <a:pt y="313" x="5364"/>
                </a:cubicBezTo>
                <a:cubicBezTo>
                  <a:pt y="320" x="5374"/>
                  <a:pt y="331" x="5382"/>
                  <a:pt y="346" x="5387"/>
                </a:cubicBezTo>
                <a:cubicBezTo>
                  <a:pt y="360" x="5392"/>
                  <a:pt y="393" x="5394"/>
                  <a:pt y="443" x="5394"/>
                </a:cubicBezTo>
                <a:lnTo>
                  <a:pt y="728" x="5394"/>
                </a:lnTo>
                <a:lnTo>
                  <a:pt y="728" x="5531"/>
                </a:lnTo>
                <a:lnTo>
                  <a:pt y="479" x="5531"/>
                </a:lnTo>
                <a:cubicBezTo>
                  <a:pt y="430" x="5531"/>
                  <a:pt y="394" x="5535"/>
                  <a:pt y="371" x="5542"/>
                </a:cubicBezTo>
                <a:cubicBezTo>
                  <a:pt y="349" x="5550"/>
                  <a:pt y="332" x="5562"/>
                  <a:pt y="320" x="5579"/>
                </a:cubicBezTo>
                <a:cubicBezTo>
                  <a:pt y="308" x="5596"/>
                  <a:pt y="302" x="5614"/>
                  <a:pt y="302" x="5633"/>
                </a:cubicBezTo>
                <a:cubicBezTo>
                  <a:pt y="302" x="5660"/>
                  <a:pt y="312" x="5679"/>
                  <a:pt y="332" x="5692"/>
                </a:cubicBezTo>
                <a:cubicBezTo>
                  <a:pt y="347" x="5701"/>
                  <a:pt y="380" x="5706"/>
                  <a:pt y="431" x="5706"/>
                </a:cubicBezTo>
                <a:lnTo>
                  <a:pt y="728" x="5706"/>
                </a:lnTo>
                <a:lnTo>
                  <a:pt y="728" x="5843"/>
                </a:lnTo>
                <a:lnTo>
                  <a:pt y="396" x="5843"/>
                </a:lnTo>
                <a:cubicBezTo>
                  <a:pt y="347" x="5843"/>
                  <a:pt y="311" x="5839"/>
                  <a:pt y="289" x="5829"/>
                </a:cubicBezTo>
                <a:cubicBezTo>
                  <a:pt y="259" x="5816"/>
                  <a:pt y="236" x="5796"/>
                  <a:pt y="221" x="5770"/>
                </a:cubicBezTo>
                <a:cubicBezTo>
                  <a:pt y="205" x="5744"/>
                  <a:pt y="197" x="5711"/>
                  <a:pt y="197" x="5673"/>
                </a:cubicBezTo>
                <a:cubicBezTo>
                  <a:pt y="197" x="5643"/>
                  <a:pt y="204" x="5615"/>
                  <a:pt y="218" x="5589"/>
                </a:cubicBezTo>
                <a:cubicBezTo>
                  <a:pt y="231" x="5562"/>
                  <a:pt y="252" x="5538"/>
                  <a:pt y="280" x="5515"/>
                </a:cubicBezTo>
                <a:cubicBezTo>
                  <a:pt y="252" x="5500"/>
                  <a:pt y="231" x="5479"/>
                  <a:pt y="218" x="5455"/>
                </a:cubicBezTo>
                <a:cubicBezTo>
                  <a:pt y="204" x="5431"/>
                  <a:pt y="197" x="5402"/>
                  <a:pt y="197" x="5369"/>
                </a:cubicBezTo>
                <a:close/>
                <a:moveTo>
                  <a:pt y="209" x="5980"/>
                </a:moveTo>
                <a:lnTo>
                  <a:pt y="728" x="5980"/>
                </a:lnTo>
                <a:lnTo>
                  <a:pt y="728" x="6117"/>
                </a:lnTo>
                <a:lnTo>
                  <a:pt y="209" x="6117"/>
                </a:lnTo>
                <a:close/>
                <a:moveTo>
                  <a:pt y="590" x="8060"/>
                </a:moveTo>
                <a:lnTo>
                  <a:pt y="728" x="8060"/>
                </a:lnTo>
                <a:lnTo>
                  <a:pt y="728" x="8197"/>
                </a:lnTo>
                <a:lnTo>
                  <a:pt y="590" x="8197"/>
                </a:lnTo>
                <a:close/>
                <a:moveTo>
                  <a:pt y="26" x="2402"/>
                </a:moveTo>
                <a:lnTo>
                  <a:pt y="106" x="2264"/>
                </a:lnTo>
                <a:lnTo>
                  <a:pt y="209" x="2264"/>
                </a:lnTo>
                <a:lnTo>
                  <a:pt y="209" x="2201"/>
                </a:lnTo>
                <a:lnTo>
                  <a:pt y="318" x="2201"/>
                </a:lnTo>
                <a:lnTo>
                  <a:pt y="318" x="2264"/>
                </a:lnTo>
                <a:lnTo>
                  <a:pt y="544" x="2264"/>
                </a:lnTo>
                <a:cubicBezTo>
                  <a:pt y="593" x="2264"/>
                  <a:pt y="625" x="2266"/>
                  <a:pt y="641" x="2269"/>
                </a:cubicBezTo>
                <a:cubicBezTo>
                  <a:pt y="664" x="2272"/>
                  <a:pt y="681" x="2279"/>
                  <a:pt y="695" x="2288"/>
                </a:cubicBezTo>
                <a:cubicBezTo>
                  <a:pt y="708" x="2297"/>
                  <a:pt y="719" x="2312"/>
                  <a:pt y="727" x="2332"/>
                </a:cubicBezTo>
                <a:cubicBezTo>
                  <a:pt y="735" x="2351"/>
                  <a:pt y="739" x="2374"/>
                  <a:pt y="739" x="2398"/>
                </a:cubicBezTo>
                <a:cubicBezTo>
                  <a:pt y="739" x="2439"/>
                  <a:pt y="732" x="2475"/>
                  <a:pt y="719" x="2507"/>
                </a:cubicBezTo>
                <a:lnTo>
                  <a:pt y="612" x="2495"/>
                </a:lnTo>
                <a:cubicBezTo>
                  <a:pt y="621" x="2471"/>
                  <a:pt y="625" x="2453"/>
                  <a:pt y="625" x="2440"/>
                </a:cubicBezTo>
                <a:cubicBezTo>
                  <a:pt y="625" x="2431"/>
                  <a:pt y="623" x="2423"/>
                  <a:pt y="619" x="2417"/>
                </a:cubicBezTo>
                <a:cubicBezTo>
                  <a:pt y="614" x="2410"/>
                  <a:pt y="608" x="2406"/>
                  <a:pt y="601" x="2404"/>
                </a:cubicBezTo>
                <a:cubicBezTo>
                  <a:pt y="594" x="2403"/>
                  <a:pt y="570" x="2402"/>
                  <a:pt y="527" x="2402"/>
                </a:cubicBezTo>
                <a:lnTo>
                  <a:pt y="318" x="2402"/>
                </a:lnTo>
                <a:lnTo>
                  <a:pt y="318" x="2496"/>
                </a:lnTo>
                <a:lnTo>
                  <a:pt y="209" x="2496"/>
                </a:lnTo>
                <a:lnTo>
                  <a:pt y="209" x="2402"/>
                </a:lnTo>
                <a:lnTo>
                  <a:pt y="26" x="2402"/>
                </a:lnTo>
                <a:close/>
                <a:moveTo>
                  <a:pt y="197" x="3826"/>
                </a:moveTo>
                <a:cubicBezTo>
                  <a:pt y="197" x="3775"/>
                  <a:pt y="208" x="3729"/>
                  <a:pt y="231" x="3688"/>
                </a:cubicBezTo>
                <a:cubicBezTo>
                  <a:pt y="253" x="3647"/>
                  <a:pt y="286" x="3615"/>
                  <a:pt y="329" x="3593"/>
                </a:cubicBezTo>
                <a:cubicBezTo>
                  <a:pt y="371" x="3570"/>
                  <a:pt y="415" x="3559"/>
                  <a:pt y="461" x="3559"/>
                </a:cubicBezTo>
                <a:cubicBezTo>
                  <a:pt y="520" x="3559"/>
                  <a:pt y="571" x="3570"/>
                  <a:pt y="613" x="3593"/>
                </a:cubicBezTo>
                <a:cubicBezTo>
                  <a:pt y="654" x="3615"/>
                  <a:pt y="686" x="3648"/>
                  <a:pt y="707" x="3691"/>
                </a:cubicBezTo>
                <a:cubicBezTo>
                  <a:pt y="729" x="3734"/>
                  <a:pt y="739" x="3780"/>
                  <a:pt y="739" x="3827"/>
                </a:cubicBezTo>
                <a:cubicBezTo>
                  <a:pt y="739" x="3904"/>
                  <a:pt y="713" x="3968"/>
                  <a:pt y="662" x="4018"/>
                </a:cubicBezTo>
                <a:cubicBezTo>
                  <a:pt y="610" x="4069"/>
                  <a:pt y="545" x="4094"/>
                  <a:pt y="467" x="4094"/>
                </a:cubicBezTo>
                <a:cubicBezTo>
                  <a:pt y="389" x="4094"/>
                  <a:pt y="325" x="4069"/>
                  <a:pt y="274" x="4019"/>
                </a:cubicBezTo>
                <a:cubicBezTo>
                  <a:pt y="223" x="3969"/>
                  <a:pt y="197" x="3905"/>
                  <a:pt y="197" x="3826"/>
                </a:cubicBezTo>
                <a:close/>
                <a:moveTo>
                  <a:pt y="26" x="6402"/>
                </a:moveTo>
                <a:lnTo>
                  <a:pt y="106" x="6264"/>
                </a:lnTo>
                <a:lnTo>
                  <a:pt y="209" x="6264"/>
                </a:lnTo>
                <a:lnTo>
                  <a:pt y="209" x="6201"/>
                </a:lnTo>
                <a:lnTo>
                  <a:pt y="318" x="6201"/>
                </a:lnTo>
                <a:lnTo>
                  <a:pt y="318" x="6264"/>
                </a:lnTo>
                <a:lnTo>
                  <a:pt y="544" x="6264"/>
                </a:lnTo>
                <a:cubicBezTo>
                  <a:pt y="593" x="6264"/>
                  <a:pt y="625" x="6266"/>
                  <a:pt y="641" x="6269"/>
                </a:cubicBezTo>
                <a:cubicBezTo>
                  <a:pt y="664" x="6272"/>
                  <a:pt y="681" x="6279"/>
                  <a:pt y="695" x="6288"/>
                </a:cubicBezTo>
                <a:cubicBezTo>
                  <a:pt y="708" x="6297"/>
                  <a:pt y="719" x="6312"/>
                  <a:pt y="727" x="6332"/>
                </a:cubicBezTo>
                <a:cubicBezTo>
                  <a:pt y="735" x="6351"/>
                  <a:pt y="739" x="6374"/>
                  <a:pt y="739" x="6398"/>
                </a:cubicBezTo>
                <a:cubicBezTo>
                  <a:pt y="739" x="6439"/>
                  <a:pt y="732" x="6475"/>
                  <a:pt y="719" x="6507"/>
                </a:cubicBezTo>
                <a:lnTo>
                  <a:pt y="612" x="6495"/>
                </a:lnTo>
                <a:cubicBezTo>
                  <a:pt y="621" x="6471"/>
                  <a:pt y="625" x="6453"/>
                  <a:pt y="625" x="6440"/>
                </a:cubicBezTo>
                <a:cubicBezTo>
                  <a:pt y="625" x="6431"/>
                  <a:pt y="623" x="6423"/>
                  <a:pt y="619" x="6417"/>
                </a:cubicBezTo>
                <a:cubicBezTo>
                  <a:pt y="614" x="6410"/>
                  <a:pt y="608" x="6406"/>
                  <a:pt y="601" x="6404"/>
                </a:cubicBezTo>
                <a:cubicBezTo>
                  <a:pt y="594" x="6403"/>
                  <a:pt y="570" x="6402"/>
                  <a:pt y="527" x="6402"/>
                </a:cubicBezTo>
                <a:lnTo>
                  <a:pt y="318" x="6402"/>
                </a:lnTo>
                <a:lnTo>
                  <a:pt y="318" x="6496"/>
                </a:lnTo>
                <a:lnTo>
                  <a:pt y="209" x="6496"/>
                </a:lnTo>
                <a:lnTo>
                  <a:pt y="209" x="6402"/>
                </a:lnTo>
                <a:lnTo>
                  <a:pt y="26" x="6402"/>
                </a:lnTo>
                <a:close/>
                <a:moveTo>
                  <a:pt y="26" x="6735"/>
                </a:moveTo>
                <a:lnTo>
                  <a:pt y="106" x="6597"/>
                </a:lnTo>
                <a:lnTo>
                  <a:pt y="209" x="6597"/>
                </a:lnTo>
                <a:lnTo>
                  <a:pt y="209" x="6534"/>
                </a:lnTo>
                <a:lnTo>
                  <a:pt y="318" x="6534"/>
                </a:lnTo>
                <a:lnTo>
                  <a:pt y="318" x="6597"/>
                </a:lnTo>
                <a:lnTo>
                  <a:pt y="544" x="6597"/>
                </a:lnTo>
                <a:cubicBezTo>
                  <a:pt y="593" x="6597"/>
                  <a:pt y="625" x="6599"/>
                  <a:pt y="641" x="6602"/>
                </a:cubicBezTo>
                <a:cubicBezTo>
                  <a:pt y="664" x="6605"/>
                  <a:pt y="681" x="6612"/>
                  <a:pt y="695" x="6621"/>
                </a:cubicBezTo>
                <a:cubicBezTo>
                  <a:pt y="708" x="6630"/>
                  <a:pt y="719" x="6645"/>
                  <a:pt y="727" x="6665"/>
                </a:cubicBezTo>
                <a:cubicBezTo>
                  <a:pt y="735" x="6684"/>
                  <a:pt y="739" x="6707"/>
                  <a:pt y="739" x="6731"/>
                </a:cubicBezTo>
                <a:cubicBezTo>
                  <a:pt y="739" x="6772"/>
                  <a:pt y="732" x="6808"/>
                  <a:pt y="719" x="6840"/>
                </a:cubicBezTo>
                <a:lnTo>
                  <a:pt y="612" x="6828"/>
                </a:lnTo>
                <a:cubicBezTo>
                  <a:pt y="621" x="6804"/>
                  <a:pt y="625" x="6786"/>
                  <a:pt y="625" x="6773"/>
                </a:cubicBezTo>
                <a:cubicBezTo>
                  <a:pt y="625" x="6764"/>
                  <a:pt y="623" x="6756"/>
                  <a:pt y="619" x="6750"/>
                </a:cubicBezTo>
                <a:cubicBezTo>
                  <a:pt y="614" x="6743"/>
                  <a:pt y="608" x="6739"/>
                  <a:pt y="601" x="6737"/>
                </a:cubicBezTo>
                <a:cubicBezTo>
                  <a:pt y="594" x="6736"/>
                  <a:pt y="570" x="6735"/>
                  <a:pt y="527" x="6735"/>
                </a:cubicBezTo>
                <a:lnTo>
                  <a:pt y="318" x="6735"/>
                </a:lnTo>
                <a:lnTo>
                  <a:pt y="318" x="6829"/>
                </a:lnTo>
                <a:lnTo>
                  <a:pt y="209" x="6829"/>
                </a:lnTo>
                <a:lnTo>
                  <a:pt y="209" x="6735"/>
                </a:lnTo>
                <a:lnTo>
                  <a:pt y="26" x="6735"/>
                </a:lnTo>
                <a:close/>
                <a:moveTo>
                  <a:pt y="197" x="7122"/>
                </a:moveTo>
                <a:cubicBezTo>
                  <a:pt y="197" x="7053"/>
                  <a:pt y="222" x="6996"/>
                  <a:pt y="270" x="6951"/>
                </a:cubicBezTo>
                <a:cubicBezTo>
                  <a:pt y="319" x="6906"/>
                  <a:pt y="386" x="6884"/>
                  <a:pt y="472" x="6884"/>
                </a:cubicBezTo>
                <a:cubicBezTo>
                  <a:pt y="544" x="6884"/>
                  <a:pt y="604" x="6901"/>
                  <a:pt y="651" x="6935"/>
                </a:cubicBezTo>
                <a:cubicBezTo>
                  <a:pt y="710" x="6978"/>
                  <a:pt y="739" x="7045"/>
                  <a:pt y="739" x="7135"/>
                </a:cubicBezTo>
                <a:cubicBezTo>
                  <a:pt y="739" x="7192"/>
                  <a:pt y="726" x="7240"/>
                  <a:pt y="700" x="7277"/>
                </a:cubicBezTo>
                <a:cubicBezTo>
                  <a:pt y="674" x="7315"/>
                  <a:pt y="636" x="7343"/>
                  <a:pt y="585" x="7361"/>
                </a:cubicBezTo>
                <a:lnTo>
                  <a:pt y="562" x="7224"/>
                </a:lnTo>
                <a:cubicBezTo>
                  <a:pt y="589" x="7217"/>
                  <a:pt y="607" x="7206"/>
                  <a:pt y="619" x="7191"/>
                </a:cubicBezTo>
                <a:cubicBezTo>
                  <a:pt y="631" x="7176"/>
                  <a:pt y="637" x="7158"/>
                  <a:pt y="637" x="7137"/>
                </a:cubicBezTo>
                <a:cubicBezTo>
                  <a:pt y="637" x="7105"/>
                  <a:pt y="625" x="7079"/>
                  <a:pt y="603" x="7058"/>
                </a:cubicBezTo>
                <a:cubicBezTo>
                  <a:pt y="580" x="7036"/>
                  <a:pt y="548" x="7025"/>
                  <a:pt y="508" x="7024"/>
                </a:cubicBezTo>
                <a:lnTo>
                  <a:pt y="508" x="7368"/>
                </a:lnTo>
                <a:cubicBezTo>
                  <a:pt y="403" x="7370"/>
                  <a:pt y="325" x="7349"/>
                  <a:pt y="274" x="7304"/>
                </a:cubicBezTo>
                <a:cubicBezTo>
                  <a:pt y="223" x="7260"/>
                  <a:pt y="197" x="7199"/>
                  <a:pt y="197" x="7122"/>
                </a:cubicBezTo>
                <a:close/>
                <a:moveTo>
                  <a:pt y="197" x="7678"/>
                </a:moveTo>
                <a:cubicBezTo>
                  <a:pt y="197" x="7609"/>
                  <a:pt y="222" x="7552"/>
                  <a:pt y="270" x="7507"/>
                </a:cubicBezTo>
                <a:cubicBezTo>
                  <a:pt y="319" x="7462"/>
                  <a:pt y="386" x="7440"/>
                  <a:pt y="472" x="7440"/>
                </a:cubicBezTo>
                <a:cubicBezTo>
                  <a:pt y="544" x="7440"/>
                  <a:pt y="604" x="7457"/>
                  <a:pt y="651" x="7491"/>
                </a:cubicBezTo>
                <a:cubicBezTo>
                  <a:pt y="710" x="7534"/>
                  <a:pt y="739" x="7601"/>
                  <a:pt y="739" x="7691"/>
                </a:cubicBezTo>
                <a:cubicBezTo>
                  <a:pt y="739" x="7748"/>
                  <a:pt y="726" x="7796"/>
                  <a:pt y="700" x="7834"/>
                </a:cubicBezTo>
                <a:cubicBezTo>
                  <a:pt y="674" x="7872"/>
                  <a:pt y="636" x="7899"/>
                  <a:pt y="585" x="7917"/>
                </a:cubicBezTo>
                <a:lnTo>
                  <a:pt y="562" x="7780"/>
                </a:lnTo>
                <a:cubicBezTo>
                  <a:pt y="589" x="7773"/>
                  <a:pt y="607" x="7762"/>
                  <a:pt y="619" x="7747"/>
                </a:cubicBezTo>
                <a:cubicBezTo>
                  <a:pt y="631" x="7732"/>
                  <a:pt y="637" x="7714"/>
                  <a:pt y="637" x="7693"/>
                </a:cubicBezTo>
                <a:cubicBezTo>
                  <a:pt y="637" x="7661"/>
                  <a:pt y="625" x="7635"/>
                  <a:pt y="603" x="7614"/>
                </a:cubicBezTo>
                <a:cubicBezTo>
                  <a:pt y="580" x="7593"/>
                  <a:pt y="548" x="7582"/>
                  <a:pt y="508" x="7581"/>
                </a:cubicBezTo>
                <a:lnTo>
                  <a:pt y="508" x="7924"/>
                </a:lnTo>
                <a:cubicBezTo>
                  <a:pt y="403" x="7926"/>
                  <a:pt y="325" x="7905"/>
                  <a:pt y="274" x="7860"/>
                </a:cubicBezTo>
                <a:cubicBezTo>
                  <a:pt y="223" x="7816"/>
                  <a:pt y="197" x="7755"/>
                  <a:pt y="197" x="7678"/>
                </a:cubicBezTo>
                <a:close/>
                <a:moveTo>
                  <a:pt y="0" x="3179"/>
                </a:moveTo>
                <a:cubicBezTo>
                  <a:pt y="0" x="3079"/>
                  <a:pt y="32" x="2998"/>
                  <a:pt y="98" x="2937"/>
                </a:cubicBezTo>
                <a:cubicBezTo>
                  <a:pt y="164" x="2875"/>
                  <a:pt y="257" x="2844"/>
                  <a:pt y="376" x="2844"/>
                </a:cubicBezTo>
                <a:cubicBezTo>
                  <a:pt y="489" x="2844"/>
                  <a:pt y="577" x="2875"/>
                  <a:pt y="642" x="2936"/>
                </a:cubicBezTo>
                <a:cubicBezTo>
                  <a:pt y="707" x="2997"/>
                  <a:pt y="740" x="3075"/>
                  <a:pt y="740" x="3170"/>
                </a:cubicBezTo>
                <a:cubicBezTo>
                  <a:pt y="740" x="3247"/>
                  <a:pt y="721" x="3311"/>
                  <a:pt y="683" x="3361"/>
                </a:cubicBezTo>
                <a:cubicBezTo>
                  <a:pt y="645" x="3411"/>
                  <a:pt y="587" x="3446"/>
                  <a:pt y="509" x="3468"/>
                </a:cubicBezTo>
                <a:lnTo>
                  <a:pt y="464" x="3328"/>
                </a:lnTo>
                <a:cubicBezTo>
                  <a:pt y="517" x="3316"/>
                  <a:pt y="555" x="3296"/>
                  <a:pt y="580" x="3268"/>
                </a:cubicBezTo>
                <a:cubicBezTo>
                  <a:pt y="604" x="3240"/>
                  <a:pt y="616" x="3207"/>
                  <a:pt y="616" x="3169"/>
                </a:cubicBezTo>
                <a:cubicBezTo>
                  <a:pt y="616" x="3117"/>
                  <a:pt y="597" x="3075"/>
                  <a:pt y="559" x="3042"/>
                </a:cubicBezTo>
                <a:cubicBezTo>
                  <a:pt y="520" x="3009"/>
                  <a:pt y="456" x="2993"/>
                  <a:pt y="365" x="2993"/>
                </a:cubicBezTo>
                <a:cubicBezTo>
                  <a:pt y="280" x="2993"/>
                  <a:pt y="218" x="3010"/>
                  <a:pt y="180" x="3043"/>
                </a:cubicBezTo>
                <a:cubicBezTo>
                  <a:pt y="142" x="3076"/>
                  <a:pt y="123" x="3119"/>
                  <a:pt y="123" x="3172"/>
                </a:cubicBezTo>
                <a:cubicBezTo>
                  <a:pt y="123" x="3210"/>
                  <a:pt y="134" x="3243"/>
                  <a:pt y="155" x="3270"/>
                </a:cubicBezTo>
                <a:cubicBezTo>
                  <a:pt y="177" x="3297"/>
                  <a:pt y="206" x="3314"/>
                  <a:pt y="243" x="3323"/>
                </a:cubicBezTo>
                <a:lnTo>
                  <a:pt y="209" x="3466"/>
                </a:lnTo>
                <a:cubicBezTo>
                  <a:pt y="152" x="3450"/>
                  <a:pt y="108" x="3425"/>
                  <a:pt y="77" x="3393"/>
                </a:cubicBezTo>
                <a:cubicBezTo>
                  <a:pt y="25" x="3338"/>
                  <a:pt y="0" x="3267"/>
                  <a:pt y="0" x="3179"/>
                </a:cubicBezTo>
                <a:close/>
                <a:moveTo>
                  <a:pt y="0" x="287"/>
                </a:moveTo>
                <a:cubicBezTo>
                  <a:pt y="0" x="232"/>
                  <a:pt y="8" x="185"/>
                  <a:pt y="24" x="146"/>
                </a:cubicBezTo>
                <a:cubicBezTo>
                  <a:pt y="41" x="107"/>
                  <a:pt y="65" x="77"/>
                  <a:pt y="97" x="56"/>
                </a:cubicBezTo>
                <a:cubicBezTo>
                  <a:pt y="129" x="36"/>
                  <a:pt y="163" x="25"/>
                  <a:pt y="199" x="25"/>
                </a:cubicBezTo>
                <a:cubicBezTo>
                  <a:pt y="256" x="25"/>
                  <a:pt y="304" x="47"/>
                  <a:pt y="343" x="91"/>
                </a:cubicBezTo>
                <a:cubicBezTo>
                  <a:pt y="371" x="123"/>
                  <a:pt y="395" x="177"/>
                  <a:pt y="414" x="254"/>
                </a:cubicBezTo>
                <a:cubicBezTo>
                  <a:pt y="429" x="315"/>
                  <a:pt y="439" x="353"/>
                  <a:pt y="445" x="370"/>
                </a:cubicBezTo>
                <a:cubicBezTo>
                  <a:pt y="454" x="395"/>
                  <a:pt y="464" x="412"/>
                  <a:pt y="476" x="422"/>
                </a:cubicBezTo>
                <a:cubicBezTo>
                  <a:pt y="488" x="432"/>
                  <a:pt y="503" x="437"/>
                  <a:pt y="520" x="437"/>
                </a:cubicBezTo>
                <a:cubicBezTo>
                  <a:pt y="546" x="437"/>
                  <a:pt y="569" x="425"/>
                  <a:pt y="589" x="402"/>
                </a:cubicBezTo>
                <a:cubicBezTo>
                  <a:pt y="608" x="378"/>
                  <a:pt y="618" x="343"/>
                  <a:pt y="618" x="296"/>
                </a:cubicBezTo>
                <a:cubicBezTo>
                  <a:pt y="618" x="252"/>
                  <a:pt y="607" x="217"/>
                  <a:pt y="585" x="192"/>
                </a:cubicBezTo>
                <a:cubicBezTo>
                  <a:pt y="563" x="166"/>
                  <a:pt y="528" x="149"/>
                  <a:pt y="481" x="140"/>
                </a:cubicBezTo>
                <a:lnTo>
                  <a:pt y="495" x="0"/>
                </a:lnTo>
                <a:cubicBezTo>
                  <a:pt y="575" x="9"/>
                  <a:pt y="636" x="38"/>
                  <a:pt y="678" x="86"/>
                </a:cubicBezTo>
                <a:cubicBezTo>
                  <a:pt y="719" x="135"/>
                  <a:pt y="740" x="204"/>
                  <a:pt y="740" x="295"/>
                </a:cubicBezTo>
                <a:cubicBezTo>
                  <a:pt y="740" x="357"/>
                  <a:pt y="732" x="409"/>
                  <a:pt y="714" x="451"/>
                </a:cubicBezTo>
                <a:cubicBezTo>
                  <a:pt y="697" x="492"/>
                  <a:pt y="670" x="525"/>
                  <a:pt y="634" x="547"/>
                </a:cubicBezTo>
                <a:cubicBezTo>
                  <a:pt y="598" x="570"/>
                  <a:pt y="560" x="582"/>
                  <a:pt y="519" x="582"/>
                </a:cubicBezTo>
                <a:cubicBezTo>
                  <a:pt y="474" x="582"/>
                  <a:pt y="436" x="572"/>
                  <a:pt y="405" x="553"/>
                </a:cubicBezTo>
                <a:cubicBezTo>
                  <a:pt y="374" x="534"/>
                  <a:pt y="350" x="508"/>
                  <a:pt y="332" x="474"/>
                </a:cubicBezTo>
                <a:cubicBezTo>
                  <a:pt y="315" x="440"/>
                  <a:pt y="297" x="388"/>
                  <a:pt y="281" x="318"/>
                </a:cubicBezTo>
                <a:cubicBezTo>
                  <a:pt y="264" x="248"/>
                  <a:pt y="248" x="203"/>
                  <a:pt y="233" x="185"/>
                </a:cubicBezTo>
                <a:cubicBezTo>
                  <a:pt y="221" x="171"/>
                  <a:pt y="206" x="164"/>
                  <a:pt y="189" x="164"/>
                </a:cubicBezTo>
                <a:cubicBezTo>
                  <a:pt y="171" x="164"/>
                  <a:pt y="156" x="171"/>
                  <a:pt y="145" x="187"/>
                </a:cubicBezTo>
                <a:cubicBezTo>
                  <a:pt y="128" x="210"/>
                  <a:pt y="119" x="243"/>
                  <a:pt y="119" x="285"/>
                </a:cubicBezTo>
                <a:cubicBezTo>
                  <a:pt y="119" x="326"/>
                  <a:pt y="127" x="356"/>
                  <a:pt y="143" x="377"/>
                </a:cubicBezTo>
                <a:cubicBezTo>
                  <a:pt y="159" x="397"/>
                  <a:pt y="186" x="410"/>
                  <a:pt y="223" x="416"/>
                </a:cubicBezTo>
                <a:lnTo>
                  <a:pt y="216" x="561"/>
                </a:lnTo>
                <a:cubicBezTo>
                  <a:pt y="151" x="559"/>
                  <a:pt y="98" x="535"/>
                  <a:pt y="59" x="489"/>
                </a:cubicBezTo>
                <a:cubicBezTo>
                  <a:pt y="19" x="444"/>
                  <a:pt y="0" x="376"/>
                  <a:pt y="0" x="287"/>
                </a:cubicBezTo>
                <a:close/>
                <a:moveTo>
                  <a:pt y="197" x="988"/>
                </a:moveTo>
                <a:cubicBezTo>
                  <a:pt y="197" x="953"/>
                  <a:pt y="205" x="922"/>
                  <a:pt y="222" x="894"/>
                </a:cubicBezTo>
                <a:cubicBezTo>
                  <a:pt y="238" x="865"/>
                  <a:pt y="259" x="843"/>
                  <a:pt y="285" x="826"/>
                </a:cubicBezTo>
                <a:lnTo>
                  <a:pt y="209" x="826"/>
                </a:lnTo>
                <a:lnTo>
                  <a:pt y="209" x="698"/>
                </a:lnTo>
                <a:lnTo>
                  <a:pt y="925" x="698"/>
                </a:lnTo>
                <a:lnTo>
                  <a:pt y="925" x="835"/>
                </a:lnTo>
                <a:lnTo>
                  <a:pt y="664" x="835"/>
                </a:lnTo>
                <a:cubicBezTo>
                  <a:pt y="691" x="861"/>
                  <a:pt y="711" x="886"/>
                  <a:pt y="722" x="909"/>
                </a:cubicBezTo>
                <a:cubicBezTo>
                  <a:pt y="734" x="932"/>
                  <a:pt y="739" x="958"/>
                  <a:pt y="739" x="987"/>
                </a:cubicBezTo>
                <a:cubicBezTo>
                  <a:pt y="739" x="1047"/>
                  <a:pt y="715" x="1098"/>
                  <a:pt y="667" x="1141"/>
                </a:cubicBezTo>
                <a:cubicBezTo>
                  <a:pt y="619" x="1183"/>
                  <a:pt y="552" x="1204"/>
                  <a:pt y="465" x="1204"/>
                </a:cubicBezTo>
                <a:cubicBezTo>
                  <a:pt y="381" x="1204"/>
                  <a:pt y="315" x="1183"/>
                  <a:pt y="268" x="1141"/>
                </a:cubicBezTo>
                <a:cubicBezTo>
                  <a:pt y="221" x="1099"/>
                  <a:pt y="197" x="1048"/>
                  <a:pt y="197" x="988"/>
                </a:cubicBezTo>
                <a:close/>
              </a:path>
            </a:pathLst>
          </a:custGeom>
          <a:solidFill>
            <a:srgbClr val="FF00FF"/>
          </a:solidFill>
          <a:ln w="19050" cap="flat">
            <a:solidFill>
              <a:srgbClr val="00FFFF"/>
            </a:solidFill>
            <a:prstDash val="solid"/>
            <a:round/>
            <a:headEnd w="med" len="med" type="none"/>
            <a:tailEnd w="med" len="med" type="none"/>
          </a:ln>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38" name="Shape 138"/>
        <p:cNvGrpSpPr/>
        <p:nvPr/>
      </p:nvGrpSpPr>
      <p:grpSpPr>
        <a:xfrm>
          <a:off y="0" x="0"/>
          <a:ext cy="0" cx="0"/>
          <a:chOff y="0" x="0"/>
          <a:chExt cy="0" cx="0"/>
        </a:xfrm>
      </p:grpSpPr>
      <p:sp>
        <p:nvSpPr>
          <p:cNvPr id="139" name="Shape 139"/>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Service VPs</a:t>
            </a:r>
          </a:p>
        </p:txBody>
      </p:sp>
      <p:sp>
        <p:nvSpPr>
          <p:cNvPr id="140" name="Shape 140"/>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Kevin Qiu &amp; Gabrielle Taylor </a:t>
            </a:r>
          </a:p>
          <a:p>
            <a:pPr rtl="0" lvl="0">
              <a:buNone/>
            </a:pPr>
            <a:r>
              <a:rPr lang="en">
                <a:latin typeface="Ubuntu"/>
                <a:ea typeface="Ubuntu"/>
                <a:cs typeface="Ubuntu"/>
                <a:sym typeface="Ubuntu"/>
              </a:rPr>
              <a:t>service@apo-x.org</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44" name="Shape 144"/>
        <p:cNvGrpSpPr/>
        <p:nvPr/>
      </p:nvGrpSpPr>
      <p:grpSpPr>
        <a:xfrm>
          <a:off y="0" x="0"/>
          <a:ext cy="0" cx="0"/>
          <a:chOff y="0" x="0"/>
          <a:chExt cy="0" cx="0"/>
        </a:xfrm>
      </p:grpSpPr>
      <p:sp>
        <p:nvSpPr>
          <p:cNvPr id="145" name="Shape 14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Sign Up for Service! </a:t>
            </a:r>
          </a:p>
        </p:txBody>
      </p:sp>
      <p:sp>
        <p:nvSpPr>
          <p:cNvPr id="146" name="Shape 14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Sunday, 11/17:</a:t>
            </a:r>
          </a:p>
          <a:p>
            <a:pPr rtl="0" lvl="0" indent="-419100" marL="457200">
              <a:buClr>
                <a:schemeClr val="dk1"/>
              </a:buClr>
              <a:buSzPct val="166666"/>
              <a:buFont typeface="Arial"/>
              <a:buChar char="•"/>
            </a:pPr>
            <a:r>
              <a:rPr lang="en">
                <a:latin typeface="Ubuntu"/>
                <a:ea typeface="Ubuntu"/>
                <a:cs typeface="Ubuntu"/>
                <a:sym typeface="Ubuntu"/>
              </a:rPr>
              <a:t>Walk to Feed the Hungry, 8 am - 12pm</a:t>
            </a:r>
          </a:p>
          <a:p>
            <a:pPr rtl="0" lvl="0" indent="-419100" marL="457200">
              <a:buClr>
                <a:schemeClr val="dk1"/>
              </a:buClr>
              <a:buSzPct val="166666"/>
              <a:buFont typeface="Arial"/>
              <a:buChar char="•"/>
            </a:pPr>
            <a:r>
              <a:rPr lang="en">
                <a:latin typeface="Ubuntu"/>
                <a:ea typeface="Ubuntu"/>
                <a:cs typeface="Ubuntu"/>
                <a:sym typeface="Ubuntu"/>
              </a:rPr>
              <a:t>Help an APO brother &amp; work with the University Buddhist Association</a:t>
            </a:r>
          </a:p>
          <a:p>
            <a:r>
              <a:t/>
            </a:r>
          </a:p>
          <a:p>
            <a:pPr rtl="0" lvl="0">
              <a:buNone/>
            </a:pPr>
            <a:r>
              <a:rPr lang="en">
                <a:latin typeface="Ubuntu"/>
                <a:ea typeface="Ubuntu"/>
                <a:cs typeface="Ubuntu"/>
                <a:sym typeface="Ubuntu"/>
              </a:rPr>
              <a:t>Saturday 11/30:</a:t>
            </a:r>
          </a:p>
          <a:p>
            <a:pPr rtl="0" lvl="0" indent="-419100" marL="457200">
              <a:buClr>
                <a:schemeClr val="dk1"/>
              </a:buClr>
              <a:buSzPct val="166666"/>
              <a:buFont typeface="Arial"/>
              <a:buChar char="•"/>
            </a:pPr>
            <a:r>
              <a:rPr lang="en">
                <a:latin typeface="Ubuntu"/>
                <a:ea typeface="Ubuntu"/>
                <a:cs typeface="Ubuntu"/>
                <a:sym typeface="Ubuntu"/>
              </a:rPr>
              <a:t>Homeless Feeding &amp; Banner Creation, </a:t>
            </a:r>
          </a:p>
          <a:p>
            <a:pPr rtl="0" lvl="0" indent="457200">
              <a:buNone/>
            </a:pPr>
            <a:r>
              <a:rPr lang="en">
                <a:latin typeface="Ubuntu"/>
                <a:ea typeface="Ubuntu"/>
                <a:cs typeface="Ubuntu"/>
                <a:sym typeface="Ubuntu"/>
              </a:rPr>
              <a:t>6:30am - 7:00 pm</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50" name="Shape 150"/>
        <p:cNvGrpSpPr/>
        <p:nvPr/>
      </p:nvGrpSpPr>
      <p:grpSpPr>
        <a:xfrm>
          <a:off y="0" x="0"/>
          <a:ext cy="0" cx="0"/>
          <a:chOff y="0" x="0"/>
          <a:chExt cy="0" cx="0"/>
        </a:xfrm>
      </p:grpSpPr>
      <p:sp>
        <p:nvSpPr>
          <p:cNvPr id="151" name="Shape 15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Service Scoreboard: </a:t>
            </a:r>
          </a:p>
        </p:txBody>
      </p:sp>
      <p:sp>
        <p:nvSpPr>
          <p:cNvPr id="152" name="Shape 152"/>
          <p:cNvSpPr txBox="1"/>
          <p:nvPr>
            <p:ph idx="1" type="body"/>
          </p:nvPr>
        </p:nvSpPr>
        <p:spPr>
          <a:xfrm>
            <a:off y="1867675" x="5600750"/>
            <a:ext cy="2877300" cx="29451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Great Job to all the Actives who have finished their 20 hours! </a:t>
            </a:r>
          </a:p>
        </p:txBody>
      </p:sp>
      <p:sp>
        <p:nvSpPr>
          <p:cNvPr id="153" name="Shape 153"/>
          <p:cNvSpPr/>
          <p:nvPr/>
        </p:nvSpPr>
        <p:spPr>
          <a:xfrm>
            <a:off y="1867675" x="286150"/>
            <a:ext cy="3896449" cx="4932725"/>
          </a:xfrm>
          <a:prstGeom prst="rect">
            <a:avLst/>
          </a:prstGeom>
          <a:blipFill>
            <a:blip r:embed="rId3"/>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latin typeface="Ubuntu"/>
                <a:ea typeface="Ubuntu"/>
                <a:cs typeface="Ubuntu"/>
                <a:sym typeface="Ubuntu"/>
              </a:rPr>
              <a:t>Agenda</a:t>
            </a:r>
          </a:p>
        </p:txBody>
      </p:sp>
      <p:sp>
        <p:nvSpPr>
          <p:cNvPr id="48" name="Shape 4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1. Officer Updates and Announcements</a:t>
            </a:r>
          </a:p>
          <a:p>
            <a:pPr rtl="0" lvl="0">
              <a:buNone/>
            </a:pPr>
            <a:r>
              <a:rPr lang="en">
                <a:latin typeface="Ubuntu"/>
                <a:ea typeface="Ubuntu"/>
                <a:cs typeface="Ubuntu"/>
                <a:sym typeface="Ubuntu"/>
              </a:rPr>
              <a:t>2. Chapter Business</a:t>
            </a:r>
          </a:p>
          <a:p>
            <a:pPr rtl="0" lvl="0">
              <a:buNone/>
            </a:pPr>
            <a:r>
              <a:rPr lang="en">
                <a:latin typeface="Ubuntu"/>
                <a:ea typeface="Ubuntu"/>
                <a:cs typeface="Ubuntu"/>
                <a:sym typeface="Ubuntu"/>
              </a:rPr>
              <a:t>	a. Mid-Chapter Evaluations</a:t>
            </a:r>
          </a:p>
          <a:p>
            <a:pPr rtl="0" lvl="0" indent="457200">
              <a:buNone/>
            </a:pPr>
            <a:r>
              <a:rPr lang="en">
                <a:latin typeface="Ubuntu"/>
                <a:ea typeface="Ubuntu"/>
                <a:cs typeface="Ubuntu"/>
                <a:sym typeface="Ubuntu"/>
              </a:rPr>
              <a:t>b. Advisor Nomination/Election</a:t>
            </a:r>
          </a:p>
          <a:p>
            <a:pPr rtl="0" lvl="0">
              <a:buNone/>
            </a:pPr>
            <a:r>
              <a:rPr lang="en">
                <a:latin typeface="Ubuntu"/>
                <a:ea typeface="Ubuntu"/>
                <a:cs typeface="Ubuntu"/>
                <a:sym typeface="Ubuntu"/>
              </a:rPr>
              <a:t>	c. Regional Voting Delegate Nominations?</a:t>
            </a:r>
          </a:p>
          <a:p>
            <a:pPr>
              <a:buNone/>
            </a:pPr>
            <a:r>
              <a:rPr lang="en">
                <a:latin typeface="Ubuntu"/>
                <a:ea typeface="Ubuntu"/>
                <a:cs typeface="Ubuntu"/>
                <a:sym typeface="Ubuntu"/>
              </a:rPr>
              <a:t>3. Last Announcements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57" name="Shape 157"/>
        <p:cNvGrpSpPr/>
        <p:nvPr/>
      </p:nvGrpSpPr>
      <p:grpSpPr>
        <a:xfrm>
          <a:off y="0" x="0"/>
          <a:ext cy="0" cx="0"/>
          <a:chOff y="0" x="0"/>
          <a:chExt cy="0" cx="0"/>
        </a:xfrm>
      </p:grpSpPr>
      <p:sp>
        <p:nvSpPr>
          <p:cNvPr id="158" name="Shape 15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Dance Marathon 2014</a:t>
            </a:r>
          </a:p>
        </p:txBody>
      </p:sp>
      <p:sp>
        <p:nvSpPr>
          <p:cNvPr id="159" name="Shape 159"/>
          <p:cNvSpPr/>
          <p:nvPr/>
        </p:nvSpPr>
        <p:spPr>
          <a:xfrm>
            <a:off y="2999787" x="361225"/>
            <a:ext cy="3000375" cx="8105775"/>
          </a:xfrm>
          <a:prstGeom prst="rect">
            <a:avLst/>
          </a:prstGeom>
          <a:blipFill>
            <a:blip r:embed="rId3"/>
            <a:stretch>
              <a:fillRect/>
            </a:stretch>
          </a:blipFill>
          <a:ln>
            <a:noFill/>
          </a:ln>
        </p:spPr>
      </p:sp>
      <p:sp>
        <p:nvSpPr>
          <p:cNvPr id="160" name="Shape 160"/>
          <p:cNvSpPr txBox="1"/>
          <p:nvPr>
            <p:ph idx="1" type="body"/>
          </p:nvPr>
        </p:nvSpPr>
        <p:spPr>
          <a:xfrm>
            <a:off y="1840400" x="285025"/>
            <a:ext cy="2877300" cx="64758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latin typeface="Ubuntu"/>
                <a:ea typeface="Ubuntu"/>
                <a:cs typeface="Ubuntu"/>
                <a:sym typeface="Ubuntu"/>
              </a:rPr>
              <a:t>April 5-6, 2014</a:t>
            </a:r>
          </a:p>
          <a:p>
            <a:pPr rtl="0" lvl="0" indent="-419100" marL="457200">
              <a:buClr>
                <a:schemeClr val="dk1"/>
              </a:buClr>
              <a:buSzPct val="166666"/>
              <a:buFont typeface="Arial"/>
              <a:buChar char="•"/>
            </a:pPr>
            <a:r>
              <a:rPr lang="en">
                <a:latin typeface="Ubuntu"/>
                <a:ea typeface="Ubuntu"/>
                <a:cs typeface="Ubuntu"/>
                <a:sym typeface="Ubuntu"/>
              </a:rPr>
              <a:t>Interested in an APO team?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64" name="Shape 164"/>
        <p:cNvGrpSpPr/>
        <p:nvPr/>
      </p:nvGrpSpPr>
      <p:grpSpPr>
        <a:xfrm>
          <a:off y="0" x="0"/>
          <a:ext cy="0" cx="0"/>
          <a:chOff y="0" x="0"/>
          <a:chExt cy="0" cx="0"/>
        </a:xfrm>
      </p:grpSpPr>
      <p:sp>
        <p:nvSpPr>
          <p:cNvPr id="165" name="Shape 165"/>
          <p:cNvSpPr txBox="1"/>
          <p:nvPr>
            <p:ph type="ctrTitle"/>
          </p:nvPr>
        </p:nvSpPr>
        <p:spPr>
          <a:xfrm>
            <a:off y="2258715"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Pledge Parents</a:t>
            </a:r>
          </a:p>
        </p:txBody>
      </p:sp>
      <p:sp>
        <p:nvSpPr>
          <p:cNvPr id="166" name="Shape 166"/>
          <p:cNvSpPr txBox="1"/>
          <p:nvPr>
            <p:ph idx="1" type="subTitle"/>
          </p:nvPr>
        </p:nvSpPr>
        <p:spPr>
          <a:xfrm>
            <a:off y="4069301"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Hamilton Luu &amp; David Yuan</a:t>
            </a:r>
          </a:p>
          <a:p>
            <a:pPr rtl="0" lvl="0">
              <a:buNone/>
            </a:pPr>
            <a:r>
              <a:rPr lang="en">
                <a:latin typeface="Ubuntu"/>
                <a:ea typeface="Ubuntu"/>
                <a:cs typeface="Ubuntu"/>
                <a:sym typeface="Ubuntu"/>
              </a:rPr>
              <a:t>pledgeparents@apo-x.org</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70" name="Shape 170"/>
        <p:cNvGrpSpPr/>
        <p:nvPr/>
      </p:nvGrpSpPr>
      <p:grpSpPr>
        <a:xfrm>
          <a:off y="0" x="0"/>
          <a:ext cy="0" cx="0"/>
          <a:chOff y="0" x="0"/>
          <a:chExt cy="0" cx="0"/>
        </a:xfrm>
      </p:grpSpPr>
      <p:sp>
        <p:nvSpPr>
          <p:cNvPr id="171" name="Shape 171"/>
          <p:cNvSpPr txBox="1"/>
          <p:nvPr>
            <p:ph type="title"/>
          </p:nvPr>
        </p:nvSpPr>
        <p:spPr>
          <a:xfrm>
            <a:off y="274637" x="457200"/>
            <a:ext cy="1143000" cx="8229600"/>
          </a:xfrm>
          <a:prstGeom prst="rect">
            <a:avLst/>
          </a:prstGeom>
        </p:spPr>
        <p:txBody>
          <a:bodyPr bIns="91425" rIns="91425" lIns="91425" tIns="91425" anchor="ctr" anchorCtr="0">
            <a:noAutofit/>
          </a:bodyPr>
          <a:lstStyle/>
          <a:p/>
        </p:txBody>
      </p:sp>
      <p:sp>
        <p:nvSpPr>
          <p:cNvPr id="172" name="Shape 17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latin typeface="Ubuntu"/>
                <a:ea typeface="Ubuntu"/>
                <a:cs typeface="Ubuntu"/>
                <a:sym typeface="Ubuntu"/>
              </a:rPr>
              <a:t>10 Actives/Rest of Pledge Class</a:t>
            </a:r>
          </a:p>
          <a:p>
            <a:pPr rtl="0" lvl="0" indent="-419100" marL="457200">
              <a:buClr>
                <a:schemeClr val="dk1"/>
              </a:buClr>
              <a:buSzPct val="166666"/>
              <a:buFont typeface="Arial"/>
              <a:buChar char="•"/>
            </a:pPr>
            <a:r>
              <a:rPr lang="en">
                <a:latin typeface="Ubuntu"/>
                <a:ea typeface="Ubuntu"/>
                <a:cs typeface="Ubuntu"/>
                <a:sym typeface="Ubuntu"/>
              </a:rPr>
              <a:t>Founding Fathers and Types of Service</a:t>
            </a:r>
          </a:p>
          <a:p>
            <a:pPr rtl="0" lvl="0" indent="-419100" marL="457200">
              <a:buClr>
                <a:schemeClr val="dk1"/>
              </a:buClr>
              <a:buSzPct val="166666"/>
              <a:buFont typeface="Arial"/>
              <a:buChar char="•"/>
            </a:pPr>
            <a:r>
              <a:rPr lang="en">
                <a:latin typeface="Ubuntu"/>
                <a:ea typeface="Ubuntu"/>
                <a:cs typeface="Ubuntu"/>
                <a:sym typeface="Ubuntu"/>
              </a:rPr>
              <a:t>Midnight Mission</a:t>
            </a:r>
          </a:p>
          <a:p>
            <a:pPr rtl="0" lvl="0" indent="-419100" marL="457200">
              <a:buClr>
                <a:schemeClr val="dk1"/>
              </a:buClr>
              <a:buSzPct val="166666"/>
              <a:buFont typeface="Arial"/>
              <a:buChar char="•"/>
            </a:pPr>
            <a:r>
              <a:rPr lang="en">
                <a:latin typeface="Ubuntu"/>
                <a:ea typeface="Ubuntu"/>
                <a:cs typeface="Ubuntu"/>
                <a:sym typeface="Ubuntu"/>
              </a:rPr>
              <a:t>Big/Lil Mission</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76" name="Shape 176"/>
        <p:cNvGrpSpPr/>
        <p:nvPr/>
      </p:nvGrpSpPr>
      <p:grpSpPr>
        <a:xfrm>
          <a:off y="0" x="0"/>
          <a:ext cy="0" cx="0"/>
          <a:chOff y="0" x="0"/>
          <a:chExt cy="0" cx="0"/>
        </a:xfrm>
      </p:grpSpPr>
      <p:sp>
        <p:nvSpPr>
          <p:cNvPr id="177" name="Shape 177"/>
          <p:cNvSpPr txBox="1"/>
          <p:nvPr>
            <p:ph type="title"/>
          </p:nvPr>
        </p:nvSpPr>
        <p:spPr>
          <a:xfrm>
            <a:off y="274637" x="457200"/>
            <a:ext cy="1143000" cx="8229600"/>
          </a:xfrm>
          <a:prstGeom prst="rect">
            <a:avLst/>
          </a:prstGeom>
        </p:spPr>
        <p:txBody>
          <a:bodyPr bIns="91425" rIns="91425" lIns="91425" tIns="91425" anchor="ctr" anchorCtr="0">
            <a:noAutofit/>
          </a:bodyPr>
          <a:lstStyle/>
          <a:p/>
        </p:txBody>
      </p:sp>
      <p:sp>
        <p:nvSpPr>
          <p:cNvPr id="178" name="Shape 17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latin typeface="Ubuntu"/>
                <a:ea typeface="Ubuntu"/>
                <a:cs typeface="Ubuntu"/>
                <a:sym typeface="Ubuntu"/>
              </a:rPr>
              <a:t>Those who paid their good-standing dues on time  are considered “required actives”</a:t>
            </a:r>
          </a:p>
          <a:p>
            <a:pPr rtl="0" lvl="0" indent="-419100" marL="457200">
              <a:buClr>
                <a:schemeClr val="dk1"/>
              </a:buClr>
              <a:buSzPct val="166666"/>
              <a:buFont typeface="Arial"/>
              <a:buChar char="•"/>
            </a:pPr>
            <a:r>
              <a:rPr lang="en">
                <a:latin typeface="Ubuntu"/>
                <a:ea typeface="Ubuntu"/>
                <a:cs typeface="Ubuntu"/>
                <a:sym typeface="Ubuntu"/>
              </a:rPr>
              <a:t>If you’d like to take yourself off/put yourself on the list, let us know.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82" name="Shape 182"/>
        <p:cNvGrpSpPr/>
        <p:nvPr/>
      </p:nvGrpSpPr>
      <p:grpSpPr>
        <a:xfrm>
          <a:off y="0" x="0"/>
          <a:ext cy="0" cx="0"/>
          <a:chOff y="0" x="0"/>
          <a:chExt cy="0" cx="0"/>
        </a:xfrm>
      </p:grpSpPr>
      <p:sp>
        <p:nvSpPr>
          <p:cNvPr id="183" name="Shape 183"/>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Finance VPs</a:t>
            </a:r>
          </a:p>
        </p:txBody>
      </p:sp>
      <p:sp>
        <p:nvSpPr>
          <p:cNvPr id="184" name="Shape 184"/>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Alejandra Chavez &amp; Raymond Mai </a:t>
            </a:r>
          </a:p>
          <a:p>
            <a:pPr rtl="0" lvl="0">
              <a:buNone/>
            </a:pPr>
            <a:r>
              <a:rPr lang="en">
                <a:latin typeface="Ubuntu"/>
                <a:ea typeface="Ubuntu"/>
                <a:cs typeface="Ubuntu"/>
                <a:sym typeface="Ubuntu"/>
              </a:rPr>
              <a:t>finance@apo-x.org</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88" name="Shape 188"/>
        <p:cNvGrpSpPr/>
        <p:nvPr/>
      </p:nvGrpSpPr>
      <p:grpSpPr>
        <a:xfrm>
          <a:off y="0" x="0"/>
          <a:ext cy="0" cx="0"/>
          <a:chOff y="0" x="0"/>
          <a:chExt cy="0" cx="0"/>
        </a:xfrm>
      </p:grpSpPr>
      <p:sp>
        <p:nvSpPr>
          <p:cNvPr id="189" name="Shape 18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Financial Management</a:t>
            </a:r>
          </a:p>
        </p:txBody>
      </p:sp>
      <p:sp>
        <p:nvSpPr>
          <p:cNvPr id="190" name="Shape 19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419100" marL="457200">
              <a:buClr>
                <a:schemeClr val="dk1"/>
              </a:buClr>
              <a:buSzPct val="166666"/>
              <a:buFont typeface="Arial"/>
              <a:buChar char="•"/>
            </a:pPr>
            <a:r>
              <a:rPr lang="en">
                <a:latin typeface="Ubuntu"/>
                <a:ea typeface="Ubuntu"/>
                <a:cs typeface="Ubuntu"/>
                <a:sym typeface="Ubuntu"/>
              </a:rPr>
              <a:t>Pay Me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194" name="Shape 194"/>
        <p:cNvGrpSpPr/>
        <p:nvPr/>
      </p:nvGrpSpPr>
      <p:grpSpPr>
        <a:xfrm>
          <a:off y="0" x="0"/>
          <a:ext cy="0" cx="0"/>
          <a:chOff y="0" x="0"/>
          <a:chExt cy="0" cx="0"/>
        </a:xfrm>
      </p:grpSpPr>
      <p:sp>
        <p:nvSpPr>
          <p:cNvPr id="195" name="Shape 19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Fundraisers</a:t>
            </a:r>
          </a:p>
        </p:txBody>
      </p:sp>
      <p:sp>
        <p:nvSpPr>
          <p:cNvPr id="196" name="Shape 19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 Bake Sale</a:t>
            </a:r>
          </a:p>
          <a:p>
            <a:pPr rtl="0" lvl="0">
              <a:buNone/>
            </a:pPr>
            <a:r>
              <a:rPr lang="en">
                <a:latin typeface="Ubuntu"/>
                <a:ea typeface="Ubuntu"/>
                <a:cs typeface="Ubuntu"/>
                <a:sym typeface="Ubuntu"/>
              </a:rPr>
              <a:t>-Spam Masubi </a:t>
            </a:r>
          </a:p>
          <a:p>
            <a:pPr rtl="0" lvl="0">
              <a:buNone/>
            </a:pPr>
            <a:r>
              <a:rPr lang="en">
                <a:latin typeface="Ubuntu"/>
                <a:ea typeface="Ubuntu"/>
                <a:cs typeface="Ubuntu"/>
                <a:sym typeface="Ubuntu"/>
              </a:rPr>
              <a:t>-Tamales for Sale</a:t>
            </a:r>
          </a:p>
          <a:p>
            <a:pPr rtl="0" lvl="0">
              <a:buNone/>
            </a:pPr>
            <a:r>
              <a:rPr lang="en">
                <a:latin typeface="Ubuntu"/>
                <a:ea typeface="Ubuntu"/>
                <a:cs typeface="Ubuntu"/>
                <a:sym typeface="Ubuntu"/>
              </a:rPr>
              <a:t>-TV Tapings </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00" name="Shape 200"/>
        <p:cNvGrpSpPr/>
        <p:nvPr/>
      </p:nvGrpSpPr>
      <p:grpSpPr>
        <a:xfrm>
          <a:off y="0" x="0"/>
          <a:ext cy="0" cx="0"/>
          <a:chOff y="0" x="0"/>
          <a:chExt cy="0" cx="0"/>
        </a:xfrm>
      </p:grpSpPr>
      <p:sp>
        <p:nvSpPr>
          <p:cNvPr id="201" name="Shape 201"/>
          <p:cNvSpPr txBox="1"/>
          <p:nvPr>
            <p:ph type="title"/>
          </p:nvPr>
        </p:nvSpPr>
        <p:spPr>
          <a:xfrm>
            <a:off y="274637" x="457200"/>
            <a:ext cy="1143000" cx="8229600"/>
          </a:xfrm>
          <a:prstGeom prst="rect">
            <a:avLst/>
          </a:prstGeom>
        </p:spPr>
        <p:txBody>
          <a:bodyPr bIns="91425" rIns="91425" lIns="91425" tIns="91425" anchor="ctr" anchorCtr="0">
            <a:noAutofit/>
          </a:bodyPr>
          <a:lstStyle/>
          <a:p/>
        </p:txBody>
      </p:sp>
      <p:sp>
        <p:nvSpPr>
          <p:cNvPr id="202" name="Shape 202"/>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06" name="Shape 206"/>
        <p:cNvGrpSpPr/>
        <p:nvPr/>
      </p:nvGrpSpPr>
      <p:grpSpPr>
        <a:xfrm>
          <a:off y="0" x="0"/>
          <a:ext cy="0" cx="0"/>
          <a:chOff y="0" x="0"/>
          <a:chExt cy="0" cx="0"/>
        </a:xfrm>
      </p:grpSpPr>
      <p:sp>
        <p:nvSpPr>
          <p:cNvPr id="207" name="Shape 207"/>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Fellowship VPs</a:t>
            </a:r>
          </a:p>
        </p:txBody>
      </p:sp>
      <p:sp>
        <p:nvSpPr>
          <p:cNvPr id="208" name="Shape 208"/>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Jessica Cui &amp; Kevin Quizon</a:t>
            </a:r>
          </a:p>
          <a:p>
            <a:pPr rtl="0" lvl="0">
              <a:buNone/>
            </a:pPr>
            <a:r>
              <a:rPr lang="en">
                <a:latin typeface="Ubuntu"/>
                <a:ea typeface="Ubuntu"/>
                <a:cs typeface="Ubuntu"/>
                <a:sym typeface="Ubuntu"/>
              </a:rPr>
              <a:t>fellowship@apo-x.org</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12" name="Shape 212"/>
        <p:cNvGrpSpPr/>
        <p:nvPr/>
      </p:nvGrpSpPr>
      <p:grpSpPr>
        <a:xfrm>
          <a:off y="0" x="0"/>
          <a:ext cy="0" cx="0"/>
          <a:chOff y="0" x="0"/>
          <a:chExt cy="0" cx="0"/>
        </a:xfrm>
      </p:grpSpPr>
      <p:sp>
        <p:nvSpPr>
          <p:cNvPr id="213" name="Shape 21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LGN</a:t>
            </a:r>
          </a:p>
        </p:txBody>
      </p:sp>
      <p:sp>
        <p:nvSpPr>
          <p:cNvPr id="214" name="Shape 21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PAYY USSS $___$ BY TODAY. Thanks! </a:t>
            </a:r>
          </a:p>
          <a:p>
            <a:r>
              <a:t/>
            </a:r>
          </a:p>
          <a:p>
            <a:pPr rtl="0" lvl="0">
              <a:buNone/>
            </a:pPr>
            <a:r>
              <a:rPr lang="en">
                <a:latin typeface="Ubuntu"/>
                <a:ea typeface="Ubuntu"/>
                <a:cs typeface="Ubuntu"/>
                <a:sym typeface="Ubuntu"/>
              </a:rPr>
              <a:t>Late fee of 5 dollars per day.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2" name="Shape 52"/>
        <p:cNvGrpSpPr/>
        <p:nvPr/>
      </p:nvGrpSpPr>
      <p:grpSpPr>
        <a:xfrm>
          <a:off y="0" x="0"/>
          <a:ext cy="0" cx="0"/>
          <a:chOff y="0" x="0"/>
          <a:chExt cy="0" cx="0"/>
        </a:xfrm>
      </p:grpSpPr>
      <p:sp>
        <p:nvSpPr>
          <p:cNvPr id="53" name="Shape 53"/>
          <p:cNvSpPr txBox="1"/>
          <p:nvPr>
            <p:ph type="ctrTitle"/>
          </p:nvPr>
        </p:nvSpPr>
        <p:spPr>
          <a:xfrm>
            <a:off y="2329190" x="685800"/>
            <a:ext cy="1650599" cx="7772400"/>
          </a:xfrm>
          <a:prstGeom prst="rect">
            <a:avLst/>
          </a:prstGeom>
        </p:spPr>
        <p:txBody>
          <a:bodyPr bIns="91425" rIns="91425" lIns="91425" tIns="91425" anchor="b" anchorCtr="0">
            <a:noAutofit/>
          </a:bodyPr>
          <a:lstStyle/>
          <a:p>
            <a:pPr>
              <a:buNone/>
            </a:pPr>
            <a:r>
              <a:rPr lang="en">
                <a:latin typeface="Ubuntu"/>
                <a:ea typeface="Ubuntu"/>
                <a:cs typeface="Ubuntu"/>
                <a:sym typeface="Ubuntu"/>
              </a:rPr>
              <a:t>President</a:t>
            </a:r>
          </a:p>
        </p:txBody>
      </p:sp>
      <p:sp>
        <p:nvSpPr>
          <p:cNvPr id="54" name="Shape 54"/>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Holly Fuong</a:t>
            </a:r>
          </a:p>
          <a:p>
            <a:pPr rtl="0" lvl="0">
              <a:buClr>
                <a:srgbClr val="000000"/>
              </a:buClr>
              <a:buSzPct val="45833"/>
              <a:buFont typeface="Arial"/>
              <a:buNone/>
            </a:pPr>
            <a:r>
              <a:rPr lang="en">
                <a:latin typeface="Ubuntu"/>
                <a:ea typeface="Ubuntu"/>
                <a:cs typeface="Ubuntu"/>
                <a:sym typeface="Ubuntu"/>
              </a:rPr>
              <a:t>president@apo-x.org</a:t>
            </a:r>
          </a:p>
          <a:p>
            <a:r>
              <a:t/>
            </a:r>
          </a:p>
          <a:p>
            <a:pPr rtl="0" lvl="0">
              <a:buNone/>
            </a:pPr>
            <a:r>
              <a:rPr lang="en" i="0">
                <a:latin typeface="Ubuntu"/>
                <a:ea typeface="Ubuntu"/>
                <a:cs typeface="Ubuntu"/>
                <a:sym typeface="Ubuntu"/>
              </a:rPr>
              <a:t>Executive Committee</a:t>
            </a:r>
          </a:p>
          <a:p>
            <a:pPr>
              <a:buNone/>
            </a:pPr>
            <a:r>
              <a:rPr lang="en">
                <a:latin typeface="Ubuntu"/>
                <a:ea typeface="Ubuntu"/>
                <a:cs typeface="Ubuntu"/>
                <a:sym typeface="Ubuntu"/>
              </a:rPr>
              <a:t>excomm@apo-x.org</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18" name="Shape 218"/>
        <p:cNvGrpSpPr/>
        <p:nvPr/>
      </p:nvGrpSpPr>
      <p:grpSpPr>
        <a:xfrm>
          <a:off y="0" x="0"/>
          <a:ext cy="0" cx="0"/>
          <a:chOff y="0" x="0"/>
          <a:chExt cy="0" cx="0"/>
        </a:xfrm>
      </p:grpSpPr>
      <p:sp>
        <p:nvSpPr>
          <p:cNvPr id="219" name="Shape 21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LGN Talent Show</a:t>
            </a:r>
          </a:p>
        </p:txBody>
      </p:sp>
      <p:sp>
        <p:nvSpPr>
          <p:cNvPr id="220" name="Shape 22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Thank you for the brothers who signed up for Talent Show! </a:t>
            </a:r>
          </a:p>
          <a:p>
            <a:r>
              <a:t/>
            </a:r>
          </a:p>
          <a:p>
            <a:pPr rtl="0" lvl="0">
              <a:buNone/>
            </a:pPr>
            <a:r>
              <a:rPr lang="en">
                <a:latin typeface="Ubuntu"/>
                <a:ea typeface="Ubuntu"/>
                <a:cs typeface="Ubuntu"/>
                <a:sym typeface="Ubuntu"/>
              </a:rPr>
              <a:t>If you still want to sign up.. come talk to us! and we shall arrange something (: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24" name="Shape 224"/>
        <p:cNvGrpSpPr/>
        <p:nvPr/>
      </p:nvGrpSpPr>
      <p:grpSpPr>
        <a:xfrm>
          <a:off y="0" x="0"/>
          <a:ext cy="0" cx="0"/>
          <a:chOff y="0" x="0"/>
          <a:chExt cy="0" cx="0"/>
        </a:xfrm>
      </p:grpSpPr>
      <p:sp>
        <p:nvSpPr>
          <p:cNvPr id="225" name="Shape 22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Vegetarian? </a:t>
            </a:r>
          </a:p>
        </p:txBody>
      </p:sp>
      <p:sp>
        <p:nvSpPr>
          <p:cNvPr id="226" name="Shape 22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COME TALK TO US. We will be arranging the vegetarian options.</a:t>
            </a:r>
          </a:p>
          <a:p>
            <a:r>
              <a:t/>
            </a:r>
          </a:p>
          <a:p>
            <a:pPr rtl="0" lvl="0">
              <a:buNone/>
            </a:pPr>
            <a:r>
              <a:rPr lang="en">
                <a:latin typeface="Ubuntu"/>
                <a:ea typeface="Ubuntu"/>
                <a:cs typeface="Ubuntu"/>
                <a:sym typeface="Ubuntu"/>
              </a:rPr>
              <a:t>Don’t worry (: </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30" name="Shape 230"/>
        <p:cNvGrpSpPr/>
        <p:nvPr/>
      </p:nvGrpSpPr>
      <p:grpSpPr>
        <a:xfrm>
          <a:off y="0" x="0"/>
          <a:ext cy="0" cx="0"/>
          <a:chOff y="0" x="0"/>
          <a:chExt cy="0" cx="0"/>
        </a:xfrm>
      </p:grpSpPr>
      <p:sp>
        <p:nvSpPr>
          <p:cNvPr id="231" name="Shape 23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Secret Brother </a:t>
            </a:r>
          </a:p>
        </p:txBody>
      </p:sp>
      <p:sp>
        <p:nvSpPr>
          <p:cNvPr id="232" name="Shape 23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Please turn in your gifts for this week! </a:t>
            </a:r>
          </a:p>
          <a:p>
            <a:pPr rtl="0" lvl="0">
              <a:buNone/>
            </a:pPr>
            <a:r>
              <a:rPr lang="en">
                <a:latin typeface="Ubuntu"/>
                <a:ea typeface="Ubuntu"/>
                <a:cs typeface="Ubuntu"/>
                <a:sym typeface="Ubuntu"/>
              </a:rPr>
              <a:t>Task for CM8: Give your secret brother something that will remind them of home! </a:t>
            </a:r>
          </a:p>
          <a:p>
            <a:r>
              <a:t/>
            </a:r>
          </a:p>
          <a:p>
            <a:r>
              <a:t/>
            </a:r>
          </a:p>
        </p:txBody>
      </p:sp>
      <p:sp>
        <p:nvSpPr>
          <p:cNvPr id="233" name="Shape 233"/>
          <p:cNvSpPr/>
          <p:nvPr/>
        </p:nvSpPr>
        <p:spPr>
          <a:xfrm>
            <a:off y="3277225" x="2870700"/>
            <a:ext cy="2286000" cx="3048000"/>
          </a:xfrm>
          <a:prstGeom prst="rect">
            <a:avLst/>
          </a:prstGeom>
          <a:blipFill>
            <a:blip r:embed="rId3"/>
            <a:stretch>
              <a:fillRect/>
            </a:stretch>
          </a:blipFill>
          <a:ln>
            <a:noFill/>
          </a:ln>
        </p:spPr>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37" name="Shape 237"/>
        <p:cNvGrpSpPr/>
        <p:nvPr/>
      </p:nvGrpSpPr>
      <p:grpSpPr>
        <a:xfrm>
          <a:off y="0" x="0"/>
          <a:ext cy="0" cx="0"/>
          <a:chOff y="0" x="0"/>
          <a:chExt cy="0" cx="0"/>
        </a:xfrm>
      </p:grpSpPr>
      <p:sp>
        <p:nvSpPr>
          <p:cNvPr id="238" name="Shape 238"/>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Historian</a:t>
            </a:r>
          </a:p>
        </p:txBody>
      </p:sp>
      <p:sp>
        <p:nvSpPr>
          <p:cNvPr id="239" name="Shape 239"/>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Selena Saenz </a:t>
            </a:r>
          </a:p>
          <a:p>
            <a:pPr rtl="0" lvl="0">
              <a:buNone/>
            </a:pPr>
            <a:r>
              <a:rPr lang="en">
                <a:latin typeface="Ubuntu"/>
                <a:ea typeface="Ubuntu"/>
                <a:cs typeface="Ubuntu"/>
                <a:sym typeface="Ubuntu"/>
              </a:rPr>
              <a:t>historian@apo-x.org</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43" name="Shape 243"/>
        <p:cNvGrpSpPr/>
        <p:nvPr/>
      </p:nvGrpSpPr>
      <p:grpSpPr>
        <a:xfrm>
          <a:off y="0" x="0"/>
          <a:ext cy="0" cx="0"/>
          <a:chOff y="0" x="0"/>
          <a:chExt cy="0" cx="0"/>
        </a:xfrm>
      </p:grpSpPr>
      <p:sp>
        <p:nvSpPr>
          <p:cNvPr id="244" name="Shape 244"/>
          <p:cNvSpPr txBox="1"/>
          <p:nvPr>
            <p:ph type="title"/>
          </p:nvPr>
        </p:nvSpPr>
        <p:spPr>
          <a:xfrm>
            <a:off y="274637" x="457200"/>
            <a:ext cy="1143000" cx="8229600"/>
          </a:xfrm>
          <a:prstGeom prst="rect">
            <a:avLst/>
          </a:prstGeom>
        </p:spPr>
        <p:txBody>
          <a:bodyPr bIns="91425" rIns="91425" lIns="91425" tIns="91425" anchor="ctr" anchorCtr="0">
            <a:noAutofit/>
          </a:bodyPr>
          <a:lstStyle/>
          <a:p>
            <a:pPr algn="ctr" rtl="0" lvl="0">
              <a:buNone/>
            </a:pPr>
            <a:r>
              <a:rPr lang="en">
                <a:latin typeface="Ubuntu"/>
                <a:ea typeface="Ubuntu"/>
                <a:cs typeface="Ubuntu"/>
                <a:sym typeface="Ubuntu"/>
              </a:rPr>
              <a:t>Photos of the Week!</a:t>
            </a:r>
          </a:p>
        </p:txBody>
      </p:sp>
      <p:sp>
        <p:nvSpPr>
          <p:cNvPr id="245" name="Shape 245"/>
          <p:cNvSpPr/>
          <p:nvPr/>
        </p:nvSpPr>
        <p:spPr>
          <a:xfrm>
            <a:off y="1532850" x="0"/>
            <a:ext cy="5325150" cx="3963424"/>
          </a:xfrm>
          <a:prstGeom prst="rect">
            <a:avLst/>
          </a:prstGeom>
          <a:blipFill>
            <a:blip r:embed="rId3"/>
            <a:stretch>
              <a:fillRect/>
            </a:stretch>
          </a:blipFill>
          <a:ln>
            <a:noFill/>
          </a:ln>
        </p:spPr>
      </p:sp>
      <p:sp>
        <p:nvSpPr>
          <p:cNvPr id="246" name="Shape 246"/>
          <p:cNvSpPr/>
          <p:nvPr/>
        </p:nvSpPr>
        <p:spPr>
          <a:xfrm>
            <a:off y="1532850" x="3963425"/>
            <a:ext cy="2414099" cx="1803349"/>
          </a:xfrm>
          <a:prstGeom prst="rect">
            <a:avLst/>
          </a:prstGeom>
          <a:blipFill>
            <a:blip r:embed="rId4"/>
            <a:stretch>
              <a:fillRect/>
            </a:stretch>
          </a:blipFill>
          <a:ln>
            <a:noFill/>
          </a:ln>
        </p:spPr>
      </p:sp>
      <p:sp>
        <p:nvSpPr>
          <p:cNvPr id="247" name="Shape 247"/>
          <p:cNvSpPr/>
          <p:nvPr/>
        </p:nvSpPr>
        <p:spPr>
          <a:xfrm>
            <a:off y="2981312" x="3963412"/>
            <a:ext cy="3876675" cx="2809875"/>
          </a:xfrm>
          <a:prstGeom prst="rect">
            <a:avLst/>
          </a:prstGeom>
          <a:blipFill>
            <a:blip r:embed="rId5"/>
            <a:stretch>
              <a:fillRect/>
            </a:stretch>
          </a:blipFill>
          <a:ln>
            <a:noFill/>
          </a:ln>
        </p:spPr>
      </p:sp>
      <p:sp>
        <p:nvSpPr>
          <p:cNvPr id="248" name="Shape 248"/>
          <p:cNvSpPr/>
          <p:nvPr/>
        </p:nvSpPr>
        <p:spPr>
          <a:xfrm>
            <a:off y="1532850" x="5597625"/>
            <a:ext cy="3146449" cx="3546375"/>
          </a:xfrm>
          <a:prstGeom prst="rect">
            <a:avLst/>
          </a:prstGeom>
          <a:blipFill>
            <a:blip r:embed="rId6"/>
            <a:stretch>
              <a:fillRect/>
            </a:stretch>
          </a:blipFill>
          <a:ln>
            <a:noFill/>
          </a:ln>
        </p:spPr>
      </p:sp>
      <p:sp>
        <p:nvSpPr>
          <p:cNvPr id="249" name="Shape 249"/>
          <p:cNvSpPr/>
          <p:nvPr/>
        </p:nvSpPr>
        <p:spPr>
          <a:xfrm>
            <a:off y="4443900" x="5597637"/>
            <a:ext cy="2414099" cx="3776299"/>
          </a:xfrm>
          <a:prstGeom prst="rect">
            <a:avLst/>
          </a:prstGeom>
          <a:blipFill>
            <a:blip r:embed="rId7"/>
            <a:stretch>
              <a:fillRect/>
            </a:stretch>
          </a:blipFill>
          <a:ln>
            <a:noFill/>
          </a:ln>
        </p:spPr>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53" name="Shape 253"/>
        <p:cNvGrpSpPr/>
        <p:nvPr/>
      </p:nvGrpSpPr>
      <p:grpSpPr>
        <a:xfrm>
          <a:off y="0" x="0"/>
          <a:ext cy="0" cx="0"/>
          <a:chOff y="0" x="0"/>
          <a:chExt cy="0" cx="0"/>
        </a:xfrm>
      </p:grpSpPr>
      <p:sp>
        <p:nvSpPr>
          <p:cNvPr id="254" name="Shape 254"/>
          <p:cNvSpPr txBox="1"/>
          <p:nvPr>
            <p:ph type="title"/>
          </p:nvPr>
        </p:nvSpPr>
        <p:spPr>
          <a:xfrm>
            <a:off y="274637" x="457200"/>
            <a:ext cy="1143000" cx="8229600"/>
          </a:xfrm>
          <a:prstGeom prst="rect">
            <a:avLst/>
          </a:prstGeom>
        </p:spPr>
        <p:txBody>
          <a:bodyPr bIns="91425" rIns="91425" lIns="91425" tIns="91425" anchor="ctr" anchorCtr="0">
            <a:noAutofit/>
          </a:bodyPr>
          <a:lstStyle/>
          <a:p>
            <a:pPr algn="ctr" rtl="0" lvl="0">
              <a:buNone/>
            </a:pPr>
            <a:r>
              <a:rPr lang="en">
                <a:latin typeface="Ubuntu"/>
                <a:ea typeface="Ubuntu"/>
                <a:cs typeface="Ubuntu"/>
                <a:sym typeface="Ubuntu"/>
              </a:rPr>
              <a:t>Top Hit of the Week! </a:t>
            </a:r>
          </a:p>
        </p:txBody>
      </p:sp>
      <p:sp>
        <p:nvSpPr>
          <p:cNvPr id="255" name="Shape 255"/>
          <p:cNvSpPr/>
          <p:nvPr/>
        </p:nvSpPr>
        <p:spPr>
          <a:xfrm>
            <a:off y="2030475" x="0"/>
            <a:ext cy="4396975" cx="9143999"/>
          </a:xfrm>
          <a:prstGeom prst="rect">
            <a:avLst/>
          </a:prstGeom>
          <a:blipFill>
            <a:blip r:embed="rId3"/>
            <a:stretch>
              <a:fillRect/>
            </a:stretch>
          </a:blipFill>
          <a:ln>
            <a:noFill/>
          </a:ln>
        </p:spPr>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59" name="Shape 259"/>
        <p:cNvGrpSpPr/>
        <p:nvPr/>
      </p:nvGrpSpPr>
      <p:grpSpPr>
        <a:xfrm>
          <a:off y="0" x="0"/>
          <a:ext cy="0" cx="0"/>
          <a:chOff y="0" x="0"/>
          <a:chExt cy="0" cx="0"/>
        </a:xfrm>
      </p:grpSpPr>
      <p:sp>
        <p:nvSpPr>
          <p:cNvPr id="260" name="Shape 260"/>
          <p:cNvSpPr txBox="1"/>
          <p:nvPr>
            <p:ph type="title"/>
          </p:nvPr>
        </p:nvSpPr>
        <p:spPr>
          <a:xfrm>
            <a:off y="274637" x="457200"/>
            <a:ext cy="1143000" cx="8229600"/>
          </a:xfrm>
          <a:prstGeom prst="rect">
            <a:avLst/>
          </a:prstGeom>
        </p:spPr>
        <p:txBody>
          <a:bodyPr bIns="91425" rIns="91425" lIns="91425" tIns="91425" anchor="ctr" anchorCtr="0">
            <a:noAutofit/>
          </a:bodyPr>
          <a:lstStyle/>
          <a:p>
            <a:pPr algn="ctr" rtl="0" lvl="0">
              <a:buNone/>
            </a:pPr>
            <a:r>
              <a:rPr lang="en">
                <a:latin typeface="Ubuntu"/>
                <a:ea typeface="Ubuntu"/>
                <a:cs typeface="Ubuntu"/>
                <a:sym typeface="Ubuntu"/>
              </a:rPr>
              <a:t>Yuna Choi</a:t>
            </a:r>
          </a:p>
        </p:txBody>
      </p:sp>
      <p:sp>
        <p:nvSpPr>
          <p:cNvPr id="261" name="Shape 261"/>
          <p:cNvSpPr/>
          <p:nvPr/>
        </p:nvSpPr>
        <p:spPr>
          <a:xfrm>
            <a:off y="1609199" x="2546687"/>
            <a:ext cy="5454050" cx="4050624"/>
          </a:xfrm>
          <a:prstGeom prst="rect">
            <a:avLst/>
          </a:prstGeom>
          <a:blipFill>
            <a:blip r:embed="rId3"/>
            <a:stretch>
              <a:fillRect/>
            </a:stretch>
          </a:blipFill>
          <a:ln>
            <a:noFill/>
          </a:ln>
        </p:spPr>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65" name="Shape 265"/>
        <p:cNvGrpSpPr/>
        <p:nvPr/>
      </p:nvGrpSpPr>
      <p:grpSpPr>
        <a:xfrm>
          <a:off y="0" x="0"/>
          <a:ext cy="0" cx="0"/>
          <a:chOff y="0" x="0"/>
          <a:chExt cy="0" cx="0"/>
        </a:xfrm>
      </p:grpSpPr>
      <p:sp>
        <p:nvSpPr>
          <p:cNvPr id="266" name="Shape 266"/>
          <p:cNvSpPr txBox="1"/>
          <p:nvPr>
            <p:ph type="title"/>
          </p:nvPr>
        </p:nvSpPr>
        <p:spPr>
          <a:xfrm>
            <a:off y="274637" x="457200"/>
            <a:ext cy="1143000" cx="8229600"/>
          </a:xfrm>
          <a:prstGeom prst="rect">
            <a:avLst/>
          </a:prstGeom>
        </p:spPr>
        <p:txBody>
          <a:bodyPr bIns="91425" rIns="91425" lIns="91425" tIns="91425" anchor="ctr" anchorCtr="0">
            <a:noAutofit/>
          </a:bodyPr>
          <a:lstStyle/>
          <a:p>
            <a:pPr algn="ctr">
              <a:buNone/>
            </a:pPr>
            <a:r>
              <a:rPr lang="en">
                <a:latin typeface="Ubuntu"/>
                <a:ea typeface="Ubuntu"/>
                <a:cs typeface="Ubuntu"/>
                <a:sym typeface="Ubuntu"/>
              </a:rPr>
              <a:t> Trivia Time!</a:t>
            </a:r>
          </a:p>
        </p:txBody>
      </p:sp>
      <p:sp>
        <p:nvSpPr>
          <p:cNvPr id="267" name="Shape 267"/>
          <p:cNvSpPr/>
          <p:nvPr/>
        </p:nvSpPr>
        <p:spPr>
          <a:xfrm>
            <a:off y="2019450" x="695799"/>
            <a:ext cy="4015850" cx="7883374"/>
          </a:xfrm>
          <a:prstGeom prst="rect">
            <a:avLst/>
          </a:prstGeom>
          <a:blipFill>
            <a:blip r:embed="rId3"/>
            <a:stretch>
              <a:fillRect/>
            </a:stretch>
          </a:blipFill>
          <a:ln>
            <a:noFill/>
          </a:ln>
        </p:spPr>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71" name="Shape 271"/>
        <p:cNvGrpSpPr/>
        <p:nvPr/>
      </p:nvGrpSpPr>
      <p:grpSpPr>
        <a:xfrm>
          <a:off y="0" x="0"/>
          <a:ext cy="0" cx="0"/>
          <a:chOff y="0" x="0"/>
          <a:chExt cy="0" cx="0"/>
        </a:xfrm>
      </p:grpSpPr>
      <p:sp>
        <p:nvSpPr>
          <p:cNvPr id="272" name="Shape 272"/>
          <p:cNvSpPr txBox="1"/>
          <p:nvPr>
            <p:ph type="title"/>
          </p:nvPr>
        </p:nvSpPr>
        <p:spPr>
          <a:xfrm>
            <a:off y="274637" x="457200"/>
            <a:ext cy="1143000" cx="8229600"/>
          </a:xfrm>
          <a:prstGeom prst="rect">
            <a:avLst/>
          </a:prstGeom>
        </p:spPr>
        <p:txBody>
          <a:bodyPr bIns="91425" rIns="91425" lIns="91425" tIns="91425" anchor="ctr" anchorCtr="0">
            <a:noAutofit/>
          </a:bodyPr>
          <a:lstStyle/>
          <a:p>
            <a:pPr algn="ctr" rtl="0" lvl="0">
              <a:buNone/>
            </a:pPr>
            <a:r>
              <a:rPr lang="en">
                <a:latin typeface="Ubuntu"/>
                <a:ea typeface="Ubuntu"/>
                <a:cs typeface="Ubuntu"/>
                <a:sym typeface="Ubuntu"/>
              </a:rPr>
              <a:t> Trivia Time!</a:t>
            </a:r>
          </a:p>
        </p:txBody>
      </p:sp>
      <p:sp>
        <p:nvSpPr>
          <p:cNvPr id="273" name="Shape 273"/>
          <p:cNvSpPr txBox="1"/>
          <p:nvPr/>
        </p:nvSpPr>
        <p:spPr>
          <a:xfrm>
            <a:off y="1606875" x="0"/>
            <a:ext cy="5251199" cx="9066000"/>
          </a:xfrm>
          <a:prstGeom prst="rect">
            <a:avLst/>
          </a:prstGeom>
        </p:spPr>
        <p:txBody>
          <a:bodyPr bIns="91425" rIns="91425" lIns="91425" tIns="91425" anchor="t" anchorCtr="0">
            <a:noAutofit/>
          </a:bodyPr>
          <a:lstStyle/>
          <a:p>
            <a:pPr rtl="0" lvl="0">
              <a:buNone/>
            </a:pPr>
            <a:r>
              <a:rPr sz="2400" lang="en">
                <a:latin typeface="Comic Sans MS"/>
                <a:ea typeface="Comic Sans MS"/>
                <a:cs typeface="Comic Sans MS"/>
                <a:sym typeface="Comic Sans MS"/>
              </a:rPr>
              <a:t>a. The remainder of the Transportation costs for the voting delegates shall be paid for Nationals.</a:t>
            </a:r>
          </a:p>
          <a:p>
            <a:r>
              <a:t/>
            </a:r>
          </a:p>
          <a:p>
            <a:r>
              <a:t/>
            </a:r>
          </a:p>
          <a:p>
            <a:pPr rtl="0" lvl="0">
              <a:buNone/>
            </a:pPr>
            <a:r>
              <a:rPr sz="2400" lang="en">
                <a:latin typeface="Comic Sans MS"/>
                <a:ea typeface="Comic Sans MS"/>
                <a:cs typeface="Comic Sans MS"/>
                <a:sym typeface="Comic Sans MS"/>
              </a:rPr>
              <a:t>b. ½ of the Registration fees for the non-voting delegates shall be paid for Nationals.</a:t>
            </a:r>
          </a:p>
          <a:p>
            <a:r>
              <a:t/>
            </a:r>
          </a:p>
          <a:p>
            <a:r>
              <a:t/>
            </a:r>
          </a:p>
          <a:p>
            <a:pPr rtl="0" lvl="0">
              <a:buNone/>
            </a:pPr>
            <a:r>
              <a:rPr sz="2400" lang="en">
                <a:latin typeface="Comic Sans MS"/>
                <a:ea typeface="Comic Sans MS"/>
                <a:cs typeface="Comic Sans MS"/>
                <a:sym typeface="Comic Sans MS"/>
              </a:rPr>
              <a:t>c. The remainder of the Registration costs for the non-voting delegates shall be paid for Nationals.</a:t>
            </a:r>
          </a:p>
          <a:p>
            <a:r>
              <a:t/>
            </a:r>
          </a:p>
          <a:p>
            <a:r>
              <a:t/>
            </a:r>
          </a:p>
          <a:p>
            <a:pPr rtl="0" lvl="0">
              <a:buNone/>
            </a:pPr>
            <a:r>
              <a:rPr sz="2400" lang="en">
                <a:latin typeface="Comic Sans MS"/>
                <a:ea typeface="Comic Sans MS"/>
                <a:cs typeface="Comic Sans MS"/>
                <a:sym typeface="Comic Sans MS"/>
              </a:rPr>
              <a:t>d. ½ of the Transportation costs for the non-voting delegates shall be paid for Nationals.</a:t>
            </a:r>
          </a:p>
          <a:p>
            <a:r>
              <a:t/>
            </a:r>
          </a:p>
          <a:p>
            <a:r>
              <a:t/>
            </a:r>
          </a:p>
          <a:p>
            <a:pPr rtl="0" lvl="0">
              <a:buClr>
                <a:srgbClr val="000000"/>
              </a:buClr>
              <a:buSzPct val="45833"/>
              <a:buFont typeface="Arial"/>
              <a:buNone/>
            </a:pPr>
            <a:r>
              <a:rPr sz="2400" lang="en">
                <a:latin typeface="Comic Sans MS"/>
                <a:ea typeface="Comic Sans MS"/>
                <a:cs typeface="Comic Sans MS"/>
                <a:sym typeface="Comic Sans MS"/>
              </a:rPr>
              <a:t>f. ½ of the Transportation costs for the voting delegates shall be paid for Nationals.</a:t>
            </a:r>
          </a:p>
          <a:p>
            <a:r>
              <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77" name="Shape 277"/>
        <p:cNvGrpSpPr/>
        <p:nvPr/>
      </p:nvGrpSpPr>
      <p:grpSpPr>
        <a:xfrm>
          <a:off y="0" x="0"/>
          <a:ext cy="0" cx="0"/>
          <a:chOff y="0" x="0"/>
          <a:chExt cy="0" cx="0"/>
        </a:xfrm>
      </p:grpSpPr>
      <p:sp>
        <p:nvSpPr>
          <p:cNvPr id="278" name="Shape 278"/>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Sergeant-at-Arms</a:t>
            </a:r>
          </a:p>
        </p:txBody>
      </p:sp>
      <p:sp>
        <p:nvSpPr>
          <p:cNvPr id="279" name="Shape 279"/>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Maria Valenzuela </a:t>
            </a:r>
          </a:p>
          <a:p>
            <a:pPr rtl="0" lvl="0">
              <a:buNone/>
            </a:pPr>
            <a:r>
              <a:rPr lang="en">
                <a:latin typeface="Ubuntu"/>
                <a:ea typeface="Ubuntu"/>
                <a:cs typeface="Ubuntu"/>
                <a:sym typeface="Ubuntu"/>
              </a:rPr>
              <a:t>saa@apo-x.org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8" name="Shape 58"/>
        <p:cNvGrpSpPr/>
        <p:nvPr/>
      </p:nvGrpSpPr>
      <p:grpSpPr>
        <a:xfrm>
          <a:off y="0" x="0"/>
          <a:ext cy="0" cx="0"/>
          <a:chOff y="0" x="0"/>
          <a:chExt cy="0" cx="0"/>
        </a:xfrm>
      </p:grpSpPr>
      <p:sp>
        <p:nvSpPr>
          <p:cNvPr id="59" name="Shape 59"/>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latin typeface="Ubuntu"/>
                <a:ea typeface="Ubuntu"/>
                <a:cs typeface="Ubuntu"/>
                <a:sym typeface="Ubuntu"/>
              </a:rPr>
              <a:t>[L] LAUNCH</a:t>
            </a:r>
          </a:p>
        </p:txBody>
      </p:sp>
      <p:sp>
        <p:nvSpPr>
          <p:cNvPr id="60" name="Shape 6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Tuesday 11/19 @ 6pm</a:t>
            </a:r>
          </a:p>
          <a:p>
            <a:pPr>
              <a:buNone/>
            </a:pPr>
            <a:r>
              <a:rPr lang="en">
                <a:latin typeface="Ubuntu"/>
                <a:ea typeface="Ubuntu"/>
                <a:cs typeface="Ubuntu"/>
                <a:sym typeface="Ubuntu"/>
              </a:rPr>
              <a:t>Sunday 12/8 @ 1pm</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83" name="Shape 283"/>
        <p:cNvGrpSpPr/>
        <p:nvPr/>
      </p:nvGrpSpPr>
      <p:grpSpPr>
        <a:xfrm>
          <a:off y="0" x="0"/>
          <a:ext cy="0" cx="0"/>
          <a:chOff y="0" x="0"/>
          <a:chExt cy="0" cx="0"/>
        </a:xfrm>
      </p:grpSpPr>
      <p:sp>
        <p:nvSpPr>
          <p:cNvPr id="284" name="Shape 28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Evaluating	</a:t>
            </a:r>
          </a:p>
        </p:txBody>
      </p:sp>
      <p:sp>
        <p:nvSpPr>
          <p:cNvPr id="285" name="Shape 285"/>
          <p:cNvSpPr txBox="1"/>
          <p:nvPr>
            <p:ph idx="1" type="body"/>
          </p:nvPr>
        </p:nvSpPr>
        <p:spPr>
          <a:xfrm>
            <a:off y="1600200" x="457200"/>
            <a:ext cy="4967700" cx="8229600"/>
          </a:xfrm>
          <a:prstGeom prst="rect">
            <a:avLst/>
          </a:prstGeom>
          <a:ln>
            <a:noFill/>
          </a:ln>
        </p:spPr>
        <p:txBody>
          <a:bodyPr bIns="91425" rIns="91425" lIns="91425" tIns="91425" anchor="t" anchorCtr="0">
            <a:noAutofit/>
          </a:bodyPr>
          <a:lstStyle/>
          <a:p>
            <a:pPr rtl="0" lvl="0">
              <a:buNone/>
            </a:pPr>
            <a:r>
              <a:rPr lang="en">
                <a:latin typeface="Ubuntu"/>
                <a:ea typeface="Ubuntu"/>
                <a:cs typeface="Ubuntu"/>
                <a:sym typeface="Ubuntu"/>
              </a:rPr>
              <a:t>Please remember chairing guidelines.</a:t>
            </a:r>
          </a:p>
          <a:p>
            <a:r>
              <a:t/>
            </a:r>
          </a:p>
          <a:p>
            <a:pPr rtl="0" lvl="0">
              <a:buNone/>
            </a:pPr>
            <a:r>
              <a:rPr lang="en">
                <a:latin typeface="Ubuntu"/>
                <a:ea typeface="Ubuntu"/>
                <a:cs typeface="Ubuntu"/>
                <a:sym typeface="Ubuntu"/>
              </a:rPr>
              <a:t>When evaluating please attach a </a:t>
            </a:r>
            <a:r>
              <a:rPr b="1" lang="en">
                <a:latin typeface="Ubuntu"/>
                <a:ea typeface="Ubuntu"/>
                <a:cs typeface="Ubuntu"/>
                <a:sym typeface="Ubuntu"/>
              </a:rPr>
              <a:t>picture</a:t>
            </a:r>
            <a:r>
              <a:rPr lang="en">
                <a:latin typeface="Ubuntu"/>
                <a:ea typeface="Ubuntu"/>
                <a:cs typeface="Ubuntu"/>
                <a:sym typeface="Ubuntu"/>
              </a:rPr>
              <a:t>!</a:t>
            </a:r>
          </a:p>
          <a:p>
            <a:r>
              <a:t/>
            </a:r>
          </a:p>
          <a:p>
            <a:pPr rtl="0" lvl="0">
              <a:buNone/>
            </a:pPr>
            <a:r>
              <a:rPr lang="en">
                <a:latin typeface="Ubuntu"/>
                <a:ea typeface="Ubuntu"/>
                <a:cs typeface="Ubuntu"/>
                <a:sym typeface="Ubuntu"/>
              </a:rPr>
              <a:t>Also, any discrepancies on chairing please email me.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89" name="Shape 289"/>
        <p:cNvGrpSpPr/>
        <p:nvPr/>
      </p:nvGrpSpPr>
      <p:grpSpPr>
        <a:xfrm>
          <a:off y="0" x="0"/>
          <a:ext cy="0" cx="0"/>
          <a:chOff y="0" x="0"/>
          <a:chExt cy="0" cx="0"/>
        </a:xfrm>
      </p:grpSpPr>
      <p:sp>
        <p:nvSpPr>
          <p:cNvPr id="290" name="Shape 29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This weeks A.B.E.A</a:t>
            </a:r>
          </a:p>
        </p:txBody>
      </p:sp>
      <p:sp>
        <p:nvSpPr>
          <p:cNvPr id="291" name="Shape 291"/>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
        <p:nvSpPr>
          <p:cNvPr id="292" name="Shape 292"/>
          <p:cNvSpPr/>
          <p:nvPr/>
        </p:nvSpPr>
        <p:spPr>
          <a:xfrm>
            <a:off y="2039700" x="1019637"/>
            <a:ext cy="3351725" cx="7104724"/>
          </a:xfrm>
          <a:prstGeom prst="rect">
            <a:avLst/>
          </a:prstGeom>
          <a:blipFill>
            <a:blip r:embed="rId3"/>
            <a:stretch>
              <a:fillRect/>
            </a:stretch>
          </a:blipFill>
          <a:ln>
            <a:noFill/>
          </a:ln>
        </p:spPr>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296" name="Shape 296"/>
        <p:cNvGrpSpPr/>
        <p:nvPr/>
      </p:nvGrpSpPr>
      <p:grpSpPr>
        <a:xfrm>
          <a:off y="0" x="0"/>
          <a:ext cy="0" cx="0"/>
          <a:chOff y="0" x="0"/>
          <a:chExt cy="0" cx="0"/>
        </a:xfrm>
      </p:grpSpPr>
      <p:sp>
        <p:nvSpPr>
          <p:cNvPr id="297" name="Shape 297"/>
          <p:cNvSpPr txBox="1"/>
          <p:nvPr>
            <p:ph type="title"/>
          </p:nvPr>
        </p:nvSpPr>
        <p:spPr>
          <a:xfrm>
            <a:off y="127662" x="457200"/>
            <a:ext cy="1143000" cx="8229600"/>
          </a:xfrm>
          <a:prstGeom prst="rect">
            <a:avLst/>
          </a:prstGeom>
        </p:spPr>
        <p:txBody>
          <a:bodyPr bIns="91425" rIns="91425" lIns="91425" tIns="91425" anchor="ctr" anchorCtr="0">
            <a:noAutofit/>
          </a:bodyPr>
          <a:lstStyle/>
          <a:p>
            <a:pPr>
              <a:buNone/>
            </a:pPr>
            <a:r>
              <a:rPr b="1" sz="2300" lang="en">
                <a:solidFill>
                  <a:schemeClr val="dk1"/>
                </a:solidFill>
                <a:latin typeface="Arial"/>
                <a:ea typeface="Arial"/>
                <a:cs typeface="Arial"/>
                <a:sym typeface="Arial"/>
              </a:rPr>
              <a:t>
</a:t>
            </a:r>
            <a:r>
              <a:rPr lang="en">
                <a:latin typeface="Ubuntu"/>
                <a:ea typeface="Ubuntu"/>
                <a:cs typeface="Ubuntu"/>
                <a:sym typeface="Ubuntu"/>
              </a:rPr>
              <a:t>Juana Li</a:t>
            </a:r>
            <a:r>
              <a:rPr b="1" sz="2300" lang="en">
                <a:solidFill>
                  <a:schemeClr val="dk1"/>
                </a:solidFill>
                <a:latin typeface="Arial"/>
                <a:ea typeface="Arial"/>
                <a:cs typeface="Arial"/>
                <a:sym typeface="Arial"/>
              </a:rPr>
              <a:t>[4H] Veteran's Day Service, 11/09/13</a:t>
            </a:r>
          </a:p>
        </p:txBody>
      </p:sp>
      <p:sp>
        <p:nvSpPr>
          <p:cNvPr id="298" name="Shape 298"/>
          <p:cNvSpPr txBox="1"/>
          <p:nvPr>
            <p:ph idx="1" type="body"/>
          </p:nvPr>
        </p:nvSpPr>
        <p:spPr>
          <a:xfrm>
            <a:off y="1600200" x="457200"/>
            <a:ext cy="4967700" cx="8229600"/>
          </a:xfrm>
          <a:prstGeom prst="rect">
            <a:avLst/>
          </a:prstGeom>
        </p:spPr>
        <p:txBody>
          <a:bodyPr bIns="91425" rIns="91425" lIns="91425" tIns="91425" anchor="t" anchorCtr="0">
            <a:noAutofit/>
          </a:bodyPr>
          <a:lstStyle/>
          <a:p>
            <a:pPr>
              <a:buNone/>
            </a:pPr>
            <a:r>
              <a:rPr sz="1100" lang="en">
                <a:latin typeface="Verdana"/>
                <a:ea typeface="Verdana"/>
                <a:cs typeface="Verdana"/>
                <a:sym typeface="Verdana"/>
              </a:rPr>
              <a:t>We were short with rides for one person and since Yuna flaked in, she was able to drive to the event. We all met up at Hedrick Summit and drove to the elementary school. Then we signed in and got our free t-shirts. When we were waiting for everyone else to sign in, someone asked us if we could walk down the street and guide people to the event entrance, but she told us to come back no later than ten minutes. It took around 5 minutes just to walk there and then we had to walk back after 2-3 minutes, so that wasn't all that exciting. When we got back, we were split up into teams and we had to weed, lay tarp, and put mulch on top of the tarp. We were beautifying one part of the school where they had a lot of plants and trees. It was kind of hard because we didn't know if some things were weeds or not. LOL Laying the Tarp was especially difficult cause we had to cut the tarp for the trees and we had to go around all the plants. </a:t>
            </a:r>
            <a:r>
              <a:rPr sz="1100" lang="en">
                <a:latin typeface="Verdana"/>
                <a:ea typeface="Verdana"/>
                <a:cs typeface="Verdana"/>
                <a:sym typeface="Verdana"/>
              </a:rPr>
              <a:t>Judy layed out the tarp, Yuna would hold the branches, Angie and I would do the slits and stake it down, and Vicki, Ariel, and Abram applied the mulch and fixed the tarp</a:t>
            </a:r>
            <a:r>
              <a:rPr sz="1100" lang="en">
                <a:latin typeface="Verdana"/>
                <a:ea typeface="Verdana"/>
                <a:cs typeface="Verdana"/>
                <a:sym typeface="Verdana"/>
              </a:rPr>
              <a:t>. One time, </a:t>
            </a:r>
            <a:r>
              <a:rPr sz="1100" lang="en">
                <a:latin typeface="Verdana"/>
                <a:ea typeface="Verdana"/>
                <a:cs typeface="Verdana"/>
                <a:sym typeface="Verdana"/>
              </a:rPr>
              <a:t>Ariel got really close to a bush and someone let go of it, and it whacked her in the face</a:t>
            </a:r>
            <a:r>
              <a:rPr sz="1100" lang="en">
                <a:latin typeface="Verdana"/>
                <a:ea typeface="Verdana"/>
                <a:cs typeface="Verdana"/>
                <a:sym typeface="Verdana"/>
              </a:rPr>
              <a:t>. It was pretty funny, and she was okay though. And we also ran out of mulch in the end and Abram and Vicki walked all the way to bring bags to our gardening spot. Then after the teams finished mulching, they got to paint, but ours took the longest so we didn't get to paint. But, Ariel got to cut some of the bushes and she we was so excited too, while we were all tired in the end. The service was really fun and before we left, we were given challenge coins. It's a coin that presents achieving something and giving back to the community. It was a really nice silver coin that came in this plastic case and in a nice velvet baggy. T</a:t>
            </a:r>
            <a:r>
              <a:rPr sz="1100" lang="en">
                <a:latin typeface="Verdana"/>
                <a:ea typeface="Verdana"/>
                <a:cs typeface="Verdana"/>
                <a:sym typeface="Verdana"/>
              </a:rPr>
              <a:t>his was a really good service event and we got to work with veterans! I think that more people should come next time and try to eat something before you come because we got really hungry</a:t>
            </a:r>
            <a:r>
              <a:rPr sz="1100" lang="en">
                <a:latin typeface="Verdana"/>
                <a:ea typeface="Verdana"/>
                <a:cs typeface="Verdana"/>
                <a:sym typeface="Verdana"/>
              </a:rPr>
              <a:t> and they were running out of snacks.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02" name="Shape 302"/>
        <p:cNvGrpSpPr/>
        <p:nvPr/>
      </p:nvGrpSpPr>
      <p:grpSpPr>
        <a:xfrm>
          <a:off y="0" x="0"/>
          <a:ext cy="0" cx="0"/>
          <a:chOff y="0" x="0"/>
          <a:chExt cy="0" cx="0"/>
        </a:xfrm>
      </p:grpSpPr>
      <p:sp>
        <p:nvSpPr>
          <p:cNvPr id="303" name="Shape 303"/>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Interchapter Chair</a:t>
            </a:r>
          </a:p>
        </p:txBody>
      </p:sp>
      <p:sp>
        <p:nvSpPr>
          <p:cNvPr id="304" name="Shape 304"/>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Olivia Pardo</a:t>
            </a:r>
          </a:p>
          <a:p>
            <a:pPr rtl="0" lvl="0">
              <a:buNone/>
            </a:pPr>
            <a:r>
              <a:rPr lang="en">
                <a:latin typeface="Ubuntu"/>
                <a:ea typeface="Ubuntu"/>
                <a:cs typeface="Ubuntu"/>
                <a:sym typeface="Ubuntu"/>
              </a:rPr>
              <a:t>interchapter@apo-x.org</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08" name="Shape 308"/>
        <p:cNvGrpSpPr/>
        <p:nvPr/>
      </p:nvGrpSpPr>
      <p:grpSpPr>
        <a:xfrm>
          <a:off y="0" x="0"/>
          <a:ext cy="0" cx="0"/>
          <a:chOff y="0" x="0"/>
          <a:chExt cy="0" cx="0"/>
        </a:xfrm>
      </p:grpSpPr>
      <p:sp>
        <p:nvSpPr>
          <p:cNvPr id="309" name="Shape 309"/>
          <p:cNvSpPr/>
          <p:nvPr/>
        </p:nvSpPr>
        <p:spPr>
          <a:xfrm>
            <a:off y="224275" x="457200"/>
            <a:ext cy="2733149" cx="8368725"/>
          </a:xfrm>
          <a:prstGeom prst="rect">
            <a:avLst/>
          </a:prstGeom>
          <a:blipFill>
            <a:blip r:embed="rId3"/>
            <a:stretch>
              <a:fillRect/>
            </a:stretch>
          </a:blipFill>
        </p:spPr>
      </p:sp>
      <p:sp>
        <p:nvSpPr>
          <p:cNvPr id="310" name="Shape 310"/>
          <p:cNvSpPr txBox="1"/>
          <p:nvPr/>
        </p:nvSpPr>
        <p:spPr>
          <a:xfrm>
            <a:off y="3105525" x="793187"/>
            <a:ext cy="1885800" cx="7557600"/>
          </a:xfrm>
          <a:prstGeom prst="rect">
            <a:avLst/>
          </a:prstGeom>
        </p:spPr>
        <p:txBody>
          <a:bodyPr bIns="91425" rIns="91425" lIns="91425" tIns="91425" anchor="ctr" anchorCtr="0">
            <a:noAutofit/>
          </a:bodyPr>
          <a:lstStyle/>
          <a:p>
            <a:pPr algn="ctr" rtl="0" lvl="0">
              <a:spcBef>
                <a:spcPts val="600"/>
              </a:spcBef>
              <a:buNone/>
            </a:pPr>
            <a:r>
              <a:rPr b="1" sz="2400" lang="en" i="1">
                <a:solidFill>
                  <a:srgbClr val="0000FF"/>
                </a:solidFill>
                <a:latin typeface="Georgia"/>
                <a:ea typeface="Georgia"/>
                <a:cs typeface="Georgia"/>
                <a:sym typeface="Georgia"/>
              </a:rPr>
              <a:t>“Let the Memories Begin!”</a:t>
            </a:r>
          </a:p>
          <a:p>
            <a:pPr algn="ctr" rtl="0" lvl="0">
              <a:spcBef>
                <a:spcPts val="600"/>
              </a:spcBef>
              <a:buNone/>
            </a:pPr>
            <a:r>
              <a:rPr sz="2400" lang="en">
                <a:solidFill>
                  <a:srgbClr val="0000FF"/>
                </a:solidFill>
                <a:latin typeface="Georgia"/>
                <a:ea typeface="Georgia"/>
                <a:cs typeface="Georgia"/>
                <a:sym typeface="Georgia"/>
              </a:rPr>
              <a:t>January 18th - 19th, 2014</a:t>
            </a:r>
          </a:p>
          <a:p>
            <a:pPr algn="ctr" rtl="0" lvl="0">
              <a:spcBef>
                <a:spcPts val="600"/>
              </a:spcBef>
              <a:buNone/>
            </a:pPr>
            <a:r>
              <a:rPr sz="2400" lang="en">
                <a:solidFill>
                  <a:srgbClr val="0000FF"/>
                </a:solidFill>
                <a:latin typeface="Georgia"/>
                <a:ea typeface="Georgia"/>
                <a:cs typeface="Georgia"/>
                <a:sym typeface="Georgia"/>
              </a:rPr>
              <a:t>University of California, Santa Cruz</a:t>
            </a:r>
          </a:p>
          <a:p>
            <a:r>
              <a:t/>
            </a:r>
          </a:p>
        </p:txBody>
      </p:sp>
      <p:sp>
        <p:nvSpPr>
          <p:cNvPr id="311" name="Shape 311"/>
          <p:cNvSpPr txBox="1"/>
          <p:nvPr/>
        </p:nvSpPr>
        <p:spPr>
          <a:xfrm>
            <a:off y="4651050" x="387600"/>
            <a:ext cy="1885800" cx="8368799"/>
          </a:xfrm>
          <a:prstGeom prst="rect">
            <a:avLst/>
          </a:prstGeom>
        </p:spPr>
        <p:txBody>
          <a:bodyPr bIns="91425" rIns="91425" lIns="91425" tIns="91425" anchor="ctr" anchorCtr="0">
            <a:noAutofit/>
          </a:bodyPr>
          <a:lstStyle/>
          <a:p>
            <a:pPr algn="ctr" rtl="0" lvl="0">
              <a:buNone/>
            </a:pPr>
            <a:r>
              <a:rPr lang="en"/>
              <a:t>
</a:t>
            </a:r>
            <a:r>
              <a:rPr sz="2000" lang="en">
                <a:solidFill>
                  <a:schemeClr val="dk1"/>
                </a:solidFill>
                <a:latin typeface="Georgia"/>
                <a:ea typeface="Georgia"/>
                <a:cs typeface="Georgia"/>
                <a:sym typeface="Georgia"/>
              </a:rPr>
              <a:t>Until 12/1: $70 without Banquet / $80 with Banquet</a:t>
            </a:r>
          </a:p>
          <a:p>
            <a:pPr algn="ctr" rtl="0" lvl="0">
              <a:buNone/>
            </a:pPr>
            <a:r>
              <a:rPr sz="2000" lang="en">
                <a:solidFill>
                  <a:schemeClr val="dk1"/>
                </a:solidFill>
                <a:latin typeface="Georgia"/>
                <a:ea typeface="Georgia"/>
                <a:cs typeface="Georgia"/>
                <a:sym typeface="Georgia"/>
              </a:rPr>
              <a:t>12/2-1/10: $80 without Banquet / $90 with Banquet</a:t>
            </a:r>
          </a:p>
          <a:p>
            <a:pPr algn="ctr" rtl="0" lvl="0">
              <a:lnSpc>
                <a:spcPct val="115000"/>
              </a:lnSpc>
              <a:spcBef>
                <a:spcPts val="1100"/>
              </a:spcBef>
              <a:spcAft>
                <a:spcPts val="200"/>
              </a:spcAft>
              <a:buNone/>
            </a:pPr>
            <a:r>
              <a:rPr b="1" sz="1800" lang="en">
                <a:solidFill>
                  <a:schemeClr val="dk1"/>
                </a:solidFill>
                <a:latin typeface="Georgia"/>
                <a:ea typeface="Georgia"/>
                <a:cs typeface="Georgia"/>
                <a:sym typeface="Georgia"/>
              </a:rPr>
              <a:t>www.RegionalsX2014.squarespace.com</a:t>
            </a:r>
          </a:p>
          <a:p>
            <a:pPr algn="ctr" rtl="0" lvl="0">
              <a:buNone/>
            </a:pPr>
            <a:r>
              <a:rPr b="1" sz="1800" lang="en">
                <a:solidFill>
                  <a:schemeClr val="dk1"/>
                </a:solidFill>
                <a:latin typeface="Georgia"/>
                <a:ea typeface="Georgia"/>
                <a:cs typeface="Georgia"/>
                <a:sym typeface="Georgia"/>
              </a:rPr>
              <a:t>agn.apo.regionals@gmail.com</a:t>
            </a:r>
          </a:p>
          <a:p>
            <a:r>
              <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15" name="Shape 315"/>
        <p:cNvGrpSpPr/>
        <p:nvPr/>
      </p:nvGrpSpPr>
      <p:grpSpPr>
        <a:xfrm>
          <a:off y="0" x="0"/>
          <a:ext cy="0" cx="0"/>
          <a:chOff y="0" x="0"/>
          <a:chExt cy="0" cx="0"/>
        </a:xfrm>
      </p:grpSpPr>
      <p:sp>
        <p:nvSpPr>
          <p:cNvPr id="316" name="Shape 316"/>
          <p:cNvSpPr txBox="1"/>
          <p:nvPr>
            <p:ph type="title"/>
          </p:nvPr>
        </p:nvSpPr>
        <p:spPr>
          <a:xfrm>
            <a:off y="244426" x="497699"/>
            <a:ext cy="1160399" cx="8148600"/>
          </a:xfrm>
          <a:prstGeom prst="rect">
            <a:avLst/>
          </a:prstGeom>
        </p:spPr>
        <p:txBody>
          <a:bodyPr bIns="91425" rIns="91425" lIns="91425" tIns="91425" anchor="ctr" anchorCtr="0">
            <a:noAutofit/>
          </a:bodyPr>
          <a:lstStyle/>
          <a:p>
            <a:pPr algn="ctr" rtl="0" lvl="0">
              <a:buNone/>
            </a:pPr>
            <a:r>
              <a:rPr lang="en">
                <a:latin typeface="Ubuntu"/>
                <a:ea typeface="Ubuntu"/>
                <a:cs typeface="Ubuntu"/>
                <a:sym typeface="Ubuntu"/>
              </a:rPr>
              <a:t>ICDC</a:t>
            </a:r>
          </a:p>
        </p:txBody>
      </p:sp>
      <p:sp>
        <p:nvSpPr>
          <p:cNvPr id="317" name="Shape 317"/>
          <p:cNvSpPr txBox="1"/>
          <p:nvPr>
            <p:ph idx="1" type="body"/>
          </p:nvPr>
        </p:nvSpPr>
        <p:spPr>
          <a:xfrm>
            <a:off y="5323950" x="497700"/>
            <a:ext cy="1160399" cx="8148600"/>
          </a:xfrm>
          <a:prstGeom prst="rect">
            <a:avLst/>
          </a:prstGeom>
        </p:spPr>
        <p:txBody>
          <a:bodyPr bIns="91425" rIns="91425" lIns="91425" tIns="91425" anchor="t" anchorCtr="0">
            <a:noAutofit/>
          </a:bodyPr>
          <a:lstStyle/>
          <a:p>
            <a:pPr algn="ctr" rtl="0" lvl="0">
              <a:buNone/>
            </a:pPr>
            <a:r>
              <a:rPr b="1" lang="en">
                <a:latin typeface="Ubuntu"/>
                <a:ea typeface="Ubuntu"/>
                <a:cs typeface="Ubuntu"/>
                <a:sym typeface="Ubuntu"/>
              </a:rPr>
              <a:t>Workshop with Althea! </a:t>
            </a:r>
          </a:p>
          <a:p>
            <a:pPr algn="ctr" rtl="0" lvl="0" indent="0" marL="0">
              <a:buNone/>
            </a:pPr>
            <a:r>
              <a:rPr sz="2400" lang="en" i="1">
                <a:latin typeface="Ubuntu"/>
                <a:ea typeface="Ubuntu"/>
                <a:cs typeface="Ubuntu"/>
                <a:sym typeface="Ubuntu"/>
              </a:rPr>
              <a:t>Date TBD</a:t>
            </a:r>
          </a:p>
        </p:txBody>
      </p:sp>
      <p:sp>
        <p:nvSpPr>
          <p:cNvPr id="318" name="Shape 318"/>
          <p:cNvSpPr/>
          <p:nvPr/>
        </p:nvSpPr>
        <p:spPr>
          <a:xfrm>
            <a:off y="2378100" x="1957812"/>
            <a:ext cy="2900950" cx="5228375"/>
          </a:xfrm>
          <a:prstGeom prst="rect">
            <a:avLst/>
          </a:prstGeom>
          <a:blipFill>
            <a:blip r:embed="rId3"/>
            <a:stretch>
              <a:fillRect/>
            </a:stretch>
          </a:blipFill>
        </p:spPr>
      </p:sp>
      <p:sp>
        <p:nvSpPr>
          <p:cNvPr id="319" name="Shape 319"/>
          <p:cNvSpPr txBox="1"/>
          <p:nvPr>
            <p:ph idx="2" type="body"/>
          </p:nvPr>
        </p:nvSpPr>
        <p:spPr>
          <a:xfrm>
            <a:off y="1558500" x="821250"/>
            <a:ext cy="819600" cx="7501499"/>
          </a:xfrm>
          <a:prstGeom prst="rect">
            <a:avLst/>
          </a:prstGeom>
        </p:spPr>
        <p:txBody>
          <a:bodyPr bIns="91425" rIns="91425" lIns="91425" tIns="91425" anchor="t" anchorCtr="0">
            <a:noAutofit/>
          </a:bodyPr>
          <a:lstStyle/>
          <a:p>
            <a:pPr algn="ctr" rtl="0" lvl="0" indent="0" marL="0">
              <a:buNone/>
            </a:pPr>
            <a:r>
              <a:rPr lang="en">
                <a:latin typeface="Ubuntu"/>
                <a:ea typeface="Ubuntu"/>
                <a:cs typeface="Ubuntu"/>
                <a:sym typeface="Ubuntu"/>
              </a:rPr>
              <a:t>SAY WHAAAT?! THAT’S RIGHTTTT. </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23" name="Shape 323"/>
        <p:cNvGrpSpPr/>
        <p:nvPr/>
      </p:nvGrpSpPr>
      <p:grpSpPr>
        <a:xfrm>
          <a:off y="0" x="0"/>
          <a:ext cy="0" cx="0"/>
          <a:chOff y="0" x="0"/>
          <a:chExt cy="0" cx="0"/>
        </a:xfrm>
      </p:grpSpPr>
      <p:sp>
        <p:nvSpPr>
          <p:cNvPr id="324" name="Shape 324"/>
          <p:cNvSpPr txBox="1"/>
          <p:nvPr>
            <p:ph type="ctrTitle"/>
          </p:nvPr>
        </p:nvSpPr>
        <p:spPr>
          <a:xfrm>
            <a:off y="2329190" x="685800"/>
            <a:ext cy="1650599" cx="7772400"/>
          </a:xfrm>
          <a:prstGeom prst="rect">
            <a:avLst/>
          </a:prstGeom>
        </p:spPr>
        <p:txBody>
          <a:bodyPr bIns="91425" rIns="91425" lIns="91425" tIns="91425" anchor="b" anchorCtr="0">
            <a:noAutofit/>
          </a:bodyPr>
          <a:lstStyle/>
          <a:p>
            <a:pPr rtl="0" lvl="0">
              <a:buNone/>
            </a:pPr>
            <a:r>
              <a:rPr lang="en">
                <a:latin typeface="Ubuntu"/>
                <a:ea typeface="Ubuntu"/>
                <a:cs typeface="Ubuntu"/>
                <a:sym typeface="Ubuntu"/>
              </a:rPr>
              <a:t>Chair of the </a:t>
            </a:r>
          </a:p>
          <a:p>
            <a:pPr rtl="0" lvl="0">
              <a:buNone/>
            </a:pPr>
            <a:r>
              <a:rPr lang="en">
                <a:latin typeface="Ubuntu"/>
                <a:ea typeface="Ubuntu"/>
                <a:cs typeface="Ubuntu"/>
                <a:sym typeface="Ubuntu"/>
              </a:rPr>
              <a:t>Advisory Committee</a:t>
            </a:r>
          </a:p>
        </p:txBody>
      </p:sp>
      <p:sp>
        <p:nvSpPr>
          <p:cNvPr id="325" name="Shape 325"/>
          <p:cNvSpPr txBox="1"/>
          <p:nvPr>
            <p:ph idx="1" type="subTitle"/>
          </p:nvPr>
        </p:nvSpPr>
        <p:spPr>
          <a:xfrm>
            <a:off y="4124476" x="685800"/>
            <a:ext cy="888899" cx="7772400"/>
          </a:xfrm>
          <a:prstGeom prst="rect">
            <a:avLst/>
          </a:prstGeom>
        </p:spPr>
        <p:txBody>
          <a:bodyPr bIns="91425" rIns="91425" lIns="91425" tIns="91425" anchor="t" anchorCtr="0">
            <a:noAutofit/>
          </a:bodyPr>
          <a:lstStyle/>
          <a:p>
            <a:pPr rtl="0" lvl="0">
              <a:buNone/>
            </a:pPr>
            <a:r>
              <a:rPr lang="en" i="0">
                <a:latin typeface="Ubuntu"/>
                <a:ea typeface="Ubuntu"/>
                <a:cs typeface="Ubuntu"/>
                <a:sym typeface="Ubuntu"/>
              </a:rPr>
              <a:t>Tristan Darvin</a:t>
            </a:r>
          </a:p>
          <a:p>
            <a:pPr rtl="0" lvl="0">
              <a:buNone/>
            </a:pPr>
            <a:r>
              <a:rPr lang="en">
                <a:latin typeface="Ubuntu"/>
                <a:ea typeface="Ubuntu"/>
                <a:cs typeface="Ubuntu"/>
                <a:sym typeface="Ubuntu"/>
              </a:rPr>
              <a:t>cac@apo-x.org</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29" name="Shape 329"/>
        <p:cNvGrpSpPr/>
        <p:nvPr/>
      </p:nvGrpSpPr>
      <p:grpSpPr>
        <a:xfrm>
          <a:off y="0" x="0"/>
          <a:ext cy="0" cx="0"/>
          <a:chOff y="0" x="0"/>
          <a:chExt cy="0" cx="0"/>
        </a:xfrm>
      </p:grpSpPr>
      <p:sp>
        <p:nvSpPr>
          <p:cNvPr id="330" name="Shape 33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CAC Office Hours</a:t>
            </a:r>
          </a:p>
        </p:txBody>
      </p:sp>
      <p:sp>
        <p:nvSpPr>
          <p:cNvPr id="331" name="Shape 33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 Friday, By Appointment</a:t>
            </a:r>
          </a:p>
          <a:p>
            <a:pPr rtl="0" lvl="0">
              <a:buNone/>
            </a:pPr>
            <a:r>
              <a:rPr lang="en">
                <a:latin typeface="Ubuntu"/>
                <a:ea typeface="Ubuntu"/>
                <a:cs typeface="Ubuntu"/>
                <a:sym typeface="Ubuntu"/>
              </a:rPr>
              <a:t>	</a:t>
            </a:r>
            <a:r>
              <a:rPr sz="2400" lang="en">
                <a:latin typeface="Ubuntu"/>
                <a:ea typeface="Ubuntu"/>
                <a:cs typeface="Ubuntu"/>
                <a:sym typeface="Ubuntu"/>
              </a:rPr>
              <a:t>- Somewhere in Westwood</a:t>
            </a:r>
          </a:p>
          <a:p>
            <a:pPr rtl="0" lvl="0">
              <a:buNone/>
            </a:pPr>
            <a:r>
              <a:rPr sz="2400" lang="en">
                <a:latin typeface="Ubuntu"/>
                <a:ea typeface="Ubuntu"/>
                <a:cs typeface="Ubuntu"/>
                <a:sym typeface="Ubuntu"/>
              </a:rPr>
              <a:t>	- (760) 218-1479</a:t>
            </a:r>
          </a:p>
          <a:p>
            <a:pPr rtl="0" lvl="0">
              <a:buNone/>
            </a:pPr>
            <a:r>
              <a:rPr sz="2400" lang="en">
                <a:latin typeface="Ubuntu"/>
                <a:ea typeface="Ubuntu"/>
                <a:cs typeface="Ubuntu"/>
                <a:sym typeface="Ubuntu"/>
              </a:rPr>
              <a:t>	- apoxcac@gmail.com</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35" name="Shape 335"/>
        <p:cNvGrpSpPr/>
        <p:nvPr/>
      </p:nvGrpSpPr>
      <p:grpSpPr>
        <a:xfrm>
          <a:off y="0" x="0"/>
          <a:ext cy="0" cx="0"/>
          <a:chOff y="0" x="0"/>
          <a:chExt cy="0" cx="0"/>
        </a:xfrm>
      </p:grpSpPr>
      <p:sp>
        <p:nvSpPr>
          <p:cNvPr id="336" name="Shape 336"/>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latin typeface="Ubuntu"/>
                <a:ea typeface="Ubuntu"/>
                <a:cs typeface="Ubuntu"/>
                <a:sym typeface="Ubuntu"/>
              </a:rPr>
              <a:t>Words of Wisdom</a:t>
            </a:r>
          </a:p>
        </p:txBody>
      </p:sp>
      <p:sp>
        <p:nvSpPr>
          <p:cNvPr id="337" name="Shape 337"/>
          <p:cNvSpPr txBox="1"/>
          <p:nvPr>
            <p:ph idx="1" type="body"/>
          </p:nvPr>
        </p:nvSpPr>
        <p:spPr>
          <a:xfrm>
            <a:off y="1600200" x="457200"/>
            <a:ext cy="4967700" cx="8229600"/>
          </a:xfrm>
          <a:prstGeom prst="rect">
            <a:avLst/>
          </a:prstGeom>
        </p:spPr>
        <p:txBody>
          <a:bodyPr bIns="91425" rIns="91425" lIns="91425" tIns="91425" anchor="t" anchorCtr="0">
            <a:noAutofit/>
          </a:bodyPr>
          <a:lstStyle/>
          <a:p>
            <a:pPr algn="ctr">
              <a:buNone/>
            </a:pPr>
            <a:r>
              <a:rPr lang="en">
                <a:latin typeface="Ubuntu"/>
                <a:ea typeface="Ubuntu"/>
                <a:cs typeface="Ubuntu"/>
                <a:sym typeface="Ubuntu"/>
              </a:rPr>
              <a:t>
</a:t>
            </a:r>
            <a:r>
              <a:rPr lang="en">
                <a:latin typeface="Ubuntu"/>
                <a:ea typeface="Ubuntu"/>
                <a:cs typeface="Ubuntu"/>
                <a:sym typeface="Ubuntu"/>
              </a:rPr>
              <a:t>“The challenge of Leadership is to be strong, but not rude; be kind, but not weak; be bold, but not bully; be thoughtful, but not lazy; be humble, but not timid; be proud, but not arrogant; have humor, but without folly.”</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41" name="Shape 341"/>
        <p:cNvGrpSpPr/>
        <p:nvPr/>
      </p:nvGrpSpPr>
      <p:grpSpPr>
        <a:xfrm>
          <a:off y="0" x="0"/>
          <a:ext cy="0" cx="0"/>
          <a:chOff y="0" x="0"/>
          <a:chExt cy="0" cx="0"/>
        </a:xfrm>
      </p:grpSpPr>
      <p:sp>
        <p:nvSpPr>
          <p:cNvPr id="342" name="Shape 34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CAC Updates</a:t>
            </a:r>
          </a:p>
        </p:txBody>
      </p:sp>
      <p:sp>
        <p:nvSpPr>
          <p:cNvPr id="343" name="Shape 343"/>
          <p:cNvSpPr/>
          <p:nvPr/>
        </p:nvSpPr>
        <p:spPr>
          <a:xfrm>
            <a:off y="2080562" x="5862"/>
            <a:ext cy="4768976" cx="7151077"/>
          </a:xfrm>
          <a:prstGeom prst="rect">
            <a:avLst/>
          </a:prstGeom>
          <a:blipFill>
            <a:blip r:embed="rId3"/>
            <a:stretch>
              <a:fillRect/>
            </a:stretch>
          </a:blipFill>
          <a:ln>
            <a:noFill/>
          </a:ln>
        </p:spPr>
      </p:sp>
      <p:sp>
        <p:nvSpPr>
          <p:cNvPr id="344" name="Shape 344"/>
          <p:cNvSpPr txBox="1"/>
          <p:nvPr/>
        </p:nvSpPr>
        <p:spPr>
          <a:xfrm>
            <a:off y="2782550" x="6527750"/>
            <a:ext cy="3239400" cx="2445300"/>
          </a:xfrm>
          <a:prstGeom prst="rect">
            <a:avLst/>
          </a:prstGeom>
        </p:spPr>
        <p:txBody>
          <a:bodyPr bIns="91425" rIns="91425" lIns="91425" tIns="91425" anchor="t" anchorCtr="0">
            <a:noAutofit/>
          </a:bodyPr>
          <a:lstStyle/>
          <a:p>
            <a:pPr algn="ctr">
              <a:buNone/>
            </a:pPr>
            <a:r>
              <a:rPr sz="3600" lang="en"/>
              <a:t>Good luck with everything Chi Chapter!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4" name="Shape 64"/>
        <p:cNvGrpSpPr/>
        <p:nvPr/>
      </p:nvGrpSpPr>
      <p:grpSpPr>
        <a:xfrm>
          <a:off y="0" x="0"/>
          <a:ext cy="0" cx="0"/>
          <a:chOff y="0" x="0"/>
          <a:chExt cy="0" cx="0"/>
        </a:xfrm>
      </p:grpSpPr>
      <p:sp>
        <p:nvSpPr>
          <p:cNvPr id="65" name="Shape 65"/>
          <p:cNvSpPr txBox="1"/>
          <p:nvPr>
            <p:ph type="title"/>
          </p:nvPr>
        </p:nvSpPr>
        <p:spPr>
          <a:xfrm>
            <a:off y="274637" x="457200"/>
            <a:ext cy="1143000" cx="8229600"/>
          </a:xfrm>
          <a:prstGeom prst="rect">
            <a:avLst/>
          </a:prstGeom>
        </p:spPr>
        <p:txBody>
          <a:bodyPr bIns="91425" rIns="91425" lIns="91425" tIns="91425" anchor="ctr" anchorCtr="0">
            <a:noAutofit/>
          </a:bodyPr>
          <a:lstStyle/>
          <a:p>
            <a:pPr>
              <a:buNone/>
            </a:pPr>
            <a:r>
              <a:rPr lang="en">
                <a:latin typeface="Ubuntu"/>
                <a:ea typeface="Ubuntu"/>
                <a:cs typeface="Ubuntu"/>
                <a:sym typeface="Ubuntu"/>
              </a:rPr>
              <a:t>Upcoming Workshops</a:t>
            </a:r>
          </a:p>
        </p:txBody>
      </p:sp>
      <p:sp>
        <p:nvSpPr>
          <p:cNvPr id="66" name="Shape 6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Need more workshops?!?</a:t>
            </a:r>
          </a:p>
          <a:p>
            <a:pPr rtl="0" lvl="0">
              <a:buNone/>
            </a:pPr>
            <a:r>
              <a:rPr lang="en">
                <a:latin typeface="Ubuntu"/>
                <a:ea typeface="Ubuntu"/>
                <a:cs typeface="Ubuntu"/>
                <a:sym typeface="Ubuntu"/>
              </a:rPr>
              <a:t>Consider hosting one! Yay!</a:t>
            </a:r>
          </a:p>
          <a:p>
            <a:r>
              <a:t/>
            </a:r>
          </a:p>
          <a:p>
            <a:pPr rtl="0" lvl="0">
              <a:buNone/>
            </a:pPr>
            <a:r>
              <a:rPr lang="en">
                <a:latin typeface="Ubuntu"/>
                <a:ea typeface="Ubuntu"/>
                <a:cs typeface="Ubuntu"/>
                <a:sym typeface="Ubuntu"/>
              </a:rPr>
              <a:t>If not, look forward to:</a:t>
            </a:r>
          </a:p>
          <a:p>
            <a:pPr rtl="0" lvl="0">
              <a:buNone/>
            </a:pPr>
            <a:r>
              <a:rPr lang="en">
                <a:latin typeface="Ubuntu"/>
                <a:ea typeface="Ubuntu"/>
                <a:cs typeface="Ubuntu"/>
                <a:sym typeface="Ubuntu"/>
              </a:rPr>
              <a:t>- Constitution Day</a:t>
            </a:r>
          </a:p>
          <a:p>
            <a:pPr rtl="0" lvl="0">
              <a:buNone/>
            </a:pPr>
            <a:r>
              <a:rPr lang="en">
                <a:latin typeface="Ubuntu"/>
                <a:ea typeface="Ubuntu"/>
                <a:cs typeface="Ubuntu"/>
                <a:sym typeface="Ubuntu"/>
              </a:rPr>
              <a:t>- Parli Pro</a:t>
            </a:r>
          </a:p>
          <a:p>
            <a:pPr>
              <a:buNone/>
            </a:pPr>
            <a:r>
              <a:rPr lang="en">
                <a:latin typeface="Ubuntu"/>
                <a:ea typeface="Ubuntu"/>
                <a:cs typeface="Ubuntu"/>
                <a:sym typeface="Ubuntu"/>
              </a:rPr>
              <a:t>(Coming in January)</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48" name="Shape 348"/>
        <p:cNvGrpSpPr/>
        <p:nvPr/>
      </p:nvGrpSpPr>
      <p:grpSpPr>
        <a:xfrm>
          <a:off y="0" x="0"/>
          <a:ext cy="0" cx="0"/>
          <a:chOff y="0" x="0"/>
          <a:chExt cy="0" cx="0"/>
        </a:xfrm>
      </p:grpSpPr>
      <p:sp>
        <p:nvSpPr>
          <p:cNvPr id="349" name="Shape 349"/>
          <p:cNvSpPr txBox="1"/>
          <p:nvPr>
            <p:ph type="ctrTitle"/>
          </p:nvPr>
        </p:nvSpPr>
        <p:spPr>
          <a:xfrm>
            <a:off y="2329190" x="685800"/>
            <a:ext cy="1650599" cx="7772400"/>
          </a:xfrm>
          <a:prstGeom prst="rect">
            <a:avLst/>
          </a:prstGeom>
        </p:spPr>
        <p:txBody>
          <a:bodyPr bIns="91425" rIns="91425" lIns="91425" tIns="91425" anchor="b" anchorCtr="0">
            <a:noAutofit/>
          </a:bodyPr>
          <a:lstStyle/>
          <a:p>
            <a:pPr>
              <a:buNone/>
            </a:pPr>
            <a:r>
              <a:rPr lang="en">
                <a:latin typeface="Ubuntu"/>
                <a:ea typeface="Ubuntu"/>
                <a:cs typeface="Ubuntu"/>
                <a:sym typeface="Ubuntu"/>
              </a:rPr>
              <a:t>Chapter Business</a:t>
            </a:r>
          </a:p>
        </p:txBody>
      </p:sp>
      <p:sp>
        <p:nvSpPr>
          <p:cNvPr id="350" name="Shape 350"/>
          <p:cNvSpPr txBox="1"/>
          <p:nvPr>
            <p:ph idx="1" type="subTitle"/>
          </p:nvPr>
        </p:nvSpPr>
        <p:spPr>
          <a:xfrm>
            <a:off y="4124476" x="685800"/>
            <a:ext cy="888899"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54" name="Shape 354"/>
        <p:cNvGrpSpPr/>
        <p:nvPr/>
      </p:nvGrpSpPr>
      <p:grpSpPr>
        <a:xfrm>
          <a:off y="0" x="0"/>
          <a:ext cy="0" cx="0"/>
          <a:chOff y="0" x="0"/>
          <a:chExt cy="0" cx="0"/>
        </a:xfrm>
      </p:grpSpPr>
      <p:sp>
        <p:nvSpPr>
          <p:cNvPr id="355" name="Shape 35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Advisor Nomination/Election</a:t>
            </a:r>
          </a:p>
        </p:txBody>
      </p:sp>
      <p:sp>
        <p:nvSpPr>
          <p:cNvPr id="356" name="Shape 35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latin typeface="Ubuntu"/>
                <a:ea typeface="Ubuntu"/>
                <a:cs typeface="Ubuntu"/>
                <a:sym typeface="Ubuntu"/>
              </a:rPr>
              <a:t>- Kevin Lee</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60" name="Shape 360"/>
        <p:cNvGrpSpPr/>
        <p:nvPr/>
      </p:nvGrpSpPr>
      <p:grpSpPr>
        <a:xfrm>
          <a:off y="0" x="0"/>
          <a:ext cy="0" cx="0"/>
          <a:chOff y="0" x="0"/>
          <a:chExt cy="0" cx="0"/>
        </a:xfrm>
      </p:grpSpPr>
      <p:sp>
        <p:nvSpPr>
          <p:cNvPr id="361" name="Shape 36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latin typeface="Ubuntu"/>
                <a:ea typeface="Ubuntu"/>
                <a:cs typeface="Ubuntu"/>
                <a:sym typeface="Ubuntu"/>
              </a:rPr>
              <a:t>Regionals Voting Delegate Nominations</a:t>
            </a:r>
          </a:p>
        </p:txBody>
      </p:sp>
      <p:sp>
        <p:nvSpPr>
          <p:cNvPr id="362" name="Shape 362"/>
          <p:cNvSpPr txBox="1"/>
          <p:nvPr>
            <p:ph idx="1" type="body"/>
          </p:nvPr>
        </p:nvSpPr>
        <p:spPr>
          <a:xfrm>
            <a:off y="16002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66" name="Shape 366"/>
        <p:cNvGrpSpPr/>
        <p:nvPr/>
      </p:nvGrpSpPr>
      <p:grpSpPr>
        <a:xfrm>
          <a:off y="0" x="0"/>
          <a:ext cy="0" cx="0"/>
          <a:chOff y="0" x="0"/>
          <a:chExt cy="0" cx="0"/>
        </a:xfrm>
      </p:grpSpPr>
      <p:sp>
        <p:nvSpPr>
          <p:cNvPr id="367" name="Shape 367"/>
          <p:cNvSpPr txBox="1"/>
          <p:nvPr>
            <p:ph type="title"/>
          </p:nvPr>
        </p:nvSpPr>
        <p:spPr>
          <a:xfrm>
            <a:off y="271982" x="457200"/>
            <a:ext cy="6335399" cx="8229600"/>
          </a:xfrm>
          <a:prstGeom prst="rect">
            <a:avLst/>
          </a:prstGeom>
          <a:ln>
            <a:noFill/>
          </a:ln>
        </p:spPr>
        <p:txBody>
          <a:bodyPr bIns="91425" rIns="91425" lIns="91425" tIns="91425" anchor="ctr" anchorCtr="0">
            <a:noAutofit/>
          </a:bodyPr>
          <a:lstStyle/>
          <a:p>
            <a:pPr algn="ctr" rtl="0" lvl="0">
              <a:buNone/>
            </a:pPr>
            <a:r>
              <a:rPr lang="en">
                <a:solidFill>
                  <a:srgbClr val="000000"/>
                </a:solidFill>
                <a:latin typeface="Ubuntu"/>
                <a:ea typeface="Ubuntu"/>
                <a:cs typeface="Ubuntu"/>
                <a:sym typeface="Ubuntu"/>
              </a:rPr>
              <a:t>Mid-Chapter Evaluations</a:t>
            </a:r>
          </a:p>
          <a:p>
            <a:pPr algn="ctr">
              <a:buNone/>
            </a:pPr>
            <a:r>
              <a:rPr lang="en">
                <a:solidFill>
                  <a:srgbClr val="000000"/>
                </a:solidFill>
                <a:latin typeface="Ubuntu"/>
                <a:ea typeface="Ubuntu"/>
                <a:cs typeface="Ubuntu"/>
                <a:sym typeface="Ubuntu"/>
              </a:rPr>
              <a:t>Alpha Kappa 2013</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71" name="Shape 371"/>
        <p:cNvGrpSpPr/>
        <p:nvPr/>
      </p:nvGrpSpPr>
      <p:grpSpPr>
        <a:xfrm>
          <a:off y="0" x="0"/>
          <a:ext cy="0" cx="0"/>
          <a:chOff y="0" x="0"/>
          <a:chExt cy="0" cx="0"/>
        </a:xfrm>
      </p:grpSpPr>
      <p:sp>
        <p:nvSpPr>
          <p:cNvPr id="372" name="Shape 372"/>
          <p:cNvSpPr txBox="1"/>
          <p:nvPr>
            <p:ph idx="1" type="body"/>
          </p:nvPr>
        </p:nvSpPr>
        <p:spPr>
          <a:xfrm>
            <a:off y="1552700" x="457200"/>
            <a:ext cy="4967700" cx="8229600"/>
          </a:xfrm>
          <a:prstGeom prst="rect">
            <a:avLst/>
          </a:prstGeom>
        </p:spPr>
        <p:txBody>
          <a:bodyPr bIns="91425" rIns="91425" lIns="91425" tIns="91425" anchor="t" anchorCtr="0">
            <a:noAutofit/>
          </a:bodyPr>
          <a:lstStyle/>
          <a:p/>
        </p:txBody>
      </p:sp>
      <p:sp>
        <p:nvSpPr>
          <p:cNvPr id="373" name="Shape 373"/>
          <p:cNvSpPr/>
          <p:nvPr/>
        </p:nvSpPr>
        <p:spPr>
          <a:xfrm>
            <a:off y="2819400" x="788137"/>
            <a:ext cy="1218813" cx="7568171"/>
          </a:xfrm>
          <a:custGeom>
            <a:pathLst>
              <a:path w="4595" extrusionOk="0" h="740">
                <a:moveTo>
                  <a:pt y="96" x="277"/>
                </a:moveTo>
                <a:cubicBezTo>
                  <a:pt y="96" x="320"/>
                  <a:pt y="98" x="350"/>
                  <a:pt y="103" x="366"/>
                </a:cubicBezTo>
                <a:cubicBezTo>
                  <a:pt y="109" x="390"/>
                  <a:pt y="123" x="410"/>
                  <a:pt y="145" x="425"/>
                </a:cubicBezTo>
                <a:cubicBezTo>
                  <a:pt y="166" x="441"/>
                  <a:pt y="192" x="448"/>
                  <a:pt y="222" x="448"/>
                </a:cubicBezTo>
                <a:cubicBezTo>
                  <a:pt y="263" x="448"/>
                  <a:pt y="295" x="435"/>
                  <a:pt y="318" x="410"/>
                </a:cubicBezTo>
                <a:cubicBezTo>
                  <a:pt y="341" x="384"/>
                  <a:pt y="352" x="340"/>
                  <a:pt y="352" x="279"/>
                </a:cubicBezTo>
                <a:lnTo>
                  <a:pt y="352" x="94"/>
                </a:lnTo>
                <a:lnTo>
                  <a:pt y="96" x="94"/>
                </a:lnTo>
                <a:close/>
                <a:moveTo>
                  <a:pt y="96" x="2135"/>
                </a:moveTo>
                <a:cubicBezTo>
                  <a:pt y="96" x="2191"/>
                  <a:pt y="101" x="2232"/>
                  <a:pt y="111" x="2257"/>
                </a:cubicBezTo>
                <a:cubicBezTo>
                  <a:pt y="125" x="2292"/>
                  <a:pt y="151" x="2322"/>
                  <a:pt y="192" x="2347"/>
                </a:cubicBezTo>
                <a:cubicBezTo>
                  <a:pt y="232" x="2371"/>
                  <a:pt y="289" x="2384"/>
                  <a:pt y="364" x="2384"/>
                </a:cubicBezTo>
                <a:cubicBezTo>
                  <a:pt y="418" x="2384"/>
                  <a:pt y="464" x="2377"/>
                  <a:pt y="502" x="2365"/>
                </a:cubicBezTo>
                <a:cubicBezTo>
                  <a:pt y="540" x="2352"/>
                  <a:pt y="570" x="2335"/>
                  <a:pt y="593" x="2312"/>
                </a:cubicBezTo>
                <a:cubicBezTo>
                  <a:pt y="609" x="2297"/>
                  <a:pt y="621" x="2275"/>
                  <a:pt y="630" x="2248"/>
                </a:cubicBezTo>
                <a:cubicBezTo>
                  <a:pt y="639" x="2221"/>
                  <a:pt y="643" x="2184"/>
                  <a:pt y="643" x="2137"/>
                </a:cubicBezTo>
                <a:lnTo>
                  <a:pt y="643" x="1984"/>
                </a:lnTo>
                <a:lnTo>
                  <a:pt y="96" x="1984"/>
                </a:lnTo>
                <a:close/>
                <a:moveTo>
                  <a:pt y="12" x="0"/>
                </a:moveTo>
                <a:lnTo>
                  <a:pt y="728" x="0"/>
                </a:lnTo>
                <a:lnTo>
                  <a:pt y="728" x="94"/>
                </a:lnTo>
                <a:lnTo>
                  <a:pt y="437" x="94"/>
                </a:lnTo>
                <a:lnTo>
                  <a:pt y="437" x="278"/>
                </a:lnTo>
                <a:cubicBezTo>
                  <a:pt y="437" x="379"/>
                  <a:pt y="415" x="449"/>
                  <a:pt y="373" x="488"/>
                </a:cubicBezTo>
                <a:cubicBezTo>
                  <a:pt y="331" x="527"/>
                  <a:pt y="280" x="546"/>
                  <a:pt y="219" x="546"/>
                </a:cubicBezTo>
                <a:cubicBezTo>
                  <a:pt y="183" x="546"/>
                  <a:pt y="151" x="539"/>
                  <a:pt y="121" x="524"/>
                </a:cubicBezTo>
                <a:cubicBezTo>
                  <a:pt y="91" x="510"/>
                  <a:pt y="68" x="491"/>
                  <a:pt y="52" x="467"/>
                </a:cubicBezTo>
                <a:cubicBezTo>
                  <a:pt y="36" x="443"/>
                  <a:pt y="24" x="414"/>
                  <a:pt y="19" x="378"/>
                </a:cubicBezTo>
                <a:cubicBezTo>
                  <a:pt y="14" x="353"/>
                  <a:pt y="12" x="317"/>
                  <a:pt y="12" x="270"/>
                </a:cubicBezTo>
                <a:close/>
                <a:moveTo>
                  <a:pt y="12" x="663"/>
                </a:moveTo>
                <a:lnTo>
                  <a:pt y="728" x="663"/>
                </a:lnTo>
                <a:lnTo>
                  <a:pt y="728" x="1110"/>
                </a:lnTo>
                <a:lnTo>
                  <a:pt y="643" x="1110"/>
                </a:lnTo>
                <a:lnTo>
                  <a:pt y="643" x="757"/>
                </a:lnTo>
                <a:lnTo>
                  <a:pt y="12" x="757"/>
                </a:lnTo>
                <a:close/>
                <a:moveTo>
                  <a:pt y="12" x="1225"/>
                </a:moveTo>
                <a:lnTo>
                  <a:pt y="728" x="1225"/>
                </a:lnTo>
                <a:lnTo>
                  <a:pt y="728" x="1759"/>
                </a:lnTo>
                <a:lnTo>
                  <a:pt y="643" x="1759"/>
                </a:lnTo>
                <a:lnTo>
                  <a:pt y="643" x="1319"/>
                </a:lnTo>
                <a:lnTo>
                  <a:pt y="399" x="1319"/>
                </a:lnTo>
                <a:lnTo>
                  <a:pt y="399" x="1715"/>
                </a:lnTo>
                <a:lnTo>
                  <a:pt y="315" x="1715"/>
                </a:lnTo>
                <a:lnTo>
                  <a:pt y="315" x="1319"/>
                </a:lnTo>
                <a:lnTo>
                  <a:pt y="96" x="1319"/>
                </a:lnTo>
                <a:lnTo>
                  <a:pt y="96" x="1742"/>
                </a:lnTo>
                <a:lnTo>
                  <a:pt y="12" x="1742"/>
                </a:lnTo>
                <a:close/>
                <a:moveTo>
                  <a:pt y="12" x="1890"/>
                </a:moveTo>
                <a:lnTo>
                  <a:pt y="728" x="1890"/>
                </a:lnTo>
                <a:lnTo>
                  <a:pt y="728" x="2148"/>
                </a:lnTo>
                <a:cubicBezTo>
                  <a:pt y="728" x="2191"/>
                  <a:pt y="723" x="2230"/>
                  <a:pt y="715" x="2263"/>
                </a:cubicBezTo>
                <a:cubicBezTo>
                  <a:pt y="707" x="2296"/>
                  <a:pt y="695" x="2325"/>
                  <a:pt y="680" x="2348"/>
                </a:cubicBezTo>
                <a:cubicBezTo>
                  <a:pt y="664" x="2372"/>
                  <a:pt y="642" x="2394"/>
                  <a:pt y="615" x="2414"/>
                </a:cubicBezTo>
                <a:cubicBezTo>
                  <a:pt y="587" x="2433"/>
                  <a:pt y="552" x="2450"/>
                  <a:pt y="510" x="2462"/>
                </a:cubicBezTo>
                <a:cubicBezTo>
                  <a:pt y="468" x="2475"/>
                  <a:pt y="420" x="2481"/>
                  <a:pt y="366" x="2481"/>
                </a:cubicBezTo>
                <a:cubicBezTo>
                  <a:pt y="302" x="2481"/>
                  <a:pt y="245" x="2472"/>
                  <a:pt y="196" x="2453"/>
                </a:cubicBezTo>
                <a:cubicBezTo>
                  <a:pt y="146" x="2435"/>
                  <a:pt y="105" x="2406"/>
                  <a:pt y="73" x="2369"/>
                </a:cubicBezTo>
                <a:cubicBezTo>
                  <a:pt y="48" x="2340"/>
                  <a:pt y="31" x="2305"/>
                  <a:pt y="22" x="2264"/>
                </a:cubicBezTo>
                <a:cubicBezTo>
                  <a:pt y="15" x="2234"/>
                  <a:pt y="12" x="2192"/>
                  <a:pt y="12" x="2136"/>
                </a:cubicBezTo>
                <a:close/>
                <a:moveTo>
                  <a:pt y="12" x="3392"/>
                </a:moveTo>
                <a:lnTo>
                  <a:pt y="728" x="3392"/>
                </a:lnTo>
                <a:lnTo>
                  <a:pt y="728" x="3926"/>
                </a:lnTo>
                <a:lnTo>
                  <a:pt y="643" x="3926"/>
                </a:lnTo>
                <a:lnTo>
                  <a:pt y="643" x="3486"/>
                </a:lnTo>
                <a:lnTo>
                  <a:pt y="399" x="3486"/>
                </a:lnTo>
                <a:lnTo>
                  <a:pt y="399" x="3882"/>
                </a:lnTo>
                <a:lnTo>
                  <a:pt y="315" x="3882"/>
                </a:lnTo>
                <a:lnTo>
                  <a:pt y="315" x="3486"/>
                </a:lnTo>
                <a:lnTo>
                  <a:pt y="96" x="3486"/>
                </a:lnTo>
                <a:lnTo>
                  <a:pt y="96" x="3909"/>
                </a:lnTo>
                <a:lnTo>
                  <a:pt y="12" x="3909"/>
                </a:lnTo>
                <a:close/>
                <a:moveTo>
                  <a:pt y="0" x="2946"/>
                </a:moveTo>
                <a:cubicBezTo>
                  <a:pt y="0" x="2875"/>
                  <a:pt y="14" x="2812"/>
                  <a:pt y="43" x="2757"/>
                </a:cubicBezTo>
                <a:cubicBezTo>
                  <a:pt y="73" x="2703"/>
                  <a:pt y="118" x="2661"/>
                  <a:pt y="178" x="2631"/>
                </a:cubicBezTo>
                <a:cubicBezTo>
                  <a:pt y="238" x="2602"/>
                  <a:pt y="303" x="2588"/>
                  <a:pt y="373" x="2588"/>
                </a:cubicBezTo>
                <a:cubicBezTo>
                  <a:pt y="443" x="2588"/>
                  <a:pt y="507" x="2603"/>
                  <a:pt y="564" x="2632"/>
                </a:cubicBezTo>
                <a:cubicBezTo>
                  <a:pt y="621" x="2661"/>
                  <a:pt y="664" x="2704"/>
                  <a:pt y="695" x="2762"/>
                </a:cubicBezTo>
                <a:cubicBezTo>
                  <a:pt y="725" x="2819"/>
                  <a:pt y="740" x="2883"/>
                  <a:pt y="740" x="2954"/>
                </a:cubicBezTo>
                <a:cubicBezTo>
                  <a:pt y="740" x="3006"/>
                  <a:pt y="730" x="3056"/>
                  <a:pt y="712" x="3106"/>
                </a:cubicBezTo>
                <a:cubicBezTo>
                  <a:pt y="693" x="3155"/>
                  <a:pt y="665" x="3203"/>
                  <a:pt y="628" x="3250"/>
                </a:cubicBezTo>
                <a:lnTo>
                  <a:pt y="362" x="3250"/>
                </a:lnTo>
                <a:lnTo>
                  <a:pt y="363" x="2947"/>
                </a:lnTo>
                <a:lnTo>
                  <a:pt y="447" x="2947"/>
                </a:lnTo>
                <a:lnTo>
                  <a:pt y="447" x="3157"/>
                </a:lnTo>
                <a:lnTo>
                  <a:pt y="580" x="3157"/>
                </a:lnTo>
                <a:cubicBezTo>
                  <a:pt y="598" x="3137"/>
                  <a:pt y="615" x="3107"/>
                  <a:pt y="631" x="3068"/>
                </a:cubicBezTo>
                <a:cubicBezTo>
                  <a:pt y="646" x="3029"/>
                  <a:pt y="654" x="2989"/>
                  <a:pt y="654" x="2948"/>
                </a:cubicBezTo>
                <a:cubicBezTo>
                  <a:pt y="654" x="2901"/>
                  <a:pt y="644" x="2856"/>
                  <a:pt y="623" x="2814"/>
                </a:cubicBezTo>
                <a:cubicBezTo>
                  <a:pt y="602" x="2772"/>
                  <a:pt y="570" x="2740"/>
                  <a:pt y="527" x="2718"/>
                </a:cubicBezTo>
                <a:cubicBezTo>
                  <a:pt y="484" x="2696"/>
                  <a:pt y="431" x="2686"/>
                  <a:pt y="367" x="2686"/>
                </a:cubicBezTo>
                <a:cubicBezTo>
                  <a:pt y="315" x="2686"/>
                  <a:pt y="267" x="2695"/>
                  <a:pt y="223" x="2713"/>
                </a:cubicBezTo>
                <a:cubicBezTo>
                  <a:pt y="197" x="2724"/>
                  <a:pt y="174" x="2739"/>
                  <a:pt y="152" x="2758"/>
                </a:cubicBezTo>
                <a:cubicBezTo>
                  <a:pt y="131" x="2777"/>
                  <a:pt y="114" x="2803"/>
                  <a:pt y="100" x="2834"/>
                </a:cubicBezTo>
                <a:cubicBezTo>
                  <a:pt y="87" x="2866"/>
                  <a:pt y="81" x="2903"/>
                  <a:pt y="81" x="2947"/>
                </a:cubicBezTo>
                <a:cubicBezTo>
                  <a:pt y="81" x="2983"/>
                  <a:pt y="87" x="3016"/>
                  <a:pt y="99" x="3045"/>
                </a:cubicBezTo>
                <a:cubicBezTo>
                  <a:pt y="112" x="3075"/>
                  <a:pt y="129" x="3098"/>
                  <a:pt y="149" x="3114"/>
                </a:cubicBezTo>
                <a:cubicBezTo>
                  <a:pt y="170" x="3130"/>
                  <a:pt y="199" x="3143"/>
                  <a:pt y="235" x="3154"/>
                </a:cubicBezTo>
                <a:lnTo>
                  <a:pt y="212" x="3239"/>
                </a:lnTo>
                <a:cubicBezTo>
                  <a:pt y="164" x="3227"/>
                  <a:pt y="125" x="3209"/>
                  <a:pt y="95" x="3185"/>
                </a:cubicBezTo>
                <a:cubicBezTo>
                  <a:pt y="65" x="3161"/>
                  <a:pt y="41" x="3128"/>
                  <a:pt y="25" x="3087"/>
                </a:cubicBezTo>
                <a:cubicBezTo>
                  <a:pt y="8" x="3045"/>
                  <a:pt y="0" x="2998"/>
                  <a:pt y="0" x="2946"/>
                </a:cubicBezTo>
                <a:close/>
                <a:moveTo>
                  <a:pt y="0" x="4304"/>
                </a:moveTo>
                <a:cubicBezTo>
                  <a:pt y="0" x="4256"/>
                  <a:pt y="8" x="4212"/>
                  <a:pt y="24" x="4172"/>
                </a:cubicBezTo>
                <a:cubicBezTo>
                  <a:pt y="40" x="4133"/>
                  <a:pt y="64" x="4103"/>
                  <a:pt y="96" x="4083"/>
                </a:cubicBezTo>
                <a:cubicBezTo>
                  <a:pt y="127" x="4062"/>
                  <a:pt y="161" x="4052"/>
                  <a:pt y="197" x="4052"/>
                </a:cubicBezTo>
                <a:cubicBezTo>
                  <a:pt y="230" x="4052"/>
                  <a:pt y="259" x="4060"/>
                  <a:pt y="286" x="4077"/>
                </a:cubicBezTo>
                <a:cubicBezTo>
                  <a:pt y="312" x="4094"/>
                  <a:pt y="335" x="4119"/>
                  <a:pt y="353" x="4153"/>
                </a:cubicBezTo>
                <a:cubicBezTo>
                  <a:pt y="367" x="4180"/>
                  <a:pt y="381" x="4226"/>
                  <a:pt y="397" x="4291"/>
                </a:cubicBezTo>
                <a:cubicBezTo>
                  <a:pt y="413" x="4357"/>
                  <a:pt y="425" x="4400"/>
                  <a:pt y="432" x="4419"/>
                </a:cubicBezTo>
                <a:cubicBezTo>
                  <a:pt y="444" x="4449"/>
                  <a:pt y="458" x="4470"/>
                  <a:pt y="474" x="4483"/>
                </a:cubicBezTo>
                <a:cubicBezTo>
                  <a:pt y="491" x="4496"/>
                  <a:pt y="511" x="4503"/>
                  <a:pt y="533" x="4503"/>
                </a:cubicBezTo>
                <a:cubicBezTo>
                  <a:pt y="555" x="4503"/>
                  <a:pt y="576" x="4496"/>
                  <a:pt y="595" x="4483"/>
                </a:cubicBezTo>
                <a:cubicBezTo>
                  <a:pt y="613" x="4469"/>
                  <a:pt y="628" x="4449"/>
                  <a:pt y="639" x="4421"/>
                </a:cubicBezTo>
                <a:cubicBezTo>
                  <a:pt y="649" x="4393"/>
                  <a:pt y="655" x="4361"/>
                  <a:pt y="655" x="4325"/>
                </a:cubicBezTo>
                <a:cubicBezTo>
                  <a:pt y="655" x="4284"/>
                  <a:pt y="648" x="4248"/>
                  <a:pt y="634" x="4215"/>
                </a:cubicBezTo>
                <a:cubicBezTo>
                  <a:pt y="619" x="4183"/>
                  <a:pt y="601" x="4159"/>
                  <a:pt y="578" x="4143"/>
                </a:cubicBezTo>
                <a:cubicBezTo>
                  <a:pt y="555" x="4128"/>
                  <a:pt y="526" x="4118"/>
                  <a:pt y="490" x="4114"/>
                </a:cubicBezTo>
                <a:lnTo>
                  <a:pt y="498" x="4024"/>
                </a:lnTo>
                <a:cubicBezTo>
                  <a:pt y="545" x="4026"/>
                  <a:pt y="588" x="4039"/>
                  <a:pt y="626" x="4064"/>
                </a:cubicBezTo>
                <a:cubicBezTo>
                  <a:pt y="664" x="4089"/>
                  <a:pt y="693" x="4123"/>
                  <a:pt y="711" x="4167"/>
                </a:cubicBezTo>
                <a:cubicBezTo>
                  <a:pt y="730" x="4210"/>
                  <a:pt y="740" x="4265"/>
                  <a:pt y="740" x="4330"/>
                </a:cubicBezTo>
                <a:cubicBezTo>
                  <a:pt y="740" x="4381"/>
                  <a:pt y="730" x="4427"/>
                  <a:pt y="712" x="4467"/>
                </a:cubicBezTo>
                <a:cubicBezTo>
                  <a:pt y="693" x="4508"/>
                  <a:pt y="667" x="4540"/>
                  <a:pt y="633" x="4562"/>
                </a:cubicBezTo>
                <a:cubicBezTo>
                  <a:pt y="599" x="4583"/>
                  <a:pt y="563" x="4594"/>
                  <a:pt y="525" x="4594"/>
                </a:cubicBezTo>
                <a:cubicBezTo>
                  <a:pt y="487" x="4594"/>
                  <a:pt y="453" x="4584"/>
                  <a:pt y="424" x="4564"/>
                </a:cubicBezTo>
                <a:cubicBezTo>
                  <a:pt y="394" x="4545"/>
                  <a:pt y="370" x="4514"/>
                  <a:pt y="351" x="4472"/>
                </a:cubicBezTo>
                <a:cubicBezTo>
                  <a:pt y="338" x="4444"/>
                  <a:pt y="322" x="4391"/>
                  <a:pt y="305" x="4314"/>
                </a:cubicBezTo>
                <a:cubicBezTo>
                  <a:pt y="288" x="4237"/>
                  <a:pt y="270" x="4189"/>
                  <a:pt y="254" x="4171"/>
                </a:cubicBezTo>
                <a:cubicBezTo>
                  <a:pt y="237" x="4152"/>
                  <a:pt y="216" x="4143"/>
                  <a:pt y="190" x="4143"/>
                </a:cubicBezTo>
                <a:cubicBezTo>
                  <a:pt y="161" x="4143"/>
                  <a:pt y="136" x="4156"/>
                  <a:pt y="115" x="4182"/>
                </a:cubicBezTo>
                <a:cubicBezTo>
                  <a:pt y="94" x="4209"/>
                  <a:pt y="83" x="4250"/>
                  <a:pt y="83" x="4308"/>
                </a:cubicBezTo>
                <a:cubicBezTo>
                  <a:pt y="83" x="4363"/>
                  <a:pt y="95" x="4404"/>
                  <a:pt y="118" x="4432"/>
                </a:cubicBezTo>
                <a:cubicBezTo>
                  <a:pt y="141" x="4460"/>
                  <a:pt y="175" x="4477"/>
                  <a:pt y="220" x="4482"/>
                </a:cubicBezTo>
                <a:lnTo>
                  <a:pt y="213" x="4573"/>
                </a:lnTo>
                <a:cubicBezTo>
                  <a:pt y="171" x="4571"/>
                  <a:pt y="134" x="4559"/>
                  <a:pt y="101" x="4538"/>
                </a:cubicBezTo>
                <a:cubicBezTo>
                  <a:pt y="67" x="4516"/>
                  <a:pt y="42" x="4485"/>
                  <a:pt y="25" x="4444"/>
                </a:cubicBezTo>
                <a:cubicBezTo>
                  <a:pt y="8" x="4404"/>
                  <a:pt y="0" x="4357"/>
                  <a:pt y="0" x="4304"/>
                </a:cubicBezTo>
                <a:close/>
              </a:path>
            </a:pathLst>
          </a:custGeom>
          <a:solidFill>
            <a:srgbClr val="FF00FF"/>
          </a:solidFill>
          <a:ln w="19050" cap="flat">
            <a:solidFill>
              <a:srgbClr val="00FFFF"/>
            </a:solidFill>
            <a:prstDash val="solid"/>
            <a:round/>
            <a:headEnd w="med" len="med" type="none"/>
            <a:tailEnd w="med" len="med" type="none"/>
          </a:ln>
        </p:spPr>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77" name="Shape 377"/>
        <p:cNvGrpSpPr/>
        <p:nvPr/>
      </p:nvGrpSpPr>
      <p:grpSpPr>
        <a:xfrm>
          <a:off y="0" x="0"/>
          <a:ext cy="0" cx="0"/>
          <a:chOff y="0" x="0"/>
          <a:chExt cy="0" cx="0"/>
        </a:xfrm>
      </p:grpSpPr>
      <p:sp>
        <p:nvSpPr>
          <p:cNvPr id="378" name="Shape 378"/>
          <p:cNvSpPr txBox="1"/>
          <p:nvPr>
            <p:ph type="title"/>
          </p:nvPr>
        </p:nvSpPr>
        <p:spPr>
          <a:xfrm>
            <a:off y="274650" x="506600"/>
            <a:ext cy="1143000" cx="8067599"/>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pPr rtl="0" lvl="0">
              <a:buNone/>
            </a:pPr>
            <a:r>
              <a:rPr sz="3000" lang="en" i="1">
                <a:latin typeface="Ubuntu"/>
                <a:ea typeface="Ubuntu"/>
                <a:cs typeface="Ubuntu"/>
                <a:sym typeface="Ubuntu"/>
              </a:rPr>
              <a:t>Pledge requirements that should be changed are? </a:t>
            </a:r>
          </a:p>
        </p:txBody>
      </p:sp>
      <p:sp>
        <p:nvSpPr>
          <p:cNvPr id="379" name="Shape 37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a:latin typeface="Ubuntu"/>
                <a:ea typeface="Ubuntu"/>
                <a:cs typeface="Ubuntu"/>
                <a:sym typeface="Ubuntu"/>
              </a:rPr>
              <a:t>Dues: 3 + / </a:t>
            </a:r>
            <a:r>
              <a:rPr sz="2400" lang="en">
                <a:latin typeface="Ubuntu"/>
                <a:ea typeface="Ubuntu"/>
                <a:cs typeface="Ubuntu"/>
                <a:sym typeface="Ubuntu"/>
              </a:rPr>
              <a:t>14 -</a:t>
            </a:r>
          </a:p>
          <a:p>
            <a:pPr rtl="0" lvl="0">
              <a:buNone/>
            </a:pPr>
            <a:r>
              <a:rPr sz="2400" lang="en">
                <a:latin typeface="Ubuntu"/>
                <a:ea typeface="Ubuntu"/>
                <a:cs typeface="Ubuntu"/>
                <a:sym typeface="Ubuntu"/>
              </a:rPr>
              <a:t>Interviews: 1 + /</a:t>
            </a:r>
            <a:r>
              <a:rPr sz="2400" lang="en">
                <a:latin typeface="Ubuntu"/>
                <a:ea typeface="Ubuntu"/>
                <a:cs typeface="Ubuntu"/>
                <a:sym typeface="Ubuntu"/>
              </a:rPr>
              <a:t>31 -</a:t>
            </a:r>
            <a:r>
              <a:rPr sz="2400" lang="en">
                <a:latin typeface="Ubuntu"/>
                <a:ea typeface="Ubuntu"/>
                <a:cs typeface="Ubuntu"/>
                <a:sym typeface="Ubuntu"/>
              </a:rPr>
              <a:t>  </a:t>
            </a:r>
          </a:p>
          <a:p>
            <a:pPr rtl="0" lvl="0">
              <a:buNone/>
            </a:pPr>
            <a:r>
              <a:rPr sz="2400" lang="en">
                <a:latin typeface="Ubuntu"/>
                <a:ea typeface="Ubuntu"/>
                <a:cs typeface="Ubuntu"/>
                <a:sym typeface="Ubuntu"/>
              </a:rPr>
              <a:t>Service Hours: 6 + / </a:t>
            </a:r>
            <a:r>
              <a:rPr sz="2400" lang="en">
                <a:latin typeface="Ubuntu"/>
                <a:ea typeface="Ubuntu"/>
                <a:cs typeface="Ubuntu"/>
                <a:sym typeface="Ubuntu"/>
              </a:rPr>
              <a:t>8 -</a:t>
            </a:r>
          </a:p>
          <a:p>
            <a:pPr rtl="0" lvl="0">
              <a:buClr>
                <a:schemeClr val="dk1"/>
              </a:buClr>
              <a:buSzPct val="45833"/>
              <a:buFont typeface="Arial"/>
              <a:buNone/>
            </a:pPr>
            <a:r>
              <a:rPr sz="2400" lang="en">
                <a:latin typeface="Ubuntu"/>
                <a:ea typeface="Ubuntu"/>
                <a:cs typeface="Ubuntu"/>
                <a:sym typeface="Ubuntu"/>
              </a:rPr>
              <a:t>Fellowship: </a:t>
            </a:r>
            <a:r>
              <a:rPr sz="2400" lang="en">
                <a:latin typeface="Ubuntu"/>
                <a:ea typeface="Ubuntu"/>
                <a:cs typeface="Ubuntu"/>
                <a:sym typeface="Ubuntu"/>
              </a:rPr>
              <a:t>12 + </a:t>
            </a:r>
            <a:r>
              <a:rPr sz="2400" lang="en">
                <a:latin typeface="Ubuntu"/>
                <a:ea typeface="Ubuntu"/>
                <a:cs typeface="Ubuntu"/>
                <a:sym typeface="Ubuntu"/>
              </a:rPr>
              <a:t>/  2 - </a:t>
            </a:r>
          </a:p>
          <a:p>
            <a:pPr rtl="0" lvl="0">
              <a:buClr>
                <a:schemeClr val="dk1"/>
              </a:buClr>
              <a:buSzPct val="45833"/>
              <a:buFont typeface="Arial"/>
              <a:buNone/>
            </a:pPr>
            <a:r>
              <a:rPr sz="2400" lang="en">
                <a:latin typeface="Ubuntu"/>
                <a:ea typeface="Ubuntu"/>
                <a:cs typeface="Ubuntu"/>
                <a:sym typeface="Ubuntu"/>
              </a:rPr>
              <a:t>Flaking/late policy: 3 + / </a:t>
            </a:r>
            <a:r>
              <a:rPr sz="2400" lang="en">
                <a:latin typeface="Ubuntu"/>
                <a:ea typeface="Ubuntu"/>
                <a:cs typeface="Ubuntu"/>
                <a:sym typeface="Ubuntu"/>
              </a:rPr>
              <a:t>10 -</a:t>
            </a:r>
          </a:p>
          <a:p>
            <a:pPr rtl="0" lvl="0">
              <a:buNone/>
            </a:pPr>
            <a:r>
              <a:rPr sz="2400" lang="en">
                <a:latin typeface="Ubuntu"/>
                <a:ea typeface="Ubuntu"/>
                <a:cs typeface="Ubuntu"/>
                <a:sym typeface="Ubuntu"/>
              </a:rPr>
              <a:t>Chairing Policy 3 + /</a:t>
            </a:r>
            <a:r>
              <a:rPr sz="2400" lang="en">
                <a:latin typeface="Ubuntu"/>
                <a:ea typeface="Ubuntu"/>
                <a:cs typeface="Ubuntu"/>
                <a:sym typeface="Ubuntu"/>
              </a:rPr>
              <a:t> - 9</a:t>
            </a:r>
          </a:p>
          <a:p>
            <a:pPr rtl="0" lvl="0">
              <a:buClr>
                <a:schemeClr val="dk1"/>
              </a:buClr>
              <a:buSzPct val="45833"/>
              <a:buFont typeface="Arial"/>
              <a:buNone/>
            </a:pPr>
            <a:r>
              <a:rPr sz="2400" lang="en">
                <a:latin typeface="Ubuntu"/>
                <a:ea typeface="Ubuntu"/>
                <a:cs typeface="Ubuntu"/>
                <a:sym typeface="Ubuntu"/>
              </a:rPr>
              <a:t>Family events </a:t>
            </a:r>
            <a:r>
              <a:rPr sz="2400" lang="en">
                <a:latin typeface="Ubuntu"/>
                <a:ea typeface="Ubuntu"/>
                <a:cs typeface="Ubuntu"/>
                <a:sym typeface="Ubuntu"/>
              </a:rPr>
              <a:t>14 + </a:t>
            </a:r>
            <a:r>
              <a:rPr sz="2400" lang="en">
                <a:latin typeface="Ubuntu"/>
                <a:ea typeface="Ubuntu"/>
                <a:cs typeface="Ubuntu"/>
                <a:sym typeface="Ubuntu"/>
              </a:rPr>
              <a:t>/ - 1</a:t>
            </a:r>
          </a:p>
          <a:p>
            <a:pPr rtl="0" lvl="0">
              <a:buNone/>
            </a:pPr>
            <a:r>
              <a:rPr sz="2400" lang="en">
                <a:latin typeface="Ubuntu"/>
                <a:ea typeface="Ubuntu"/>
                <a:cs typeface="Ubuntu"/>
                <a:sym typeface="Ubuntu"/>
              </a:rPr>
              <a:t>Family Competitions  </a:t>
            </a:r>
            <a:r>
              <a:rPr sz="2400" lang="en">
                <a:latin typeface="Ubuntu"/>
                <a:ea typeface="Ubuntu"/>
                <a:cs typeface="Ubuntu"/>
                <a:sym typeface="Ubuntu"/>
              </a:rPr>
              <a:t>11 + </a:t>
            </a:r>
            <a:r>
              <a:rPr sz="2400" lang="en">
                <a:latin typeface="Ubuntu"/>
                <a:ea typeface="Ubuntu"/>
                <a:cs typeface="Ubuntu"/>
                <a:sym typeface="Ubuntu"/>
              </a:rPr>
              <a:t>/ - 1 </a:t>
            </a:r>
          </a:p>
          <a:p>
            <a:pPr rtl="0" lvl="0">
              <a:buNone/>
            </a:pPr>
            <a:r>
              <a:rPr sz="2400" lang="en">
                <a:latin typeface="Ubuntu"/>
                <a:ea typeface="Ubuntu"/>
                <a:cs typeface="Ubuntu"/>
                <a:sym typeface="Ubuntu"/>
              </a:rPr>
              <a:t>Fundraisers 6 + / </a:t>
            </a:r>
            <a:r>
              <a:rPr sz="2400" lang="en">
                <a:latin typeface="Ubuntu"/>
                <a:ea typeface="Ubuntu"/>
                <a:cs typeface="Ubuntu"/>
                <a:sym typeface="Ubuntu"/>
              </a:rPr>
              <a:t>- 11</a:t>
            </a:r>
          </a:p>
          <a:p>
            <a:pPr rtl="0" lvl="0">
              <a:buNone/>
            </a:pPr>
            <a:r>
              <a:rPr sz="2400" lang="en">
                <a:latin typeface="Ubuntu"/>
                <a:ea typeface="Ubuntu"/>
                <a:cs typeface="Ubuntu"/>
                <a:sym typeface="Ubuntu"/>
              </a:rPr>
              <a:t>Interchapter </a:t>
            </a:r>
            <a:r>
              <a:rPr sz="2400" lang="en">
                <a:latin typeface="Ubuntu"/>
                <a:ea typeface="Ubuntu"/>
                <a:cs typeface="Ubuntu"/>
                <a:sym typeface="Ubuntu"/>
              </a:rPr>
              <a:t>9 +</a:t>
            </a:r>
            <a:r>
              <a:rPr sz="2400" lang="en">
                <a:latin typeface="Ubuntu"/>
                <a:ea typeface="Ubuntu"/>
                <a:cs typeface="Ubuntu"/>
                <a:sym typeface="Ubuntu"/>
              </a:rPr>
              <a:t> / - 3</a:t>
            </a:r>
          </a:p>
          <a:p>
            <a:pPr rtl="0" lvl="0">
              <a:buClr>
                <a:schemeClr val="dk1"/>
              </a:buClr>
              <a:buSzPct val="45833"/>
              <a:buFont typeface="Arial"/>
              <a:buNone/>
            </a:pPr>
            <a:r>
              <a:rPr sz="2400" lang="en">
                <a:latin typeface="Ubuntu"/>
                <a:ea typeface="Ubuntu"/>
                <a:cs typeface="Ubuntu"/>
                <a:sym typeface="Ubuntu"/>
              </a:rPr>
              <a:t>PAC Social </a:t>
            </a:r>
            <a:r>
              <a:rPr sz="2400" lang="en">
                <a:latin typeface="Ubuntu"/>
                <a:ea typeface="Ubuntu"/>
                <a:cs typeface="Ubuntu"/>
                <a:sym typeface="Ubuntu"/>
              </a:rPr>
              <a:t>15 + </a:t>
            </a:r>
            <a:r>
              <a:rPr sz="2400" lang="en">
                <a:latin typeface="Ubuntu"/>
                <a:ea typeface="Ubuntu"/>
                <a:cs typeface="Ubuntu"/>
                <a:sym typeface="Ubuntu"/>
              </a:rPr>
              <a:t>/ - 3</a:t>
            </a:r>
          </a:p>
          <a:p>
            <a:pPr rtl="0" lvl="0">
              <a:buClr>
                <a:schemeClr val="dk1"/>
              </a:buClr>
              <a:buSzPct val="45833"/>
              <a:buFont typeface="Arial"/>
              <a:buNone/>
            </a:pPr>
            <a:r>
              <a:rPr sz="2400" lang="en">
                <a:latin typeface="Ubuntu"/>
                <a:ea typeface="Ubuntu"/>
                <a:cs typeface="Ubuntu"/>
                <a:sym typeface="Ubuntu"/>
              </a:rPr>
              <a:t>				</a:t>
            </a:r>
          </a:p>
          <a:p>
            <a:pPr rtl="0" lvl="0">
              <a:buClr>
                <a:schemeClr val="dk1"/>
              </a:buClr>
              <a:buSzPct val="45833"/>
              <a:buFont typeface="Arial"/>
              <a:buNone/>
            </a:pPr>
            <a:r>
              <a:rPr sz="2400" lang="en">
                <a:latin typeface="Ubuntu"/>
                <a:ea typeface="Ubuntu"/>
                <a:cs typeface="Ubuntu"/>
                <a:sym typeface="Ubuntu"/>
              </a:rPr>
              <a:t>			</a:t>
            </a:r>
          </a:p>
          <a:p>
            <a:pPr rtl="0" lvl="0">
              <a:buClr>
                <a:schemeClr val="dk1"/>
              </a:buClr>
              <a:buSzPct val="45833"/>
              <a:buFont typeface="Arial"/>
              <a:buNone/>
            </a:pPr>
            <a:r>
              <a:rPr sz="2400" lang="en">
                <a:latin typeface="Ubuntu"/>
                <a:ea typeface="Ubuntu"/>
                <a:cs typeface="Ubuntu"/>
                <a:sym typeface="Ubuntu"/>
              </a:rPr>
              <a:t>		</a:t>
            </a:r>
          </a:p>
          <a:p>
            <a:r>
              <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83" name="Shape 383"/>
        <p:cNvGrpSpPr/>
        <p:nvPr/>
      </p:nvGrpSpPr>
      <p:grpSpPr>
        <a:xfrm>
          <a:off y="0" x="0"/>
          <a:ext cy="0" cx="0"/>
          <a:chOff y="0" x="0"/>
          <a:chExt cy="0" cx="0"/>
        </a:xfrm>
      </p:grpSpPr>
      <p:sp>
        <p:nvSpPr>
          <p:cNvPr id="384" name="Shape 38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Clr>
                <a:schemeClr val="dk1"/>
              </a:buClr>
              <a:buSzPct val="30555"/>
              <a:buFont typeface="Arial"/>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pPr rtl="0" lvl="0">
              <a:buClr>
                <a:schemeClr val="dk1"/>
              </a:buClr>
              <a:buSzPct val="36666"/>
              <a:buFont typeface="Arial"/>
              <a:buNone/>
            </a:pPr>
            <a:r>
              <a:rPr sz="3000" lang="en" i="1">
                <a:latin typeface="Ubuntu"/>
                <a:ea typeface="Ubuntu"/>
                <a:cs typeface="Ubuntu"/>
                <a:sym typeface="Ubuntu"/>
              </a:rPr>
              <a:t>Pledge requirements that should be changed are? </a:t>
            </a:r>
          </a:p>
        </p:txBody>
      </p:sp>
      <p:sp>
        <p:nvSpPr>
          <p:cNvPr id="385" name="Shape 38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a:latin typeface="Ubuntu"/>
                <a:ea typeface="Ubuntu"/>
                <a:cs typeface="Ubuntu"/>
                <a:sym typeface="Ubuntu"/>
              </a:rPr>
              <a:t>LEADS workshop 3 + /</a:t>
            </a:r>
            <a:r>
              <a:rPr sz="2400" lang="en">
                <a:latin typeface="Ubuntu"/>
                <a:ea typeface="Ubuntu"/>
                <a:cs typeface="Ubuntu"/>
                <a:sym typeface="Ubuntu"/>
              </a:rPr>
              <a:t> - 8</a:t>
            </a:r>
          </a:p>
          <a:p>
            <a:pPr rtl="0" lvl="0">
              <a:buNone/>
            </a:pPr>
            <a:r>
              <a:rPr sz="2400" lang="en">
                <a:latin typeface="Ubuntu"/>
                <a:ea typeface="Ubuntu"/>
                <a:cs typeface="Ubuntu"/>
                <a:sym typeface="Ubuntu"/>
              </a:rPr>
              <a:t>PAC philanthropy </a:t>
            </a:r>
            <a:r>
              <a:rPr sz="2400" lang="en">
                <a:latin typeface="Ubuntu"/>
                <a:ea typeface="Ubuntu"/>
                <a:cs typeface="Ubuntu"/>
                <a:sym typeface="Ubuntu"/>
              </a:rPr>
              <a:t>6 + </a:t>
            </a:r>
            <a:r>
              <a:rPr sz="2400" lang="en">
                <a:latin typeface="Ubuntu"/>
                <a:ea typeface="Ubuntu"/>
                <a:cs typeface="Ubuntu"/>
                <a:sym typeface="Ubuntu"/>
              </a:rPr>
              <a:t>/ - 5</a:t>
            </a:r>
          </a:p>
          <a:p>
            <a:pPr rtl="0" lvl="0">
              <a:buNone/>
            </a:pPr>
            <a:r>
              <a:rPr sz="2400" lang="en">
                <a:latin typeface="Ubuntu"/>
                <a:ea typeface="Ubuntu"/>
                <a:cs typeface="Ubuntu"/>
                <a:sym typeface="Ubuntu"/>
              </a:rPr>
              <a:t>Active interview 1 + / </a:t>
            </a:r>
            <a:r>
              <a:rPr sz="2400" lang="en">
                <a:latin typeface="Ubuntu"/>
                <a:ea typeface="Ubuntu"/>
                <a:cs typeface="Ubuntu"/>
                <a:sym typeface="Ubuntu"/>
              </a:rPr>
              <a:t>- 19</a:t>
            </a:r>
          </a:p>
          <a:p>
            <a:pPr rtl="0" lvl="0">
              <a:buNone/>
            </a:pPr>
            <a:r>
              <a:rPr sz="2400" lang="en">
                <a:latin typeface="Ubuntu"/>
                <a:ea typeface="Ubuntu"/>
                <a:cs typeface="Ubuntu"/>
                <a:sym typeface="Ubuntu"/>
              </a:rPr>
              <a:t>strike policy </a:t>
            </a:r>
            <a:r>
              <a:rPr sz="2400" lang="en">
                <a:latin typeface="Ubuntu"/>
                <a:ea typeface="Ubuntu"/>
                <a:cs typeface="Ubuntu"/>
                <a:sym typeface="Ubuntu"/>
              </a:rPr>
              <a:t>11 + / - 11</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89" name="Shape 389"/>
        <p:cNvGrpSpPr/>
        <p:nvPr/>
      </p:nvGrpSpPr>
      <p:grpSpPr>
        <a:xfrm>
          <a:off y="0" x="0"/>
          <a:ext cy="0" cx="0"/>
          <a:chOff y="0" x="0"/>
          <a:chExt cy="0" cx="0"/>
        </a:xfrm>
      </p:grpSpPr>
      <p:sp>
        <p:nvSpPr>
          <p:cNvPr id="390" name="Shape 39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391" name="Shape 39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How Long should a chapter meeting take ideally? </a:t>
            </a:r>
          </a:p>
          <a:p>
            <a:r>
              <a:t/>
            </a:r>
          </a:p>
          <a:p>
            <a:pPr rtl="0" lvl="0" indent="-381000" marL="457200">
              <a:buClr>
                <a:schemeClr val="dk1"/>
              </a:buClr>
              <a:buSzPct val="166666"/>
              <a:buFont typeface="Arial"/>
              <a:buChar char="•"/>
            </a:pPr>
            <a:r>
              <a:rPr sz="2400" lang="en">
                <a:latin typeface="Ubuntu"/>
                <a:ea typeface="Ubuntu"/>
                <a:cs typeface="Ubuntu"/>
                <a:sym typeface="Ubuntu"/>
              </a:rPr>
              <a:t> 30-45 minutes → 3</a:t>
            </a:r>
          </a:p>
          <a:p>
            <a:pPr rtl="0" lvl="0" indent="-381000" marL="457200">
              <a:buClr>
                <a:schemeClr val="dk1"/>
              </a:buClr>
              <a:buSzPct val="166666"/>
              <a:buFont typeface="Arial"/>
              <a:buChar char="•"/>
            </a:pPr>
            <a:r>
              <a:rPr sz="2400" lang="en">
                <a:latin typeface="Ubuntu"/>
                <a:ea typeface="Ubuntu"/>
                <a:cs typeface="Ubuntu"/>
                <a:sym typeface="Ubuntu"/>
              </a:rPr>
              <a:t> 1 hour → 30</a:t>
            </a:r>
          </a:p>
          <a:p>
            <a:pPr rtl="0" lvl="0" indent="-381000" marL="457200">
              <a:buClr>
                <a:schemeClr val="dk1"/>
              </a:buClr>
              <a:buSzPct val="166666"/>
              <a:buFont typeface="Arial"/>
              <a:buChar char="•"/>
            </a:pPr>
            <a:r>
              <a:rPr sz="2400" lang="en">
                <a:latin typeface="Ubuntu"/>
                <a:ea typeface="Ubuntu"/>
                <a:cs typeface="Ubuntu"/>
                <a:sym typeface="Ubuntu"/>
              </a:rPr>
              <a:t> 1.5 hours → 8</a:t>
            </a:r>
          </a:p>
          <a:p>
            <a:pPr rtl="0" lvl="0" indent="-381000" marL="457200">
              <a:buClr>
                <a:schemeClr val="dk1"/>
              </a:buClr>
              <a:buSzPct val="166666"/>
              <a:buFont typeface="Arial"/>
              <a:buChar char="•"/>
            </a:pPr>
            <a:r>
              <a:rPr sz="2400" lang="en">
                <a:latin typeface="Ubuntu"/>
                <a:ea typeface="Ubuntu"/>
                <a:cs typeface="Ubuntu"/>
                <a:sym typeface="Ubuntu"/>
              </a:rPr>
              <a:t> As long as it needs to be (to take care of our chapter business) → 7</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395" name="Shape 395"/>
        <p:cNvGrpSpPr/>
        <p:nvPr/>
      </p:nvGrpSpPr>
      <p:grpSpPr>
        <a:xfrm>
          <a:off y="0" x="0"/>
          <a:ext cy="0" cx="0"/>
          <a:chOff y="0" x="0"/>
          <a:chExt cy="0" cx="0"/>
        </a:xfrm>
      </p:grpSpPr>
      <p:sp>
        <p:nvSpPr>
          <p:cNvPr id="396" name="Shape 39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397" name="Shape 397"/>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I like having family games during chapter meetings</a:t>
            </a:r>
          </a:p>
          <a:p>
            <a:r>
              <a:t/>
            </a:r>
          </a:p>
          <a:p>
            <a:pPr rtl="0" lvl="0" indent="-381000" marL="457200">
              <a:buClr>
                <a:schemeClr val="dk1"/>
              </a:buClr>
              <a:buSzPct val="166666"/>
              <a:buFont typeface="Arial"/>
              <a:buChar char="•"/>
            </a:pPr>
            <a:r>
              <a:rPr sz="2400" lang="en">
                <a:latin typeface="Ubuntu"/>
                <a:ea typeface="Ubuntu"/>
                <a:cs typeface="Ubuntu"/>
                <a:sym typeface="Ubuntu"/>
              </a:rPr>
              <a:t> YES → 43</a:t>
            </a:r>
          </a:p>
          <a:p>
            <a:pPr rtl="0" lvl="0" indent="-381000" marL="457200">
              <a:buClr>
                <a:schemeClr val="dk1"/>
              </a:buClr>
              <a:buSzPct val="166666"/>
              <a:buFont typeface="Arial"/>
              <a:buChar char="•"/>
            </a:pPr>
            <a:r>
              <a:rPr sz="2400" lang="en">
                <a:latin typeface="Ubuntu"/>
                <a:ea typeface="Ubuntu"/>
                <a:cs typeface="Ubuntu"/>
                <a:sym typeface="Ubuntu"/>
              </a:rPr>
              <a:t>NO → 4</a:t>
            </a:r>
          </a:p>
          <a:p>
            <a:r>
              <a:t/>
            </a:r>
          </a:p>
          <a:p>
            <a:pPr rtl="0" lvl="0">
              <a:buNone/>
            </a:pPr>
            <a:r>
              <a:rPr sz="2400" lang="en" i="1">
                <a:latin typeface="Ubuntu"/>
                <a:ea typeface="Ubuntu"/>
                <a:cs typeface="Ubuntu"/>
                <a:sym typeface="Ubuntu"/>
              </a:rPr>
              <a:t>Do you think Brother of the Week, and ABEA presentation is a good idea? </a:t>
            </a:r>
          </a:p>
          <a:p>
            <a:pPr rtl="0" lvl="0" indent="-381000" marL="457200">
              <a:buClr>
                <a:schemeClr val="dk1"/>
              </a:buClr>
              <a:buSzPct val="166666"/>
              <a:buFont typeface="Arial"/>
              <a:buChar char="•"/>
            </a:pPr>
            <a:r>
              <a:rPr sz="2400" lang="en">
                <a:latin typeface="Ubuntu"/>
                <a:ea typeface="Ubuntu"/>
                <a:cs typeface="Ubuntu"/>
                <a:sym typeface="Ubuntu"/>
              </a:rPr>
              <a:t>YES → 43</a:t>
            </a:r>
          </a:p>
          <a:p>
            <a:pPr rtl="0" lvl="0" indent="-381000" marL="457200">
              <a:buClr>
                <a:schemeClr val="dk1"/>
              </a:buClr>
              <a:buSzPct val="166666"/>
              <a:buFont typeface="Arial"/>
              <a:buChar char="•"/>
            </a:pPr>
            <a:r>
              <a:rPr sz="2400" lang="en">
                <a:latin typeface="Ubuntu"/>
                <a:ea typeface="Ubuntu"/>
                <a:cs typeface="Ubuntu"/>
                <a:sym typeface="Ubuntu"/>
              </a:rPr>
              <a:t>No → 0</a:t>
            </a:r>
          </a:p>
          <a:p>
            <a:r>
              <a:t/>
            </a:r>
          </a:p>
          <a:p>
            <a:r>
              <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01" name="Shape 401"/>
        <p:cNvGrpSpPr/>
        <p:nvPr/>
      </p:nvGrpSpPr>
      <p:grpSpPr>
        <a:xfrm>
          <a:off y="0" x="0"/>
          <a:ext cy="0" cx="0"/>
          <a:chOff y="0" x="0"/>
          <a:chExt cy="0" cx="0"/>
        </a:xfrm>
      </p:grpSpPr>
      <p:sp>
        <p:nvSpPr>
          <p:cNvPr id="402" name="Shape 40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403" name="Shape 403"/>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I pledged APO because…</a:t>
            </a:r>
          </a:p>
          <a:p>
            <a:pPr rtl="0" lvl="0" indent="-381000" marL="457200">
              <a:buClr>
                <a:schemeClr val="dk1"/>
              </a:buClr>
              <a:buSzPct val="166666"/>
              <a:buFont typeface="Arial"/>
              <a:buChar char="•"/>
            </a:pPr>
            <a:r>
              <a:rPr sz="2400" lang="en">
                <a:latin typeface="Ubuntu"/>
                <a:ea typeface="Ubuntu"/>
                <a:cs typeface="Ubuntu"/>
                <a:sym typeface="Ubuntu"/>
              </a:rPr>
              <a:t>I &lt;3 leadership → 21</a:t>
            </a:r>
          </a:p>
          <a:p>
            <a:pPr rtl="0" lvl="0" indent="-381000" marL="457200">
              <a:buClr>
                <a:schemeClr val="dk1"/>
              </a:buClr>
              <a:buSzPct val="166666"/>
              <a:buFont typeface="Arial"/>
              <a:buChar char="•"/>
            </a:pPr>
            <a:r>
              <a:rPr sz="2400" lang="en">
                <a:latin typeface="Ubuntu"/>
                <a:ea typeface="Ubuntu"/>
                <a:cs typeface="Ubuntu"/>
                <a:sym typeface="Ubuntu"/>
              </a:rPr>
              <a:t>I &lt;3 service → 36</a:t>
            </a:r>
          </a:p>
          <a:p>
            <a:pPr rtl="0" lvl="0" indent="-381000" marL="457200">
              <a:buClr>
                <a:schemeClr val="dk1"/>
              </a:buClr>
              <a:buSzPct val="166666"/>
              <a:buFont typeface="Arial"/>
              <a:buChar char="•"/>
            </a:pPr>
            <a:r>
              <a:rPr sz="2400" lang="en">
                <a:latin typeface="Ubuntu"/>
                <a:ea typeface="Ubuntu"/>
                <a:cs typeface="Ubuntu"/>
                <a:sym typeface="Ubuntu"/>
              </a:rPr>
              <a:t>I believe in the cardinal principles of LFS </a:t>
            </a:r>
          </a:p>
          <a:p>
            <a:pPr rtl="0" lvl="0" indent="-381000" marL="457200">
              <a:buClr>
                <a:schemeClr val="dk1"/>
              </a:buClr>
              <a:buSzPct val="166666"/>
              <a:buFont typeface="Arial"/>
              <a:buChar char="•"/>
            </a:pPr>
            <a:r>
              <a:rPr sz="2400" lang="en">
                <a:latin typeface="Ubuntu"/>
                <a:ea typeface="Ubuntu"/>
                <a:cs typeface="Ubuntu"/>
                <a:sym typeface="Ubuntu"/>
              </a:rPr>
              <a:t>My friends are here → 19</a:t>
            </a:r>
          </a:p>
          <a:p>
            <a:pPr rtl="0" lvl="0" indent="-381000" marL="457200">
              <a:buClr>
                <a:schemeClr val="dk1"/>
              </a:buClr>
              <a:buSzPct val="166666"/>
              <a:buFont typeface="Arial"/>
              <a:buChar char="•"/>
            </a:pPr>
            <a:r>
              <a:rPr sz="2400" lang="en">
                <a:latin typeface="Ubuntu"/>
                <a:ea typeface="Ubuntu"/>
                <a:cs typeface="Ubuntu"/>
                <a:sym typeface="Ubuntu"/>
              </a:rPr>
              <a:t>I love the people I meet → 44</a:t>
            </a:r>
          </a:p>
          <a:p>
            <a:pPr rtl="0" lvl="0" indent="-381000" marL="457200">
              <a:buClr>
                <a:schemeClr val="dk1"/>
              </a:buClr>
              <a:buSzPct val="166666"/>
              <a:buFont typeface="Arial"/>
              <a:buChar char="•"/>
            </a:pPr>
            <a:r>
              <a:rPr sz="2400" lang="en">
                <a:latin typeface="Ubuntu"/>
                <a:ea typeface="Ubuntu"/>
                <a:cs typeface="Ubuntu"/>
                <a:sym typeface="Ubuntu"/>
              </a:rPr>
              <a:t>Something new → 33</a:t>
            </a:r>
          </a:p>
          <a:p>
            <a:pPr rtl="0" lvl="0" indent="-381000" marL="457200">
              <a:buClr>
                <a:schemeClr val="dk1"/>
              </a:buClr>
              <a:buSzPct val="166666"/>
              <a:buFont typeface="Arial"/>
              <a:buChar char="•"/>
            </a:pPr>
            <a:r>
              <a:rPr sz="2400" lang="en">
                <a:latin typeface="Ubuntu"/>
                <a:ea typeface="Ubuntu"/>
                <a:cs typeface="Ubuntu"/>
                <a:sym typeface="Ubuntu"/>
              </a:rPr>
              <a:t>Peer pressure → 4</a:t>
            </a:r>
          </a:p>
          <a:p>
            <a:pPr rtl="0" lvl="0" indent="-381000" marL="457200">
              <a:buClr>
                <a:schemeClr val="dk1"/>
              </a:buClr>
              <a:buSzPct val="166666"/>
              <a:buFont typeface="Arial"/>
              <a:buChar char="•"/>
            </a:pPr>
            <a:r>
              <a:rPr sz="2400" lang="en">
                <a:latin typeface="Ubuntu"/>
                <a:ea typeface="Ubuntu"/>
                <a:cs typeface="Ubuntu"/>
                <a:sym typeface="Ubuntu"/>
              </a:rPr>
              <a:t>I have a lot of fun → 32</a:t>
            </a:r>
          </a:p>
          <a:p>
            <a:pPr rtl="0" lvl="0" indent="-381000" marL="457200">
              <a:buClr>
                <a:schemeClr val="dk1"/>
              </a:buClr>
              <a:buSzPct val="166666"/>
              <a:buFont typeface="Arial"/>
              <a:buChar char="•"/>
            </a:pPr>
            <a:r>
              <a:rPr sz="2400" lang="en">
                <a:latin typeface="Ubuntu"/>
                <a:ea typeface="Ubuntu"/>
                <a:cs typeface="Ubuntu"/>
                <a:sym typeface="Ubuntu"/>
              </a:rPr>
              <a:t>I don’t know → 2</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0" name="Shape 70"/>
        <p:cNvGrpSpPr/>
        <p:nvPr/>
      </p:nvGrpSpPr>
      <p:grpSpPr>
        <a:xfrm>
          <a:off y="0" x="0"/>
          <a:ext cy="0" cx="0"/>
          <a:chOff y="0" x="0"/>
          <a:chExt cy="0" cx="0"/>
        </a:xfrm>
      </p:grpSpPr>
      <p:sp>
        <p:nvSpPr>
          <p:cNvPr id="71" name="Shape 7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solidFill>
                  <a:srgbClr val="FFFFFF"/>
                </a:solidFill>
                <a:latin typeface="Ubuntu"/>
                <a:ea typeface="Ubuntu"/>
                <a:cs typeface="Ubuntu"/>
                <a:sym typeface="Ubuntu"/>
              </a:rPr>
              <a:t>Typhoon Haiyan</a:t>
            </a:r>
          </a:p>
        </p:txBody>
      </p:sp>
      <p:sp>
        <p:nvSpPr>
          <p:cNvPr id="72" name="Shape 72"/>
          <p:cNvSpPr txBox="1"/>
          <p:nvPr>
            <p:ph idx="1" type="body"/>
          </p:nvPr>
        </p:nvSpPr>
        <p:spPr>
          <a:xfrm>
            <a:off y="2125400" x="344700"/>
            <a:ext cy="4442400" cx="8454600"/>
          </a:xfrm>
          <a:prstGeom prst="rect">
            <a:avLst/>
          </a:prstGeom>
        </p:spPr>
        <p:txBody>
          <a:bodyPr bIns="91425" rIns="91425" lIns="91425" tIns="91425" anchor="t" anchorCtr="0">
            <a:noAutofit/>
          </a:bodyPr>
          <a:lstStyle/>
          <a:p>
            <a:pPr algn="ctr" rtl="0" lvl="0">
              <a:lnSpc>
                <a:spcPct val="115000"/>
              </a:lnSpc>
              <a:spcBef>
                <a:spcPts val="500"/>
              </a:spcBef>
              <a:buClr>
                <a:schemeClr val="dk1"/>
              </a:buClr>
              <a:buSzPct val="36666"/>
              <a:buFont typeface="Arial"/>
              <a:buNone/>
            </a:pPr>
            <a:r>
              <a:rPr lang="en">
                <a:latin typeface="Ubuntu"/>
                <a:ea typeface="Ubuntu"/>
                <a:cs typeface="Ubuntu"/>
                <a:sym typeface="Ubuntu"/>
              </a:rPr>
              <a:t>•2,275 is the current death toll</a:t>
            </a:r>
          </a:p>
          <a:p>
            <a:pPr algn="ctr" rtl="0" lvl="0">
              <a:lnSpc>
                <a:spcPct val="115000"/>
              </a:lnSpc>
              <a:spcBef>
                <a:spcPts val="500"/>
              </a:spcBef>
              <a:buClr>
                <a:schemeClr val="dk1"/>
              </a:buClr>
              <a:buSzPct val="36666"/>
              <a:buFont typeface="Arial"/>
              <a:buNone/>
            </a:pPr>
            <a:r>
              <a:rPr lang="en">
                <a:latin typeface="Ubuntu"/>
                <a:ea typeface="Ubuntu"/>
                <a:cs typeface="Ubuntu"/>
                <a:sym typeface="Ubuntu"/>
              </a:rPr>
              <a:t>•11 million affected</a:t>
            </a:r>
          </a:p>
          <a:p>
            <a:pPr algn="ctr" rtl="0" lvl="0">
              <a:lnSpc>
                <a:spcPct val="115000"/>
              </a:lnSpc>
              <a:spcBef>
                <a:spcPts val="500"/>
              </a:spcBef>
              <a:buNone/>
            </a:pPr>
            <a:r>
              <a:rPr lang="en">
                <a:latin typeface="Ubuntu"/>
                <a:ea typeface="Ubuntu"/>
                <a:cs typeface="Ubuntu"/>
                <a:sym typeface="Ubuntu"/>
              </a:rPr>
              <a:t>•19  tropical storms hit the Philippines per year</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07" name="Shape 407"/>
        <p:cNvGrpSpPr/>
        <p:nvPr/>
      </p:nvGrpSpPr>
      <p:grpSpPr>
        <a:xfrm>
          <a:off y="0" x="0"/>
          <a:ext cy="0" cx="0"/>
          <a:chOff y="0" x="0"/>
          <a:chExt cy="0" cx="0"/>
        </a:xfrm>
      </p:grpSpPr>
      <p:sp>
        <p:nvSpPr>
          <p:cNvPr id="408" name="Shape 40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409" name="Shape 409"/>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Issues I see in APO are...</a:t>
            </a:r>
          </a:p>
          <a:p>
            <a:pPr rtl="0" lvl="0" indent="-381000" marL="457200">
              <a:buClr>
                <a:schemeClr val="dk1"/>
              </a:buClr>
              <a:buSzPct val="166666"/>
              <a:buFont typeface="Arial"/>
              <a:buChar char="•"/>
            </a:pPr>
            <a:r>
              <a:rPr sz="2400" lang="en">
                <a:latin typeface="Ubuntu"/>
                <a:ea typeface="Ubuntu"/>
                <a:cs typeface="Ubuntu"/>
                <a:sym typeface="Ubuntu"/>
              </a:rPr>
              <a:t>Too many cliques → 12</a:t>
            </a:r>
          </a:p>
          <a:p>
            <a:pPr rtl="0" lvl="0" indent="-381000" marL="457200">
              <a:buClr>
                <a:schemeClr val="dk1"/>
              </a:buClr>
              <a:buSzPct val="166666"/>
              <a:buFont typeface="Arial"/>
              <a:buChar char="•"/>
            </a:pPr>
            <a:r>
              <a:rPr sz="2400" lang="en">
                <a:latin typeface="Ubuntu"/>
                <a:ea typeface="Ubuntu"/>
                <a:cs typeface="Ubuntu"/>
                <a:sym typeface="Ubuntu"/>
              </a:rPr>
              <a:t>lack of brotherhood → 1</a:t>
            </a:r>
          </a:p>
          <a:p>
            <a:pPr rtl="0" lvl="0" indent="-381000" marL="457200">
              <a:buClr>
                <a:schemeClr val="dk1"/>
              </a:buClr>
              <a:buSzPct val="166666"/>
              <a:buFont typeface="Arial"/>
              <a:buChar char="•"/>
            </a:pPr>
            <a:r>
              <a:rPr sz="2400" lang="en">
                <a:latin typeface="Ubuntu"/>
                <a:ea typeface="Ubuntu"/>
                <a:cs typeface="Ubuntu"/>
                <a:sym typeface="Ubuntu"/>
              </a:rPr>
              <a:t>not fun → 0</a:t>
            </a:r>
          </a:p>
          <a:p>
            <a:pPr rtl="0" lvl="0" indent="-381000" marL="457200">
              <a:buClr>
                <a:schemeClr val="dk1"/>
              </a:buClr>
              <a:buSzPct val="166666"/>
              <a:buFont typeface="Arial"/>
              <a:buChar char="•"/>
            </a:pPr>
            <a:r>
              <a:rPr sz="2400" lang="en">
                <a:latin typeface="Ubuntu"/>
                <a:ea typeface="Ubuntu"/>
                <a:cs typeface="Ubuntu"/>
                <a:sym typeface="Ubuntu"/>
              </a:rPr>
              <a:t>Too rule-based → 5</a:t>
            </a:r>
          </a:p>
          <a:p>
            <a:pPr rtl="0" lvl="0" indent="-381000" marL="457200">
              <a:buClr>
                <a:schemeClr val="dk1"/>
              </a:buClr>
              <a:buSzPct val="166666"/>
              <a:buFont typeface="Arial"/>
              <a:buChar char="•"/>
            </a:pPr>
            <a:r>
              <a:rPr sz="2400" lang="en">
                <a:latin typeface="Ubuntu"/>
                <a:ea typeface="Ubuntu"/>
                <a:cs typeface="Ubuntu"/>
                <a:sym typeface="Ubuntu"/>
              </a:rPr>
              <a:t>havent bonded with anyone → 1</a:t>
            </a:r>
          </a:p>
          <a:p>
            <a:pPr rtl="0" lvl="0" indent="-381000" marL="457200">
              <a:buClr>
                <a:schemeClr val="dk1"/>
              </a:buClr>
              <a:buSzPct val="166666"/>
              <a:buFont typeface="Arial"/>
              <a:buChar char="•"/>
            </a:pPr>
            <a:r>
              <a:rPr sz="2400" lang="en">
                <a:latin typeface="Ubuntu"/>
                <a:ea typeface="Ubuntu"/>
                <a:cs typeface="Ubuntu"/>
                <a:sym typeface="Ubuntu"/>
              </a:rPr>
              <a:t>too many requirements → 26</a:t>
            </a:r>
          </a:p>
          <a:p>
            <a:pPr rtl="0" lvl="0" indent="-381000" marL="457200">
              <a:buClr>
                <a:schemeClr val="dk1"/>
              </a:buClr>
              <a:buSzPct val="166666"/>
              <a:buFont typeface="Arial"/>
              <a:buChar char="•"/>
            </a:pPr>
            <a:r>
              <a:rPr sz="2400" lang="en">
                <a:latin typeface="Ubuntu"/>
                <a:ea typeface="Ubuntu"/>
                <a:cs typeface="Ubuntu"/>
                <a:sym typeface="Ubuntu"/>
              </a:rPr>
              <a:t>too time-consuming → 32</a:t>
            </a:r>
          </a:p>
          <a:p>
            <a:r>
              <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13" name="Shape 413"/>
        <p:cNvGrpSpPr/>
        <p:nvPr/>
      </p:nvGrpSpPr>
      <p:grpSpPr>
        <a:xfrm>
          <a:off y="0" x="0"/>
          <a:ext cy="0" cx="0"/>
          <a:chOff y="0" x="0"/>
          <a:chExt cy="0" cx="0"/>
        </a:xfrm>
      </p:grpSpPr>
      <p:sp>
        <p:nvSpPr>
          <p:cNvPr id="414" name="Shape 41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415" name="Shape 415"/>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Which events do you want to see more on calendar? </a:t>
            </a:r>
          </a:p>
          <a:p>
            <a:pPr rtl="0" lvl="0" indent="-381000" marL="457200">
              <a:buClr>
                <a:schemeClr val="dk1"/>
              </a:buClr>
              <a:buSzPct val="166666"/>
              <a:buFont typeface="Arial"/>
              <a:buChar char="•"/>
            </a:pPr>
            <a:r>
              <a:rPr sz="2400" lang="en">
                <a:latin typeface="Ubuntu"/>
                <a:ea typeface="Ubuntu"/>
                <a:cs typeface="Ubuntu"/>
                <a:sym typeface="Ubuntu"/>
              </a:rPr>
              <a:t>Fam events → 25</a:t>
            </a:r>
          </a:p>
          <a:p>
            <a:pPr rtl="0" lvl="0" indent="-381000" marL="457200">
              <a:buClr>
                <a:schemeClr val="dk1"/>
              </a:buClr>
              <a:buSzPct val="166666"/>
              <a:buFont typeface="Arial"/>
              <a:buChar char="•"/>
            </a:pPr>
            <a:r>
              <a:rPr sz="2400" lang="en">
                <a:latin typeface="Ubuntu"/>
                <a:ea typeface="Ubuntu"/>
                <a:cs typeface="Ubuntu"/>
                <a:sym typeface="Ubuntu"/>
              </a:rPr>
              <a:t>Fam comps → 13</a:t>
            </a:r>
          </a:p>
          <a:p>
            <a:pPr rtl="0" lvl="0" indent="-381000" marL="457200">
              <a:buClr>
                <a:schemeClr val="dk1"/>
              </a:buClr>
              <a:buSzPct val="166666"/>
              <a:buFont typeface="Arial"/>
              <a:buChar char="•"/>
            </a:pPr>
            <a:r>
              <a:rPr sz="2400" lang="en">
                <a:latin typeface="Ubuntu"/>
                <a:ea typeface="Ubuntu"/>
                <a:cs typeface="Ubuntu"/>
                <a:sym typeface="Ubuntu"/>
              </a:rPr>
              <a:t>Service → 20</a:t>
            </a:r>
          </a:p>
          <a:p>
            <a:pPr rtl="0" lvl="0" indent="-381000" marL="457200">
              <a:buClr>
                <a:schemeClr val="dk1"/>
              </a:buClr>
              <a:buSzPct val="166666"/>
              <a:buFont typeface="Arial"/>
              <a:buChar char="•"/>
            </a:pPr>
            <a:r>
              <a:rPr sz="2400" lang="en">
                <a:latin typeface="Ubuntu"/>
                <a:ea typeface="Ubuntu"/>
                <a:cs typeface="Ubuntu"/>
                <a:sym typeface="Ubuntu"/>
              </a:rPr>
              <a:t>fundraisers → 19</a:t>
            </a:r>
          </a:p>
          <a:p>
            <a:pPr rtl="0" lvl="0" indent="-381000" marL="457200">
              <a:buClr>
                <a:schemeClr val="dk1"/>
              </a:buClr>
              <a:buSzPct val="166666"/>
              <a:buFont typeface="Arial"/>
              <a:buChar char="•"/>
            </a:pPr>
            <a:r>
              <a:rPr sz="2400" lang="en">
                <a:latin typeface="Ubuntu"/>
                <a:ea typeface="Ubuntu"/>
                <a:cs typeface="Ubuntu"/>
                <a:sym typeface="Ubuntu"/>
              </a:rPr>
              <a:t>fellowships → 23</a:t>
            </a:r>
          </a:p>
          <a:p>
            <a:pPr rtl="0" lvl="0" indent="-381000" marL="457200">
              <a:buClr>
                <a:schemeClr val="dk1"/>
              </a:buClr>
              <a:buSzPct val="166666"/>
              <a:buFont typeface="Arial"/>
              <a:buChar char="•"/>
            </a:pPr>
            <a:r>
              <a:rPr sz="2400" lang="en">
                <a:latin typeface="Ubuntu"/>
                <a:ea typeface="Ubuntu"/>
                <a:cs typeface="Ubuntu"/>
                <a:sym typeface="Ubuntu"/>
              </a:rPr>
              <a:t>IC → 13</a:t>
            </a:r>
          </a:p>
          <a:p>
            <a:pPr rtl="0" lvl="0" indent="-381000" marL="457200">
              <a:buClr>
                <a:schemeClr val="dk1"/>
              </a:buClr>
              <a:buSzPct val="166666"/>
              <a:buFont typeface="Arial"/>
              <a:buChar char="•"/>
            </a:pPr>
            <a:r>
              <a:rPr sz="2400" lang="en">
                <a:latin typeface="Ubuntu"/>
                <a:ea typeface="Ubuntu"/>
                <a:cs typeface="Ubuntu"/>
                <a:sym typeface="Ubuntu"/>
              </a:rPr>
              <a:t>Leadership workshops → 14</a:t>
            </a:r>
          </a:p>
          <a:p>
            <a:pPr rtl="0" lvl="0" indent="-381000" marL="457200">
              <a:buClr>
                <a:schemeClr val="dk1"/>
              </a:buClr>
              <a:buSzPct val="166666"/>
              <a:buFont typeface="Arial"/>
              <a:buChar char="•"/>
            </a:pPr>
            <a:r>
              <a:rPr sz="2400" lang="en">
                <a:latin typeface="Ubuntu"/>
                <a:ea typeface="Ubuntu"/>
                <a:cs typeface="Ubuntu"/>
                <a:sym typeface="Ubuntu"/>
              </a:rPr>
              <a:t>Alumni Events → 13</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19" name="Shape 419"/>
        <p:cNvGrpSpPr/>
        <p:nvPr/>
      </p:nvGrpSpPr>
      <p:grpSpPr>
        <a:xfrm>
          <a:off y="0" x="0"/>
          <a:ext cy="0" cx="0"/>
          <a:chOff y="0" x="0"/>
          <a:chExt cy="0" cx="0"/>
        </a:xfrm>
      </p:grpSpPr>
      <p:sp>
        <p:nvSpPr>
          <p:cNvPr id="420" name="Shape 42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000" lang="en">
                <a:latin typeface="Ubuntu"/>
                <a:ea typeface="Ubuntu"/>
                <a:cs typeface="Ubuntu"/>
                <a:sym typeface="Ubuntu"/>
              </a:rPr>
              <a:t>Pledges</a:t>
            </a:r>
          </a:p>
          <a:p>
            <a:pPr rtl="0" lvl="0">
              <a:buNone/>
            </a:pPr>
            <a:r>
              <a:rPr sz="2400" lang="en">
                <a:latin typeface="Ubuntu"/>
                <a:ea typeface="Ubuntu"/>
                <a:cs typeface="Ubuntu"/>
                <a:sym typeface="Ubuntu"/>
              </a:rPr>
              <a:t>How can we improve on the issues above? what do you want to see changed in APO? What is your remedy? </a:t>
            </a:r>
          </a:p>
        </p:txBody>
      </p:sp>
      <p:sp>
        <p:nvSpPr>
          <p:cNvPr id="421" name="Shape 42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more bonding acitivites prior to campout </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more mixed events instead of just fam/pac/…. Events. Like it when we are all mixed =&gt; get to converse with everybody </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1 page of writing up is a lot, I miss sleep </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 I just wish we had a bit more time to complete requirements. Also, more actives should be out at kerckhoff and and if they aren't doing interviews, they shouldn't mingle because it's kind of disheartening when you go up to one for an interview and they're like "im not doing interviews. I'm going to leave in 5 minutes" and then they stay and chat with their friends for another half an hour :( </a:t>
            </a:r>
          </a:p>
          <a:p>
            <a:r>
              <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25" name="Shape 425"/>
        <p:cNvGrpSpPr/>
        <p:nvPr/>
      </p:nvGrpSpPr>
      <p:grpSpPr>
        <a:xfrm>
          <a:off y="0" x="0"/>
          <a:ext cy="0" cx="0"/>
          <a:chOff y="0" x="0"/>
          <a:chExt cy="0" cx="0"/>
        </a:xfrm>
      </p:grpSpPr>
      <p:sp>
        <p:nvSpPr>
          <p:cNvPr id="426" name="Shape 42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000" lang="en">
                <a:latin typeface="Ubuntu"/>
                <a:ea typeface="Ubuntu"/>
                <a:cs typeface="Ubuntu"/>
                <a:sym typeface="Ubuntu"/>
              </a:rPr>
              <a:t>Pledges</a:t>
            </a:r>
          </a:p>
          <a:p>
            <a:pPr rtl="0" lvl="0">
              <a:buNone/>
            </a:pPr>
            <a:r>
              <a:rPr sz="2400" lang="en">
                <a:latin typeface="Ubuntu"/>
                <a:ea typeface="Ubuntu"/>
                <a:cs typeface="Ubuntu"/>
                <a:sym typeface="Ubuntu"/>
              </a:rPr>
              <a:t>How can we improve on the issues above? what do you want to see changed in APO? What is your remedy? </a:t>
            </a:r>
          </a:p>
        </p:txBody>
      </p:sp>
      <p:sp>
        <p:nvSpPr>
          <p:cNvPr id="427" name="Shape 427"/>
          <p:cNvSpPr txBox="1"/>
          <p:nvPr>
            <p:ph idx="1" type="body"/>
          </p:nvPr>
        </p:nvSpPr>
        <p:spPr>
          <a:xfrm>
            <a:off y="1335125" x="457200"/>
            <a:ext cy="4967700" cx="8229600"/>
          </a:xfrm>
          <a:prstGeom prst="rect">
            <a:avLst/>
          </a:prstGeom>
        </p:spPr>
        <p:txBody>
          <a:bodyPr bIns="91425" rIns="91425" lIns="91425" tIns="91425" anchor="t" anchorCtr="0">
            <a:noAutofit/>
          </a:bodyPr>
          <a:lstStyle/>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I wish the requirements were less time consuming because I have a good time management and my grades/sleep are still getting worse</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 faster meetings</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interviews are definitely time consuming but I get why it's required. Half page interviews help (: </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shorter meetings during midterm weeks</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interviews are really time consuming, they should just be signature based. Pin strikes also seem like a lot. 1/2 strikes for pins is more reasonable. As well as half on quizzes</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more group acitivites to everyone has to participate, not family games where only loud outgoing people can join</a:t>
            </a:r>
          </a:p>
          <a:p>
            <a:pPr rtl="0" lvl="0" indent="-381000" marL="457200">
              <a:spcBef>
                <a:spcPts val="0"/>
              </a:spcBef>
              <a:buClr>
                <a:schemeClr val="dk1"/>
              </a:buClr>
              <a:buSzPct val="166666"/>
              <a:buFont typeface="Arial"/>
              <a:buChar char="•"/>
            </a:pPr>
            <a:r>
              <a:rPr sz="2400" lang="en">
                <a:solidFill>
                  <a:srgbClr val="000000"/>
                </a:solidFill>
                <a:latin typeface="Arial"/>
                <a:ea typeface="Arial"/>
                <a:cs typeface="Arial"/>
                <a:sym typeface="Arial"/>
              </a:rPr>
              <a:t>it's only because interviews take a lot of time. So maybe less interviews required</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31" name="Shape 431"/>
        <p:cNvGrpSpPr/>
        <p:nvPr/>
      </p:nvGrpSpPr>
      <p:grpSpPr>
        <a:xfrm>
          <a:off y="0" x="0"/>
          <a:ext cy="0" cx="0"/>
          <a:chOff y="0" x="0"/>
          <a:chExt cy="0" cx="0"/>
        </a:xfrm>
      </p:grpSpPr>
      <p:sp>
        <p:nvSpPr>
          <p:cNvPr id="432" name="Shape 43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President</a:t>
            </a:r>
          </a:p>
        </p:txBody>
      </p:sp>
      <p:sp>
        <p:nvSpPr>
          <p:cNvPr id="433" name="Shape 433"/>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spcBef>
                <a:spcPts val="0"/>
              </a:spcBef>
              <a:buNone/>
            </a:pPr>
            <a:r>
              <a:rPr lang="en">
                <a:latin typeface="Arial"/>
                <a:ea typeface="Arial"/>
                <a:cs typeface="Arial"/>
                <a:sym typeface="Arial"/>
              </a:rPr>
              <a:t>Average: 4.76</a:t>
            </a:r>
          </a:p>
        </p:txBody>
      </p:sp>
      <p:sp>
        <p:nvSpPr>
          <p:cNvPr id="434" name="Shape 434"/>
          <p:cNvSpPr/>
          <p:nvPr/>
        </p:nvSpPr>
        <p:spPr>
          <a:xfrm>
            <a:off y="2299950" x="881750"/>
            <a:ext cy="4274324" cx="7063600"/>
          </a:xfrm>
          <a:prstGeom prst="rect">
            <a:avLst/>
          </a:prstGeom>
          <a:blipFill>
            <a:blip r:embed="rId3"/>
            <a:stretch>
              <a:fillRect/>
            </a:stretch>
          </a:blipFill>
        </p:spPr>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38" name="Shape 438"/>
        <p:cNvGrpSpPr/>
        <p:nvPr/>
      </p:nvGrpSpPr>
      <p:grpSpPr>
        <a:xfrm>
          <a:off y="0" x="0"/>
          <a:ext cy="0" cx="0"/>
          <a:chOff y="0" x="0"/>
          <a:chExt cy="0" cx="0"/>
        </a:xfrm>
      </p:grpSpPr>
      <p:sp>
        <p:nvSpPr>
          <p:cNvPr id="439" name="Shape 43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President</a:t>
            </a:r>
          </a:p>
        </p:txBody>
      </p:sp>
      <p:sp>
        <p:nvSpPr>
          <p:cNvPr id="440" name="Shape 440"/>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shorter meetings!</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woo Holly!</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Be more available</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meh it’s OK</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44" name="Shape 444"/>
        <p:cNvGrpSpPr/>
        <p:nvPr/>
      </p:nvGrpSpPr>
      <p:grpSpPr>
        <a:xfrm>
          <a:off y="0" x="0"/>
          <a:ext cy="0" cx="0"/>
          <a:chOff y="0" x="0"/>
          <a:chExt cy="0" cx="0"/>
        </a:xfrm>
      </p:grpSpPr>
      <p:sp>
        <p:nvSpPr>
          <p:cNvPr id="445" name="Shape 44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Admin VPs</a:t>
            </a:r>
          </a:p>
        </p:txBody>
      </p:sp>
      <p:sp>
        <p:nvSpPr>
          <p:cNvPr id="446" name="Shape 446"/>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4.74</a:t>
            </a:r>
          </a:p>
        </p:txBody>
      </p:sp>
      <p:sp>
        <p:nvSpPr>
          <p:cNvPr id="447" name="Shape 447"/>
          <p:cNvSpPr/>
          <p:nvPr/>
        </p:nvSpPr>
        <p:spPr>
          <a:xfrm>
            <a:off y="2290650" x="929137"/>
            <a:ext cy="4319000" cx="7096624"/>
          </a:xfrm>
          <a:prstGeom prst="rect">
            <a:avLst/>
          </a:prstGeom>
          <a:blipFill>
            <a:blip r:embed="rId3"/>
            <a:stretch>
              <a:fillRect/>
            </a:stretch>
          </a:blipFill>
        </p:spPr>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51" name="Shape 451"/>
        <p:cNvGrpSpPr/>
        <p:nvPr/>
      </p:nvGrpSpPr>
      <p:grpSpPr>
        <a:xfrm>
          <a:off y="0" x="0"/>
          <a:ext cy="0" cx="0"/>
          <a:chOff y="0" x="0"/>
          <a:chExt cy="0" cx="0"/>
        </a:xfrm>
      </p:grpSpPr>
      <p:sp>
        <p:nvSpPr>
          <p:cNvPr id="452" name="Shape 45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Admin VPs</a:t>
            </a:r>
          </a:p>
        </p:txBody>
      </p:sp>
      <p:sp>
        <p:nvSpPr>
          <p:cNvPr id="453" name="Shape 453"/>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less cluttered website</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my pw link on the website does not work :(</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keep website updated</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57" name="Shape 457"/>
        <p:cNvGrpSpPr/>
        <p:nvPr/>
      </p:nvGrpSpPr>
      <p:grpSpPr>
        <a:xfrm>
          <a:off y="0" x="0"/>
          <a:ext cy="0" cx="0"/>
          <a:chOff y="0" x="0"/>
          <a:chExt cy="0" cx="0"/>
        </a:xfrm>
      </p:grpSpPr>
      <p:sp>
        <p:nvSpPr>
          <p:cNvPr id="458" name="Shape 45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Membership VP</a:t>
            </a:r>
          </a:p>
        </p:txBody>
      </p:sp>
      <p:sp>
        <p:nvSpPr>
          <p:cNvPr id="459" name="Shape 459"/>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4.76 </a:t>
            </a:r>
          </a:p>
        </p:txBody>
      </p:sp>
      <p:sp>
        <p:nvSpPr>
          <p:cNvPr id="460" name="Shape 460"/>
          <p:cNvSpPr/>
          <p:nvPr/>
        </p:nvSpPr>
        <p:spPr>
          <a:xfrm>
            <a:off y="2192400" x="914850"/>
            <a:ext cy="4425749" cx="7314300"/>
          </a:xfrm>
          <a:prstGeom prst="rect">
            <a:avLst/>
          </a:prstGeom>
          <a:blipFill>
            <a:blip r:embed="rId3"/>
            <a:stretch>
              <a:fillRect/>
            </a:stretch>
          </a:blipFill>
        </p:spPr>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64" name="Shape 464"/>
        <p:cNvGrpSpPr/>
        <p:nvPr/>
      </p:nvGrpSpPr>
      <p:grpSpPr>
        <a:xfrm>
          <a:off y="0" x="0"/>
          <a:ext cy="0" cx="0"/>
          <a:chOff y="0" x="0"/>
          <a:chExt cy="0" cx="0"/>
        </a:xfrm>
      </p:grpSpPr>
      <p:sp>
        <p:nvSpPr>
          <p:cNvPr id="465" name="Shape 46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Membership VP</a:t>
            </a:r>
          </a:p>
        </p:txBody>
      </p:sp>
      <p:sp>
        <p:nvSpPr>
          <p:cNvPr id="466" name="Shape 466"/>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Keep going!</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Better retention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76" name="Shape 76"/>
        <p:cNvGrpSpPr/>
        <p:nvPr/>
      </p:nvGrpSpPr>
      <p:grpSpPr>
        <a:xfrm>
          <a:off y="0" x="0"/>
          <a:ext cy="0" cx="0"/>
          <a:chOff y="0" x="0"/>
          <a:chExt cy="0" cx="0"/>
        </a:xfrm>
      </p:grpSpPr>
      <p:sp>
        <p:nvSpPr>
          <p:cNvPr id="77" name="Shape 7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solidFill>
                  <a:srgbClr val="FFFFFF"/>
                </a:solidFill>
                <a:latin typeface="Ubuntu"/>
                <a:ea typeface="Ubuntu"/>
                <a:cs typeface="Ubuntu"/>
                <a:sym typeface="Ubuntu"/>
              </a:rPr>
              <a:t>Biggest need? Clean water.</a:t>
            </a:r>
          </a:p>
        </p:txBody>
      </p:sp>
      <p:sp>
        <p:nvSpPr>
          <p:cNvPr id="78" name="Shape 78"/>
          <p:cNvSpPr txBox="1"/>
          <p:nvPr>
            <p:ph idx="1" type="body"/>
          </p:nvPr>
        </p:nvSpPr>
        <p:spPr>
          <a:xfrm>
            <a:off y="1600200" x="82350"/>
            <a:ext cy="4967700" cx="8979299"/>
          </a:xfrm>
          <a:prstGeom prst="rect">
            <a:avLst/>
          </a:prstGeom>
        </p:spPr>
        <p:txBody>
          <a:bodyPr bIns="91425" rIns="91425" lIns="91425" tIns="91425" anchor="t" anchorCtr="0">
            <a:noAutofit/>
          </a:bodyPr>
          <a:lstStyle/>
          <a:p>
            <a:pPr rtl="0" lvl="0" indent="-304800" marL="457200">
              <a:lnSpc>
                <a:spcPct val="115000"/>
              </a:lnSpc>
              <a:buClr>
                <a:schemeClr val="dk1"/>
              </a:buClr>
              <a:buSzPct val="80000"/>
              <a:buFont typeface="Arial"/>
              <a:buChar char="•"/>
            </a:pPr>
            <a:r>
              <a:rPr sz="2500" lang="en">
                <a:latin typeface="Ubuntu"/>
                <a:ea typeface="Ubuntu"/>
                <a:cs typeface="Ubuntu"/>
                <a:sym typeface="Ubuntu"/>
              </a:rPr>
              <a:t>Littles are expensive, trust me I know (what up NatalieJustinAndrew).....</a:t>
            </a:r>
          </a:p>
          <a:p>
            <a:r>
              <a:t/>
            </a:r>
          </a:p>
          <a:p>
            <a:pPr rtl="0" lvl="0" indent="-355600" marL="457200">
              <a:lnSpc>
                <a:spcPct val="115000"/>
              </a:lnSpc>
              <a:spcBef>
                <a:spcPts val="1000"/>
              </a:spcBef>
              <a:buClr>
                <a:schemeClr val="dk1"/>
              </a:buClr>
              <a:buSzPct val="83333"/>
              <a:buFont typeface="Arial"/>
              <a:buChar char="•"/>
            </a:pPr>
            <a:r>
              <a:rPr sz="4000" lang="en">
                <a:latin typeface="Ubuntu"/>
                <a:ea typeface="Ubuntu"/>
                <a:cs typeface="Ubuntu"/>
                <a:sym typeface="Ubuntu"/>
              </a:rPr>
              <a:t>$1</a:t>
            </a:r>
          </a:p>
          <a:p>
            <a:r>
              <a:t/>
            </a:r>
          </a:p>
          <a:p>
            <a:pPr rtl="0" lvl="0">
              <a:lnSpc>
                <a:spcPct val="115000"/>
              </a:lnSpc>
              <a:spcBef>
                <a:spcPts val="1000"/>
              </a:spcBef>
              <a:buClr>
                <a:schemeClr val="dk1"/>
              </a:buClr>
              <a:buSzPct val="27500"/>
              <a:buFont typeface="Arial"/>
              <a:buNone/>
            </a:pPr>
            <a:r>
              <a:rPr sz="4000" lang="en">
                <a:latin typeface="Ubuntu"/>
                <a:ea typeface="Ubuntu"/>
                <a:cs typeface="Ubuntu"/>
                <a:sym typeface="Ubuntu"/>
              </a:rPr>
              <a:t>The check will be made out to UNICEF.</a:t>
            </a:r>
          </a:p>
          <a:p>
            <a:pPr rtl="0" lvl="0" indent="-304800" marL="457200">
              <a:lnSpc>
                <a:spcPct val="115000"/>
              </a:lnSpc>
              <a:buClr>
                <a:schemeClr val="dk1"/>
              </a:buClr>
              <a:buSzPct val="80000"/>
              <a:buFont typeface="Arial"/>
              <a:buChar char="•"/>
            </a:pPr>
            <a:r>
              <a:rPr sz="2500" lang="en">
                <a:latin typeface="Ubuntu"/>
                <a:ea typeface="Ubuntu"/>
                <a:cs typeface="Ubuntu"/>
                <a:sym typeface="Ubuntu"/>
              </a:rPr>
              <a:t>$27 = 7 families a month’s supply of clean water</a:t>
            </a:r>
          </a:p>
          <a:p>
            <a:pPr rtl="0" lvl="0" indent="-304800" marL="457200">
              <a:lnSpc>
                <a:spcPct val="115000"/>
              </a:lnSpc>
              <a:buClr>
                <a:schemeClr val="dk1"/>
              </a:buClr>
              <a:buSzPct val="80000"/>
              <a:buFont typeface="Arial"/>
              <a:buChar char="•"/>
            </a:pPr>
            <a:r>
              <a:rPr sz="2500" lang="en">
                <a:latin typeface="Ubuntu"/>
                <a:ea typeface="Ubuntu"/>
                <a:cs typeface="Ubuntu"/>
                <a:sym typeface="Ubuntu"/>
              </a:rPr>
              <a:t>$58 = 15 people with essential hygiene supplies</a:t>
            </a:r>
          </a:p>
          <a:p>
            <a:pPr rtl="0" lvl="0" indent="-304800" marL="457200">
              <a:lnSpc>
                <a:spcPct val="115000"/>
              </a:lnSpc>
              <a:buClr>
                <a:schemeClr val="dk1"/>
              </a:buClr>
              <a:buSzPct val="80000"/>
              <a:buFont typeface="Arial"/>
              <a:buChar char="•"/>
            </a:pPr>
            <a:r>
              <a:rPr sz="2500" lang="en">
                <a:latin typeface="Ubuntu"/>
                <a:ea typeface="Ubuntu"/>
                <a:cs typeface="Ubuntu"/>
                <a:sym typeface="Ubuntu"/>
              </a:rPr>
              <a:t>$88 = evacuation center for 35 kids  </a:t>
            </a:r>
          </a:p>
          <a:p>
            <a:r>
              <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70" name="Shape 470"/>
        <p:cNvGrpSpPr/>
        <p:nvPr/>
      </p:nvGrpSpPr>
      <p:grpSpPr>
        <a:xfrm>
          <a:off y="0" x="0"/>
          <a:ext cy="0" cx="0"/>
          <a:chOff y="0" x="0"/>
          <a:chExt cy="0" cx="0"/>
        </a:xfrm>
      </p:grpSpPr>
      <p:sp>
        <p:nvSpPr>
          <p:cNvPr id="471" name="Shape 47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Service VPs</a:t>
            </a:r>
          </a:p>
        </p:txBody>
      </p:sp>
      <p:sp>
        <p:nvSpPr>
          <p:cNvPr id="472" name="Shape 472"/>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4.78 </a:t>
            </a:r>
          </a:p>
        </p:txBody>
      </p:sp>
      <p:sp>
        <p:nvSpPr>
          <p:cNvPr id="473" name="Shape 473"/>
          <p:cNvSpPr/>
          <p:nvPr/>
        </p:nvSpPr>
        <p:spPr>
          <a:xfrm>
            <a:off y="2502550" x="1100975"/>
            <a:ext cy="4200625" cx="6942049"/>
          </a:xfrm>
          <a:prstGeom prst="rect">
            <a:avLst/>
          </a:prstGeom>
          <a:blipFill>
            <a:blip r:embed="rId3"/>
            <a:stretch>
              <a:fillRect/>
            </a:stretch>
          </a:blipFill>
        </p:spPr>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77" name="Shape 477"/>
        <p:cNvGrpSpPr/>
        <p:nvPr/>
      </p:nvGrpSpPr>
      <p:grpSpPr>
        <a:xfrm>
          <a:off y="0" x="0"/>
          <a:ext cy="0" cx="0"/>
          <a:chOff y="0" x="0"/>
          <a:chExt cy="0" cx="0"/>
        </a:xfrm>
      </p:grpSpPr>
      <p:sp>
        <p:nvSpPr>
          <p:cNvPr id="478" name="Shape 47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Service VPs</a:t>
            </a:r>
          </a:p>
        </p:txBody>
      </p:sp>
      <p:sp>
        <p:nvSpPr>
          <p:cNvPr id="479" name="Shape 479"/>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Put Meals on Wheels back on calendar please</a:t>
            </a:r>
          </a:p>
          <a:p>
            <a:pPr rtl="0" lvl="0" indent="-419100" marL="457200">
              <a:lnSpc>
                <a:spcPct val="150000"/>
              </a:lnSpc>
              <a:spcBef>
                <a:spcPts val="0"/>
              </a:spcBef>
              <a:buClr>
                <a:schemeClr val="dk1"/>
              </a:buClr>
              <a:buSzPct val="166666"/>
              <a:buFont typeface="Arial"/>
              <a:buChar char="•"/>
            </a:pPr>
            <a:r>
              <a:rPr lang="en">
                <a:latin typeface="Arial"/>
                <a:ea typeface="Arial"/>
                <a:cs typeface="Arial"/>
                <a:sym typeface="Arial"/>
              </a:rPr>
              <a:t>more variety </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83" name="Shape 483"/>
        <p:cNvGrpSpPr/>
        <p:nvPr/>
      </p:nvGrpSpPr>
      <p:grpSpPr>
        <a:xfrm>
          <a:off y="0" x="0"/>
          <a:ext cy="0" cx="0"/>
          <a:chOff y="0" x="0"/>
          <a:chExt cy="0" cx="0"/>
        </a:xfrm>
      </p:grpSpPr>
      <p:sp>
        <p:nvSpPr>
          <p:cNvPr id="484" name="Shape 48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Pledge Parents</a:t>
            </a:r>
          </a:p>
        </p:txBody>
      </p:sp>
      <p:sp>
        <p:nvSpPr>
          <p:cNvPr id="485" name="Shape 485"/>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4.59</a:t>
            </a:r>
          </a:p>
        </p:txBody>
      </p:sp>
      <p:sp>
        <p:nvSpPr>
          <p:cNvPr id="486" name="Shape 486"/>
          <p:cNvSpPr/>
          <p:nvPr/>
        </p:nvSpPr>
        <p:spPr>
          <a:xfrm>
            <a:off y="2286450" x="933462"/>
            <a:ext cy="4403774" cx="7277074"/>
          </a:xfrm>
          <a:prstGeom prst="rect">
            <a:avLst/>
          </a:prstGeom>
          <a:blipFill>
            <a:blip r:embed="rId3"/>
            <a:stretch>
              <a:fillRect/>
            </a:stretch>
          </a:blipFill>
        </p:spPr>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90" name="Shape 490"/>
        <p:cNvGrpSpPr/>
        <p:nvPr/>
      </p:nvGrpSpPr>
      <p:grpSpPr>
        <a:xfrm>
          <a:off y="0" x="0"/>
          <a:ext cy="0" cx="0"/>
          <a:chOff y="0" x="0"/>
          <a:chExt cy="0" cx="0"/>
        </a:xfrm>
      </p:grpSpPr>
      <p:sp>
        <p:nvSpPr>
          <p:cNvPr id="491" name="Shape 49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Pledge Parents</a:t>
            </a:r>
          </a:p>
        </p:txBody>
      </p:sp>
      <p:sp>
        <p:nvSpPr>
          <p:cNvPr id="492" name="Shape 492"/>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need more guidance/direction with requirements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even PAC groups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they’re awesome</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David needs to talk more during meeting</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be more informative, sometimes a lot of pledges don’t know what’s going on</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have make up strikes, let us know about stuff earlier</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keep interview doc up to date sooner</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be more strict, organized and authoritative</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Dads are great</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information updates, more structure in requirements tracking</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equal presence on both PPs, David does not do a lot and is not very serious</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496" name="Shape 496"/>
        <p:cNvGrpSpPr/>
        <p:nvPr/>
      </p:nvGrpSpPr>
      <p:grpSpPr>
        <a:xfrm>
          <a:off y="0" x="0"/>
          <a:ext cy="0" cx="0"/>
          <a:chOff y="0" x="0"/>
          <a:chExt cy="0" cx="0"/>
        </a:xfrm>
      </p:grpSpPr>
      <p:sp>
        <p:nvSpPr>
          <p:cNvPr id="497" name="Shape 49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Finance VPs</a:t>
            </a:r>
          </a:p>
        </p:txBody>
      </p:sp>
      <p:sp>
        <p:nvSpPr>
          <p:cNvPr id="498" name="Shape 498"/>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4.78</a:t>
            </a:r>
          </a:p>
        </p:txBody>
      </p:sp>
      <p:sp>
        <p:nvSpPr>
          <p:cNvPr id="499" name="Shape 499"/>
          <p:cNvSpPr/>
          <p:nvPr/>
        </p:nvSpPr>
        <p:spPr>
          <a:xfrm>
            <a:off y="2390775" x="1057350"/>
            <a:ext cy="4336224" cx="7190049"/>
          </a:xfrm>
          <a:prstGeom prst="rect">
            <a:avLst/>
          </a:prstGeom>
          <a:blipFill>
            <a:blip r:embed="rId3"/>
            <a:stretch>
              <a:fillRect/>
            </a:stretch>
          </a:blipFill>
        </p:spPr>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03" name="Shape 503"/>
        <p:cNvGrpSpPr/>
        <p:nvPr/>
      </p:nvGrpSpPr>
      <p:grpSpPr>
        <a:xfrm>
          <a:off y="0" x="0"/>
          <a:ext cy="0" cx="0"/>
          <a:chOff y="0" x="0"/>
          <a:chExt cy="0" cx="0"/>
        </a:xfrm>
      </p:grpSpPr>
      <p:sp>
        <p:nvSpPr>
          <p:cNvPr id="504" name="Shape 50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Finance VPs</a:t>
            </a:r>
          </a:p>
        </p:txBody>
      </p:sp>
      <p:sp>
        <p:nvSpPr>
          <p:cNvPr id="505" name="Shape 505"/>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MACKMAI</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more fundraising events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TP Tapings on Saturdays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Raymond is awesome</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09" name="Shape 509"/>
        <p:cNvGrpSpPr/>
        <p:nvPr/>
      </p:nvGrpSpPr>
      <p:grpSpPr>
        <a:xfrm>
          <a:off y="0" x="0"/>
          <a:ext cy="0" cx="0"/>
          <a:chOff y="0" x="0"/>
          <a:chExt cy="0" cx="0"/>
        </a:xfrm>
      </p:grpSpPr>
      <p:sp>
        <p:nvSpPr>
          <p:cNvPr id="510" name="Shape 51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Fellowship VPs</a:t>
            </a:r>
          </a:p>
        </p:txBody>
      </p:sp>
      <p:sp>
        <p:nvSpPr>
          <p:cNvPr id="511" name="Shape 511"/>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lnSpc>
                <a:spcPct val="150000"/>
              </a:lnSpc>
              <a:spcBef>
                <a:spcPts val="0"/>
              </a:spcBef>
              <a:buNone/>
            </a:pPr>
            <a:r>
              <a:rPr lang="en">
                <a:latin typeface="Arial"/>
                <a:ea typeface="Arial"/>
                <a:cs typeface="Arial"/>
                <a:sym typeface="Arial"/>
              </a:rPr>
              <a:t>Average: 4.85</a:t>
            </a:r>
          </a:p>
        </p:txBody>
      </p:sp>
      <p:sp>
        <p:nvSpPr>
          <p:cNvPr id="512" name="Shape 512"/>
          <p:cNvSpPr/>
          <p:nvPr/>
        </p:nvSpPr>
        <p:spPr>
          <a:xfrm>
            <a:off y="2313475" x="1232925"/>
            <a:ext cy="4295699" cx="7098874"/>
          </a:xfrm>
          <a:prstGeom prst="rect">
            <a:avLst/>
          </a:prstGeom>
          <a:blipFill>
            <a:blip r:embed="rId3"/>
            <a:stretch>
              <a:fillRect/>
            </a:stretch>
          </a:blipFill>
        </p:spPr>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16" name="Shape 516"/>
        <p:cNvGrpSpPr/>
        <p:nvPr/>
      </p:nvGrpSpPr>
      <p:grpSpPr>
        <a:xfrm>
          <a:off y="0" x="0"/>
          <a:ext cy="0" cx="0"/>
          <a:chOff y="0" x="0"/>
          <a:chExt cy="0" cx="0"/>
        </a:xfrm>
      </p:grpSpPr>
      <p:sp>
        <p:nvSpPr>
          <p:cNvPr id="517" name="Shape 51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Fellowship VPs</a:t>
            </a:r>
          </a:p>
        </p:txBody>
      </p:sp>
      <p:sp>
        <p:nvSpPr>
          <p:cNvPr id="518" name="Shape 518"/>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better numbers, weekend exceptions</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22" name="Shape 522"/>
        <p:cNvGrpSpPr/>
        <p:nvPr/>
      </p:nvGrpSpPr>
      <p:grpSpPr>
        <a:xfrm>
          <a:off y="0" x="0"/>
          <a:ext cy="0" cx="0"/>
          <a:chOff y="0" x="0"/>
          <a:chExt cy="0" cx="0"/>
        </a:xfrm>
      </p:grpSpPr>
      <p:sp>
        <p:nvSpPr>
          <p:cNvPr id="523" name="Shape 52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Historian</a:t>
            </a:r>
          </a:p>
        </p:txBody>
      </p:sp>
      <p:sp>
        <p:nvSpPr>
          <p:cNvPr id="524" name="Shape 524"/>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4.83</a:t>
            </a:r>
          </a:p>
        </p:txBody>
      </p:sp>
      <p:sp>
        <p:nvSpPr>
          <p:cNvPr id="525" name="Shape 525"/>
          <p:cNvSpPr/>
          <p:nvPr/>
        </p:nvSpPr>
        <p:spPr>
          <a:xfrm>
            <a:off y="2299950" x="1033450"/>
            <a:ext cy="4282525" cx="7077099"/>
          </a:xfrm>
          <a:prstGeom prst="rect">
            <a:avLst/>
          </a:prstGeom>
          <a:blipFill>
            <a:blip r:embed="rId3"/>
            <a:stretch>
              <a:fillRect/>
            </a:stretch>
          </a:blipFill>
        </p:spPr>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29" name="Shape 529"/>
        <p:cNvGrpSpPr/>
        <p:nvPr/>
      </p:nvGrpSpPr>
      <p:grpSpPr>
        <a:xfrm>
          <a:off y="0" x="0"/>
          <a:ext cy="0" cx="0"/>
          <a:chOff y="0" x="0"/>
          <a:chExt cy="0" cx="0"/>
        </a:xfrm>
      </p:grpSpPr>
      <p:sp>
        <p:nvSpPr>
          <p:cNvPr id="530" name="Shape 53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Historian</a:t>
            </a:r>
          </a:p>
        </p:txBody>
      </p:sp>
      <p:sp>
        <p:nvSpPr>
          <p:cNvPr id="531" name="Shape 531"/>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I love BOTW</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Pledge of the week needs to be changed</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maybe photo album online?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solidFill>
                  <a:srgbClr val="FFFFFF"/>
                </a:solidFill>
                <a:latin typeface="Ubuntu"/>
                <a:ea typeface="Ubuntu"/>
                <a:cs typeface="Ubuntu"/>
                <a:sym typeface="Ubuntu"/>
              </a:rPr>
              <a:t>Please help. </a:t>
            </a:r>
          </a:p>
        </p:txBody>
      </p:sp>
      <p:sp>
        <p:nvSpPr>
          <p:cNvPr id="84" name="Shape 84"/>
          <p:cNvSpPr txBox="1"/>
          <p:nvPr>
            <p:ph idx="1" type="body"/>
          </p:nvPr>
        </p:nvSpPr>
        <p:spPr>
          <a:xfrm>
            <a:off y="1570200" x="-150"/>
            <a:ext cy="4967700" cx="9144000"/>
          </a:xfrm>
          <a:prstGeom prst="rect">
            <a:avLst/>
          </a:prstGeom>
        </p:spPr>
        <p:txBody>
          <a:bodyPr bIns="91425" rIns="91425" lIns="91425" tIns="91425" anchor="t" anchorCtr="0">
            <a:noAutofit/>
          </a:bodyPr>
          <a:lstStyle/>
          <a:p>
            <a:pPr rtl="0" lvl="0">
              <a:lnSpc>
                <a:spcPct val="115000"/>
              </a:lnSpc>
              <a:spcBef>
                <a:spcPts val="700"/>
              </a:spcBef>
              <a:buNone/>
            </a:pPr>
            <a:r>
              <a:rPr lang="en">
                <a:latin typeface="Ubuntu"/>
                <a:ea typeface="Ubuntu"/>
                <a:cs typeface="Ubuntu"/>
                <a:sym typeface="Ubuntu"/>
              </a:rPr>
              <a:t>•	Tacloban City</a:t>
            </a:r>
          </a:p>
          <a:p>
            <a:pPr rtl="0" lvl="0">
              <a:lnSpc>
                <a:spcPct val="115000"/>
              </a:lnSpc>
              <a:spcBef>
                <a:spcPts val="700"/>
              </a:spcBef>
              <a:buNone/>
            </a:pPr>
            <a:r>
              <a:rPr lang="en">
                <a:latin typeface="Ubuntu"/>
                <a:ea typeface="Ubuntu"/>
                <a:cs typeface="Ubuntu"/>
                <a:sym typeface="Ubuntu"/>
              </a:rPr>
              <a:t>•	14 Chapters of Alpha Phi Omega in Tacloban City </a:t>
            </a:r>
          </a:p>
          <a:p>
            <a:r>
              <a:t/>
            </a:r>
          </a:p>
        </p:txBody>
      </p:sp>
      <p:sp>
        <p:nvSpPr>
          <p:cNvPr id="85" name="Shape 85"/>
          <p:cNvSpPr/>
          <p:nvPr/>
        </p:nvSpPr>
        <p:spPr>
          <a:xfrm>
            <a:off y="2848125" x="1898600"/>
            <a:ext cy="4009875" cx="5346500"/>
          </a:xfrm>
          <a:prstGeom prst="rect">
            <a:avLst/>
          </a:prstGeom>
          <a:blipFill>
            <a:blip r:embed="rId3"/>
            <a:stretch>
              <a:fillRect/>
            </a:stretch>
          </a:blipFill>
          <a:ln>
            <a:noFill/>
          </a:ln>
        </p:spPr>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35" name="Shape 535"/>
        <p:cNvGrpSpPr/>
        <p:nvPr/>
      </p:nvGrpSpPr>
      <p:grpSpPr>
        <a:xfrm>
          <a:off y="0" x="0"/>
          <a:ext cy="0" cx="0"/>
          <a:chOff y="0" x="0"/>
          <a:chExt cy="0" cx="0"/>
        </a:xfrm>
      </p:grpSpPr>
      <p:sp>
        <p:nvSpPr>
          <p:cNvPr id="536" name="Shape 53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Sergeant-At-Arms</a:t>
            </a:r>
          </a:p>
        </p:txBody>
      </p:sp>
      <p:sp>
        <p:nvSpPr>
          <p:cNvPr id="537" name="Shape 537"/>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4.67</a:t>
            </a:r>
          </a:p>
        </p:txBody>
      </p:sp>
      <p:sp>
        <p:nvSpPr>
          <p:cNvPr id="538" name="Shape 538"/>
          <p:cNvSpPr/>
          <p:nvPr/>
        </p:nvSpPr>
        <p:spPr>
          <a:xfrm>
            <a:off y="2164875" x="848900"/>
            <a:ext cy="4220475" cx="7063600"/>
          </a:xfrm>
          <a:prstGeom prst="rect">
            <a:avLst/>
          </a:prstGeom>
          <a:blipFill>
            <a:blip r:embed="rId3"/>
            <a:stretch>
              <a:fillRect/>
            </a:stretch>
          </a:blipFill>
        </p:spPr>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42" name="Shape 542"/>
        <p:cNvGrpSpPr/>
        <p:nvPr/>
      </p:nvGrpSpPr>
      <p:grpSpPr>
        <a:xfrm>
          <a:off y="0" x="0"/>
          <a:ext cy="0" cx="0"/>
          <a:chOff y="0" x="0"/>
          <a:chExt cy="0" cx="0"/>
        </a:xfrm>
      </p:grpSpPr>
      <p:sp>
        <p:nvSpPr>
          <p:cNvPr id="543" name="Shape 54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Sergeant-At-Arms</a:t>
            </a:r>
          </a:p>
        </p:txBody>
      </p:sp>
      <p:sp>
        <p:nvSpPr>
          <p:cNvPr id="544" name="Shape 544"/>
          <p:cNvSpPr txBox="1"/>
          <p:nvPr>
            <p:ph idx="1" type="body"/>
          </p:nvPr>
        </p:nvSpPr>
        <p:spPr>
          <a:xfrm>
            <a:off y="1539225"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restricts too much</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intimidating</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enforce KISS more</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less KISSing</a:t>
            </a:r>
          </a:p>
          <a:p>
            <a:r>
              <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48" name="Shape 548"/>
        <p:cNvGrpSpPr/>
        <p:nvPr/>
      </p:nvGrpSpPr>
      <p:grpSpPr>
        <a:xfrm>
          <a:off y="0" x="0"/>
          <a:ext cy="0" cx="0"/>
          <a:chOff y="0" x="0"/>
          <a:chExt cy="0" cx="0"/>
        </a:xfrm>
      </p:grpSpPr>
      <p:sp>
        <p:nvSpPr>
          <p:cNvPr id="549" name="Shape 54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Interchapter Chair</a:t>
            </a:r>
          </a:p>
        </p:txBody>
      </p:sp>
      <p:sp>
        <p:nvSpPr>
          <p:cNvPr id="550" name="Shape 550"/>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4.83</a:t>
            </a:r>
          </a:p>
        </p:txBody>
      </p:sp>
      <p:sp>
        <p:nvSpPr>
          <p:cNvPr id="551" name="Shape 551"/>
          <p:cNvSpPr/>
          <p:nvPr/>
        </p:nvSpPr>
        <p:spPr>
          <a:xfrm>
            <a:off y="2390775" x="922275"/>
            <a:ext cy="4194975" cx="6955550"/>
          </a:xfrm>
          <a:prstGeom prst="rect">
            <a:avLst/>
          </a:prstGeom>
          <a:blipFill>
            <a:blip r:embed="rId3"/>
            <a:stretch>
              <a:fillRect/>
            </a:stretch>
          </a:blipFill>
        </p:spPr>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55" name="Shape 555"/>
        <p:cNvGrpSpPr/>
        <p:nvPr/>
      </p:nvGrpSpPr>
      <p:grpSpPr>
        <a:xfrm>
          <a:off y="0" x="0"/>
          <a:ext cy="0" cx="0"/>
          <a:chOff y="0" x="0"/>
          <a:chExt cy="0" cx="0"/>
        </a:xfrm>
      </p:grpSpPr>
      <p:sp>
        <p:nvSpPr>
          <p:cNvPr id="556" name="Shape 55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Interchapter Chair</a:t>
            </a:r>
          </a:p>
        </p:txBody>
      </p:sp>
      <p:sp>
        <p:nvSpPr>
          <p:cNvPr id="557" name="Shape 557"/>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I love her enthusiasm, and there are a lot of IC events!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I like how you are super loud</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more IC events</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GO EAST COAST</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go more places</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61" name="Shape 561"/>
        <p:cNvGrpSpPr/>
        <p:nvPr/>
      </p:nvGrpSpPr>
      <p:grpSpPr>
        <a:xfrm>
          <a:off y="0" x="0"/>
          <a:ext cy="0" cx="0"/>
          <a:chOff y="0" x="0"/>
          <a:chExt cy="0" cx="0"/>
        </a:xfrm>
      </p:grpSpPr>
      <p:sp>
        <p:nvSpPr>
          <p:cNvPr id="562" name="Shape 562"/>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CAC</a:t>
            </a:r>
          </a:p>
        </p:txBody>
      </p:sp>
      <p:sp>
        <p:nvSpPr>
          <p:cNvPr id="563" name="Shape 563"/>
          <p:cNvSpPr txBox="1"/>
          <p:nvPr>
            <p:ph idx="1" type="body"/>
          </p:nvPr>
        </p:nvSpPr>
        <p:spPr>
          <a:xfrm>
            <a:off y="1417650" x="457200"/>
            <a:ext cy="4967700" cx="8229600"/>
          </a:xfrm>
          <a:prstGeom prst="rect">
            <a:avLst/>
          </a:prstGeom>
        </p:spPr>
        <p:txBody>
          <a:bodyPr bIns="91425" rIns="91425" lIns="91425" tIns="91425" anchor="t" anchorCtr="0">
            <a:noAutofit/>
          </a:bodyPr>
          <a:lstStyle/>
          <a:p>
            <a:pPr rtl="0" lvl="0">
              <a:lnSpc>
                <a:spcPct val="115000"/>
              </a:lnSpc>
              <a:spcBef>
                <a:spcPts val="0"/>
              </a:spcBef>
              <a:buNone/>
            </a:pPr>
            <a:r>
              <a:rPr lang="en">
                <a:latin typeface="Arial"/>
                <a:ea typeface="Arial"/>
                <a:cs typeface="Arial"/>
                <a:sym typeface="Arial"/>
              </a:rPr>
              <a:t>Average: 4.80</a:t>
            </a:r>
          </a:p>
        </p:txBody>
      </p:sp>
      <p:sp>
        <p:nvSpPr>
          <p:cNvPr id="564" name="Shape 564"/>
          <p:cNvSpPr/>
          <p:nvPr/>
        </p:nvSpPr>
        <p:spPr>
          <a:xfrm>
            <a:off y="2272950" x="1011425"/>
            <a:ext cy="4355524" cx="7121150"/>
          </a:xfrm>
          <a:prstGeom prst="rect">
            <a:avLst/>
          </a:prstGeom>
          <a:blipFill>
            <a:blip r:embed="rId3"/>
            <a:stretch>
              <a:fillRect/>
            </a:stretch>
          </a:blipFill>
        </p:spPr>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68" name="Shape 568"/>
        <p:cNvGrpSpPr/>
        <p:nvPr/>
      </p:nvGrpSpPr>
      <p:grpSpPr>
        <a:xfrm>
          <a:off y="0" x="0"/>
          <a:ext cy="0" cx="0"/>
          <a:chOff y="0" x="0"/>
          <a:chExt cy="0" cx="0"/>
        </a:xfrm>
      </p:grpSpPr>
      <p:sp>
        <p:nvSpPr>
          <p:cNvPr id="569" name="Shape 56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Pledges</a:t>
            </a:r>
          </a:p>
          <a:p>
            <a:pPr rtl="0" lvl="0">
              <a:buNone/>
            </a:pPr>
            <a:r>
              <a:rPr lang="en" i="1">
                <a:latin typeface="Ubuntu"/>
                <a:ea typeface="Ubuntu"/>
                <a:cs typeface="Ubuntu"/>
                <a:sym typeface="Ubuntu"/>
              </a:rPr>
              <a:t>CAC</a:t>
            </a:r>
          </a:p>
        </p:txBody>
      </p:sp>
      <p:sp>
        <p:nvSpPr>
          <p:cNvPr id="570" name="Shape 570"/>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less formality</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very informative, actually like it</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Go Tristan</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Tristan’s great</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74" name="Shape 574"/>
        <p:cNvGrpSpPr/>
        <p:nvPr/>
      </p:nvGrpSpPr>
      <p:grpSpPr>
        <a:xfrm>
          <a:off y="0" x="0"/>
          <a:ext cy="0" cx="0"/>
          <a:chOff y="0" x="0"/>
          <a:chExt cy="0" cx="0"/>
        </a:xfrm>
      </p:grpSpPr>
      <p:sp>
        <p:nvSpPr>
          <p:cNvPr id="575" name="Shape 57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p>
          <a:p>
            <a:pPr rtl="0" lvl="0">
              <a:buNone/>
            </a:pPr>
            <a:r>
              <a:rPr sz="3600" lang="en" i="1">
                <a:latin typeface="Ubuntu"/>
                <a:ea typeface="Ubuntu"/>
                <a:cs typeface="Ubuntu"/>
                <a:sym typeface="Ubuntu"/>
              </a:rPr>
              <a:t>Additional comments for Excomm?</a:t>
            </a:r>
          </a:p>
        </p:txBody>
      </p:sp>
      <p:sp>
        <p:nvSpPr>
          <p:cNvPr id="576" name="Shape 576"/>
          <p:cNvSpPr txBox="1"/>
          <p:nvPr>
            <p:ph idx="1" type="body"/>
          </p:nvPr>
        </p:nvSpPr>
        <p:spPr>
          <a:xfrm>
            <a:off y="1552700" x="457200"/>
            <a:ext cy="4967700"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More fellowships</a:t>
            </a:r>
          </a:p>
          <a:p>
            <a:pPr rtl="0" lvl="1" indent="-381000" marL="914400">
              <a:lnSpc>
                <a:spcPct val="115000"/>
              </a:lnSpc>
              <a:spcBef>
                <a:spcPts val="0"/>
              </a:spcBef>
              <a:buClr>
                <a:schemeClr val="dk1"/>
              </a:buClr>
              <a:buSzPct val="80000"/>
              <a:buFont typeface="Courier New"/>
              <a:buChar char="o"/>
            </a:pPr>
            <a:r>
              <a:rPr lang="en">
                <a:latin typeface="Arial"/>
                <a:ea typeface="Arial"/>
                <a:cs typeface="Arial"/>
                <a:sym typeface="Arial"/>
              </a:rPr>
              <a:t>six flags, disneyland, karaoke, boba</a:t>
            </a:r>
          </a:p>
          <a:p>
            <a:pPr rtl="0" lvl="0" indent="-419100" marL="457200">
              <a:lnSpc>
                <a:spcPct val="115000"/>
              </a:lnSpc>
              <a:spcBef>
                <a:spcPts val="0"/>
              </a:spcBef>
              <a:buClr>
                <a:schemeClr val="dk1"/>
              </a:buClr>
              <a:buSzPct val="166666"/>
              <a:buFont typeface="Arial"/>
              <a:buChar char="•"/>
            </a:pPr>
            <a:r>
              <a:rPr lang="en">
                <a:latin typeface="Arial"/>
                <a:ea typeface="Arial"/>
                <a:cs typeface="Arial"/>
                <a:sym typeface="Arial"/>
              </a:rPr>
              <a:t>bring back dinner for 10</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80" name="Shape 580"/>
        <p:cNvGrpSpPr/>
        <p:nvPr/>
      </p:nvGrpSpPr>
      <p:grpSpPr>
        <a:xfrm>
          <a:off y="0" x="0"/>
          <a:ext cy="0" cx="0"/>
          <a:chOff y="0" x="0"/>
          <a:chExt cy="0" cx="0"/>
        </a:xfrm>
      </p:grpSpPr>
      <p:sp>
        <p:nvSpPr>
          <p:cNvPr id="581" name="Shape 58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p>
          <a:p>
            <a:pPr rtl="0" lvl="0">
              <a:buNone/>
            </a:pPr>
            <a:r>
              <a:rPr sz="3600" lang="en" i="1">
                <a:latin typeface="Ubuntu"/>
                <a:ea typeface="Ubuntu"/>
                <a:cs typeface="Ubuntu"/>
                <a:sym typeface="Ubuntu"/>
              </a:rPr>
              <a:t>Additional comments for PPs?</a:t>
            </a:r>
          </a:p>
        </p:txBody>
      </p:sp>
      <p:sp>
        <p:nvSpPr>
          <p:cNvPr id="582" name="Shape 582"/>
          <p:cNvSpPr txBox="1"/>
          <p:nvPr>
            <p:ph idx="1" type="body"/>
          </p:nvPr>
        </p:nvSpPr>
        <p:spPr>
          <a:xfrm>
            <a:off y="1552700" x="457200"/>
            <a:ext cy="4967700" cx="8229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86" name="Shape 586"/>
        <p:cNvGrpSpPr/>
        <p:nvPr/>
      </p:nvGrpSpPr>
      <p:grpSpPr>
        <a:xfrm>
          <a:off y="0" x="0"/>
          <a:ext cy="0" cx="0"/>
          <a:chOff y="0" x="0"/>
          <a:chExt cy="0" cx="0"/>
        </a:xfrm>
      </p:grpSpPr>
      <p:sp>
        <p:nvSpPr>
          <p:cNvPr id="587" name="Shape 587"/>
          <p:cNvSpPr txBox="1"/>
          <p:nvPr>
            <p:ph idx="1" type="body"/>
          </p:nvPr>
        </p:nvSpPr>
        <p:spPr>
          <a:xfrm>
            <a:off y="1552700" x="457200"/>
            <a:ext cy="4967700" cx="8229600"/>
          </a:xfrm>
          <a:prstGeom prst="rect">
            <a:avLst/>
          </a:prstGeom>
        </p:spPr>
        <p:txBody>
          <a:bodyPr bIns="91425" rIns="91425" lIns="91425" tIns="91425" anchor="t" anchorCtr="0">
            <a:noAutofit/>
          </a:bodyPr>
          <a:lstStyle/>
          <a:p/>
        </p:txBody>
      </p:sp>
      <p:sp>
        <p:nvSpPr>
          <p:cNvPr id="588" name="Shape 588"/>
          <p:cNvSpPr/>
          <p:nvPr/>
        </p:nvSpPr>
        <p:spPr>
          <a:xfrm>
            <a:off y="2819400" x="1090122"/>
            <a:ext cy="1218813" cx="6963706"/>
          </a:xfrm>
          <a:custGeom>
            <a:pathLst>
              <a:path w="4228" extrusionOk="0" h="740">
                <a:moveTo>
                  <a:pt y="87" x="323"/>
                </a:moveTo>
                <a:cubicBezTo>
                  <a:pt y="126" x="334"/>
                  <a:pt y="175" x="351"/>
                  <a:pt y="235" x="374"/>
                </a:cubicBezTo>
                <a:lnTo>
                  <a:pt y="434" x="449"/>
                </a:lnTo>
                <a:lnTo>
                  <a:pt y="434" x="206"/>
                </a:lnTo>
                <a:lnTo>
                  <a:pt y="224" x="285"/>
                </a:lnTo>
                <a:cubicBezTo>
                  <a:pt y="178" x="301"/>
                  <a:pt y="133" x="314"/>
                  <a:pt y="87" x="323"/>
                </a:cubicBezTo>
                <a:close/>
                <a:moveTo>
                  <a:pt y="12" x="274"/>
                </a:moveTo>
                <a:lnTo>
                  <a:pt y="728" x="0"/>
                </a:lnTo>
                <a:lnTo>
                  <a:pt y="728" x="100"/>
                </a:lnTo>
                <a:lnTo>
                  <a:pt y="511" x="179"/>
                </a:lnTo>
                <a:lnTo>
                  <a:pt y="511" x="478"/>
                </a:lnTo>
                <a:lnTo>
                  <a:pt y="728" x="562"/>
                </a:lnTo>
                <a:lnTo>
                  <a:pt y="728" x="669"/>
                </a:lnTo>
                <a:lnTo>
                  <a:pt y="12" x="376"/>
                </a:lnTo>
                <a:close/>
                <a:moveTo>
                  <a:pt y="12" x="1414"/>
                </a:moveTo>
                <a:lnTo>
                  <a:pt y="96" x="1414"/>
                </a:lnTo>
                <a:lnTo>
                  <a:pt y="96" x="1649"/>
                </a:lnTo>
                <a:lnTo>
                  <a:pt y="728" x="1649"/>
                </a:lnTo>
                <a:lnTo>
                  <a:pt y="728" x="1744"/>
                </a:lnTo>
                <a:lnTo>
                  <a:pt y="96" x="1744"/>
                </a:lnTo>
                <a:lnTo>
                  <a:pt y="96" x="1981"/>
                </a:lnTo>
                <a:lnTo>
                  <a:pt y="12" x="1981"/>
                </a:lnTo>
                <a:close/>
                <a:moveTo>
                  <a:pt y="12" x="2094"/>
                </a:moveTo>
                <a:lnTo>
                  <a:pt y="728" x="2094"/>
                </a:lnTo>
                <a:lnTo>
                  <a:pt y="728" x="2189"/>
                </a:lnTo>
                <a:lnTo>
                  <a:pt y="12" x="2189"/>
                </a:lnTo>
                <a:close/>
                <a:moveTo>
                  <a:pt y="12" x="2283"/>
                </a:moveTo>
                <a:lnTo>
                  <a:pt y="728" x="2561"/>
                </a:lnTo>
                <a:lnTo>
                  <a:pt y="728" x="2658"/>
                </a:lnTo>
                <a:lnTo>
                  <a:pt y="12" x="2938"/>
                </a:lnTo>
                <a:lnTo>
                  <a:pt y="12" x="2841"/>
                </a:lnTo>
                <a:lnTo>
                  <a:pt y="532" x="2648"/>
                </a:lnTo>
                <a:cubicBezTo>
                  <a:pt y="571" x="2633"/>
                  <a:pt y="610" x="2620"/>
                  <a:pt y="649" x="2609"/>
                </a:cubicBezTo>
                <a:cubicBezTo>
                  <a:pt y="612" x="2599"/>
                  <a:pt y="573" x="2587"/>
                  <a:pt y="532" x="2572"/>
                </a:cubicBezTo>
                <a:lnTo>
                  <a:pt y="12" x="2386"/>
                </a:lnTo>
                <a:close/>
                <a:moveTo>
                  <a:pt y="12" x="3025"/>
                </a:moveTo>
                <a:lnTo>
                  <a:pt y="728" x="3025"/>
                </a:lnTo>
                <a:lnTo>
                  <a:pt y="728" x="3559"/>
                </a:lnTo>
                <a:lnTo>
                  <a:pt y="643" x="3559"/>
                </a:lnTo>
                <a:lnTo>
                  <a:pt y="643" x="3120"/>
                </a:lnTo>
                <a:lnTo>
                  <a:pt y="399" x="3120"/>
                </a:lnTo>
                <a:lnTo>
                  <a:pt y="399" x="3516"/>
                </a:lnTo>
                <a:lnTo>
                  <a:pt y="315" x="3516"/>
                </a:lnTo>
                <a:lnTo>
                  <a:pt y="315" x="3120"/>
                </a:lnTo>
                <a:lnTo>
                  <a:pt y="96" x="3120"/>
                </a:lnTo>
                <a:lnTo>
                  <a:pt y="96" x="3542"/>
                </a:lnTo>
                <a:lnTo>
                  <a:pt y="12" x="3542"/>
                </a:lnTo>
                <a:close/>
                <a:moveTo>
                  <a:pt y="0" x="1056"/>
                </a:moveTo>
                <a:cubicBezTo>
                  <a:pt y="0" x="993"/>
                  <a:pt y="14" x="935"/>
                  <a:pt y="43" x="882"/>
                </a:cubicBezTo>
                <a:cubicBezTo>
                  <a:pt y="72" x="829"/>
                  <a:pt y="114" x="789"/>
                  <a:pt y="169" x="760"/>
                </a:cubicBezTo>
                <a:cubicBezTo>
                  <a:pt y="225" x="732"/>
                  <a:pt y="290" x="718"/>
                  <a:pt y="364" x="718"/>
                </a:cubicBezTo>
                <a:cubicBezTo>
                  <a:pt y="433" x="718"/>
                  <a:pt y="497" x="730"/>
                  <a:pt y="556" x="756"/>
                </a:cubicBezTo>
                <a:cubicBezTo>
                  <a:pt y="616" x="781"/>
                  <a:pt y="661" x="818"/>
                  <a:pt y="693" x="866"/>
                </a:cubicBezTo>
                <a:cubicBezTo>
                  <a:pt y="724" x="914"/>
                  <a:pt y="740" x="977"/>
                  <a:pt y="740" x="1054"/>
                </a:cubicBezTo>
                <a:cubicBezTo>
                  <a:pt y="740" x="1129"/>
                  <a:pt y="719" x="1192"/>
                  <a:pt y="679" x="1243"/>
                </a:cubicBezTo>
                <a:cubicBezTo>
                  <a:pt y="638" x="1295"/>
                  <a:pt y="578" x="1331"/>
                  <a:pt y="500" x="1351"/>
                </a:cubicBezTo>
                <a:lnTo>
                  <a:pt y="477" x="1256"/>
                </a:lnTo>
                <a:cubicBezTo>
                  <a:pt y="537" x="1243"/>
                  <a:pt y="582" x="1218"/>
                  <a:pt y="613" x="1181"/>
                </a:cubicBezTo>
                <a:cubicBezTo>
                  <a:pt y="643" x="1144"/>
                  <a:pt y="659" x="1099"/>
                  <a:pt y="659" x="1046"/>
                </a:cubicBezTo>
                <a:cubicBezTo>
                  <a:pt y="659" x="1003"/>
                  <a:pt y="647" x="962"/>
                  <a:pt y="625" x="925"/>
                </a:cubicBezTo>
                <a:cubicBezTo>
                  <a:pt y="603" x="887"/>
                  <a:pt y="569" x="860"/>
                  <a:pt y="523" x="842"/>
                </a:cubicBezTo>
                <a:cubicBezTo>
                  <a:pt y="478" x="824"/>
                  <a:pt y="425" x="815"/>
                  <a:pt y="364" x="815"/>
                </a:cubicBezTo>
                <a:cubicBezTo>
                  <a:pt y="317" x="815"/>
                  <a:pt y="271" x="823"/>
                  <a:pt y="226" x="838"/>
                </a:cubicBezTo>
                <a:cubicBezTo>
                  <a:pt y="182" x="853"/>
                  <a:pt y="146" x="879"/>
                  <a:pt y="120" x="916"/>
                </a:cubicBezTo>
                <a:cubicBezTo>
                  <a:pt y="94" x="953"/>
                  <a:pt y="81" x="999"/>
                  <a:pt y="81" x="1054"/>
                </a:cubicBezTo>
                <a:cubicBezTo>
                  <a:pt y="81" x="1102"/>
                  <a:pt y="92" x="1141"/>
                  <a:pt y="116" x="1173"/>
                </a:cubicBezTo>
                <a:cubicBezTo>
                  <a:pt y="140" x="1204"/>
                  <a:pt y="178" x="1229"/>
                  <a:pt y="230" x="1245"/>
                </a:cubicBezTo>
                <a:lnTo>
                  <a:pt y="208" x="1338"/>
                </a:lnTo>
                <a:cubicBezTo>
                  <a:pt y="142" x="1319"/>
                  <a:pt y="91" x="1285"/>
                  <a:pt y="54" x="1236"/>
                </a:cubicBezTo>
                <a:cubicBezTo>
                  <a:pt y="18" x="1187"/>
                  <a:pt y="0" x="1127"/>
                  <a:pt y="0" x="1056"/>
                </a:cubicBezTo>
                <a:close/>
                <a:moveTo>
                  <a:pt y="0" x="3937"/>
                </a:moveTo>
                <a:cubicBezTo>
                  <a:pt y="0" x="3889"/>
                  <a:pt y="8" x="3845"/>
                  <a:pt y="24" x="3806"/>
                </a:cubicBezTo>
                <a:cubicBezTo>
                  <a:pt y="40" x="3766"/>
                  <a:pt y="64" x="3736"/>
                  <a:pt y="96" x="3716"/>
                </a:cubicBezTo>
                <a:cubicBezTo>
                  <a:pt y="127" x="3695"/>
                  <a:pt y="161" x="3685"/>
                  <a:pt y="197" x="3685"/>
                </a:cubicBezTo>
                <a:cubicBezTo>
                  <a:pt y="230" x="3685"/>
                  <a:pt y="259" x="3693"/>
                  <a:pt y="286" x="3710"/>
                </a:cubicBezTo>
                <a:cubicBezTo>
                  <a:pt y="312" x="3727"/>
                  <a:pt y="335" x="3752"/>
                  <a:pt y="353" x="3787"/>
                </a:cubicBezTo>
                <a:cubicBezTo>
                  <a:pt y="367" x="3813"/>
                  <a:pt y="381" x="3859"/>
                  <a:pt y="397" x="3925"/>
                </a:cubicBezTo>
                <a:cubicBezTo>
                  <a:pt y="413" x="3991"/>
                  <a:pt y="425" x="4033"/>
                  <a:pt y="432" x="4052"/>
                </a:cubicBezTo>
                <a:cubicBezTo>
                  <a:pt y="444" x="4082"/>
                  <a:pt y="458" x="4104"/>
                  <a:pt y="474" x="4117"/>
                </a:cubicBezTo>
                <a:cubicBezTo>
                  <a:pt y="491" x="4130"/>
                  <a:pt y="511" x="4136"/>
                  <a:pt y="533" x="4136"/>
                </a:cubicBezTo>
                <a:cubicBezTo>
                  <a:pt y="555" x="4136"/>
                  <a:pt y="576" x="4129"/>
                  <a:pt y="595" x="4116"/>
                </a:cubicBezTo>
                <a:cubicBezTo>
                  <a:pt y="613" x="4102"/>
                  <a:pt y="628" x="4082"/>
                  <a:pt y="639" x="4054"/>
                </a:cubicBezTo>
                <a:cubicBezTo>
                  <a:pt y="649" x="4027"/>
                  <a:pt y="655" x="3995"/>
                  <a:pt y="655" x="3958"/>
                </a:cubicBezTo>
                <a:cubicBezTo>
                  <a:pt y="655" x="3918"/>
                  <a:pt y="648" x="3881"/>
                  <a:pt y="634" x="3849"/>
                </a:cubicBezTo>
                <a:cubicBezTo>
                  <a:pt y="619" x="3816"/>
                  <a:pt y="601" x="3792"/>
                  <a:pt y="578" x="3777"/>
                </a:cubicBezTo>
                <a:cubicBezTo>
                  <a:pt y="555" x="3761"/>
                  <a:pt y="526" x="3751"/>
                  <a:pt y="490" x="3747"/>
                </a:cubicBezTo>
                <a:lnTo>
                  <a:pt y="498" x="3658"/>
                </a:lnTo>
                <a:cubicBezTo>
                  <a:pt y="545" x="3659"/>
                  <a:pt y="588" x="3672"/>
                  <a:pt y="626" x="3697"/>
                </a:cubicBezTo>
                <a:cubicBezTo>
                  <a:pt y="664" x="3722"/>
                  <a:pt y="693" x="3756"/>
                  <a:pt y="711" x="3800"/>
                </a:cubicBezTo>
                <a:cubicBezTo>
                  <a:pt y="730" x="3844"/>
                  <a:pt y="740" x="3898"/>
                  <a:pt y="740" x="3963"/>
                </a:cubicBezTo>
                <a:cubicBezTo>
                  <a:pt y="740" x="4014"/>
                  <a:pt y="730" x="4060"/>
                  <a:pt y="712" x="4101"/>
                </a:cubicBezTo>
                <a:cubicBezTo>
                  <a:pt y="693" x="4142"/>
                  <a:pt y="667" x="4173"/>
                  <a:pt y="633" x="4195"/>
                </a:cubicBezTo>
                <a:cubicBezTo>
                  <a:pt y="599" x="4217"/>
                  <a:pt y="563" x="4228"/>
                  <a:pt y="525" x="4228"/>
                </a:cubicBezTo>
                <a:cubicBezTo>
                  <a:pt y="487" x="4228"/>
                  <a:pt y="453" x="4218"/>
                  <a:pt y="424" x="4198"/>
                </a:cubicBezTo>
                <a:cubicBezTo>
                  <a:pt y="394" x="4178"/>
                  <a:pt y="370" x="4147"/>
                  <a:pt y="351" x="4105"/>
                </a:cubicBezTo>
                <a:cubicBezTo>
                  <a:pt y="338" x="4077"/>
                  <a:pt y="322" x="4024"/>
                  <a:pt y="305" x="3947"/>
                </a:cubicBezTo>
                <a:cubicBezTo>
                  <a:pt y="288" x="3870"/>
                  <a:pt y="270" x="3822"/>
                  <a:pt y="254" x="3804"/>
                </a:cubicBezTo>
                <a:cubicBezTo>
                  <a:pt y="237" x="3786"/>
                  <a:pt y="216" x="3776"/>
                  <a:pt y="190" x="3776"/>
                </a:cubicBezTo>
                <a:cubicBezTo>
                  <a:pt y="161" x="3776"/>
                  <a:pt y="136" x="3789"/>
                  <a:pt y="115" x="3816"/>
                </a:cubicBezTo>
                <a:cubicBezTo>
                  <a:pt y="94" x="3842"/>
                  <a:pt y="83" x="3884"/>
                  <a:pt y="83" x="3941"/>
                </a:cubicBezTo>
                <a:cubicBezTo>
                  <a:pt y="83" x="3996"/>
                  <a:pt y="95" x="4037"/>
                  <a:pt y="118" x="4066"/>
                </a:cubicBezTo>
                <a:cubicBezTo>
                  <a:pt y="141" x="4094"/>
                  <a:pt y="175" x="4110"/>
                  <a:pt y="220" x="4115"/>
                </a:cubicBezTo>
                <a:lnTo>
                  <a:pt y="213" x="4206"/>
                </a:lnTo>
                <a:cubicBezTo>
                  <a:pt y="171" x="4204"/>
                  <a:pt y="134" x="4193"/>
                  <a:pt y="101" x="4171"/>
                </a:cubicBezTo>
                <a:cubicBezTo>
                  <a:pt y="67" x="4149"/>
                  <a:pt y="42" x="4118"/>
                  <a:pt y="25" x="4077"/>
                </a:cubicBezTo>
                <a:cubicBezTo>
                  <a:pt y="8" x="4037"/>
                  <a:pt y="0" x="3990"/>
                  <a:pt y="0" x="3937"/>
                </a:cubicBezTo>
                <a:close/>
              </a:path>
            </a:pathLst>
          </a:custGeom>
          <a:solidFill>
            <a:srgbClr val="FF00FF"/>
          </a:solidFill>
          <a:ln w="19050" cap="flat">
            <a:solidFill>
              <a:srgbClr val="00FFFF"/>
            </a:solidFill>
            <a:prstDash val="solid"/>
            <a:round/>
            <a:headEnd w="med" len="med" type="none"/>
            <a:tailEnd w="med" len="med" type="none"/>
          </a:ln>
        </p:spPr>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92" name="Shape 592"/>
        <p:cNvGrpSpPr/>
        <p:nvPr/>
      </p:nvGrpSpPr>
      <p:grpSpPr>
        <a:xfrm>
          <a:off y="0" x="0"/>
          <a:ext cy="0" cx="0"/>
          <a:chOff y="0" x="0"/>
          <a:chExt cy="0" cx="0"/>
        </a:xfrm>
      </p:grpSpPr>
      <p:sp>
        <p:nvSpPr>
          <p:cNvPr id="593" name="Shape 593"/>
          <p:cNvSpPr txBox="1"/>
          <p:nvPr>
            <p:ph type="title"/>
          </p:nvPr>
        </p:nvSpPr>
        <p:spPr>
          <a:xfrm>
            <a:off y="274650" x="506600"/>
            <a:ext cy="1143000" cx="8067599"/>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69 responses</a:t>
            </a:r>
          </a:p>
          <a:p>
            <a:pPr rtl="0" lvl="0">
              <a:buNone/>
            </a:pPr>
            <a:r>
              <a:rPr sz="3000" lang="en" i="1">
                <a:latin typeface="Ubuntu"/>
                <a:ea typeface="Ubuntu"/>
                <a:cs typeface="Ubuntu"/>
                <a:sym typeface="Ubuntu"/>
              </a:rPr>
              <a:t>Active requirements that should be changed are? </a:t>
            </a:r>
          </a:p>
        </p:txBody>
      </p:sp>
      <p:sp>
        <p:nvSpPr>
          <p:cNvPr id="594" name="Shape 594"/>
          <p:cNvSpPr txBox="1"/>
          <p:nvPr>
            <p:ph idx="1" type="body"/>
          </p:nvPr>
        </p:nvSpPr>
        <p:spPr>
          <a:xfrm>
            <a:off y="1364025" x="457200"/>
            <a:ext cy="4967700" cx="8229600"/>
          </a:xfrm>
          <a:prstGeom prst="rect">
            <a:avLst/>
          </a:prstGeom>
        </p:spPr>
        <p:txBody>
          <a:bodyPr bIns="91425" rIns="91425" lIns="91425" tIns="91425" anchor="t" anchorCtr="0">
            <a:noAutofit/>
          </a:bodyPr>
          <a:lstStyle/>
          <a:p>
            <a:pPr rtl="0" lvl="0">
              <a:buNone/>
            </a:pPr>
            <a:r>
              <a:rPr sz="2400" lang="en">
                <a:latin typeface="Ubuntu"/>
                <a:ea typeface="Ubuntu"/>
                <a:cs typeface="Ubuntu"/>
                <a:sym typeface="Ubuntu"/>
              </a:rPr>
              <a:t>Dues: 1 + / </a:t>
            </a:r>
            <a:r>
              <a:rPr sz="2400" lang="en">
                <a:latin typeface="Ubuntu"/>
                <a:ea typeface="Ubuntu"/>
                <a:cs typeface="Ubuntu"/>
                <a:sym typeface="Ubuntu"/>
              </a:rPr>
              <a:t>20 -</a:t>
            </a:r>
          </a:p>
          <a:p>
            <a:pPr rtl="0" lvl="0">
              <a:buNone/>
            </a:pPr>
            <a:r>
              <a:rPr sz="2400" lang="en">
                <a:latin typeface="Ubuntu"/>
                <a:ea typeface="Ubuntu"/>
                <a:cs typeface="Ubuntu"/>
                <a:sym typeface="Ubuntu"/>
              </a:rPr>
              <a:t>Interviews: </a:t>
            </a:r>
            <a:r>
              <a:rPr sz="2400" lang="en">
                <a:latin typeface="Ubuntu"/>
                <a:ea typeface="Ubuntu"/>
                <a:cs typeface="Ubuntu"/>
                <a:sym typeface="Ubuntu"/>
              </a:rPr>
              <a:t>5 + /5 -  </a:t>
            </a:r>
          </a:p>
          <a:p>
            <a:pPr rtl="0" lvl="0">
              <a:buNone/>
            </a:pPr>
            <a:r>
              <a:rPr sz="2400" lang="en">
                <a:latin typeface="Ubuntu"/>
                <a:ea typeface="Ubuntu"/>
                <a:cs typeface="Ubuntu"/>
                <a:sym typeface="Ubuntu"/>
              </a:rPr>
              <a:t>Service Hours: </a:t>
            </a:r>
            <a:r>
              <a:rPr sz="2400" lang="en">
                <a:latin typeface="Ubuntu"/>
                <a:ea typeface="Ubuntu"/>
                <a:cs typeface="Ubuntu"/>
                <a:sym typeface="Ubuntu"/>
              </a:rPr>
              <a:t>11 +</a:t>
            </a:r>
            <a:r>
              <a:rPr sz="2400" lang="en">
                <a:latin typeface="Ubuntu"/>
                <a:ea typeface="Ubuntu"/>
                <a:cs typeface="Ubuntu"/>
                <a:sym typeface="Ubuntu"/>
              </a:rPr>
              <a:t> / 3 -</a:t>
            </a:r>
          </a:p>
          <a:p>
            <a:pPr rtl="0" lvl="0">
              <a:buClr>
                <a:schemeClr val="dk1"/>
              </a:buClr>
              <a:buSzPct val="45833"/>
              <a:buFont typeface="Arial"/>
              <a:buNone/>
            </a:pPr>
            <a:r>
              <a:rPr sz="2400" lang="en">
                <a:latin typeface="Ubuntu"/>
                <a:ea typeface="Ubuntu"/>
                <a:cs typeface="Ubuntu"/>
                <a:sym typeface="Ubuntu"/>
              </a:rPr>
              <a:t>Fellowship: </a:t>
            </a:r>
            <a:r>
              <a:rPr sz="2400" lang="en">
                <a:latin typeface="Ubuntu"/>
                <a:ea typeface="Ubuntu"/>
                <a:cs typeface="Ubuntu"/>
                <a:sym typeface="Ubuntu"/>
              </a:rPr>
              <a:t>9 + </a:t>
            </a:r>
            <a:r>
              <a:rPr sz="2400" lang="en">
                <a:latin typeface="Ubuntu"/>
                <a:ea typeface="Ubuntu"/>
                <a:cs typeface="Ubuntu"/>
                <a:sym typeface="Ubuntu"/>
              </a:rPr>
              <a:t>/  4 - </a:t>
            </a:r>
          </a:p>
          <a:p>
            <a:pPr rtl="0" lvl="0">
              <a:buClr>
                <a:schemeClr val="dk1"/>
              </a:buClr>
              <a:buSzPct val="45833"/>
              <a:buFont typeface="Arial"/>
              <a:buNone/>
            </a:pPr>
            <a:r>
              <a:rPr sz="2400" lang="en">
                <a:latin typeface="Ubuntu"/>
                <a:ea typeface="Ubuntu"/>
                <a:cs typeface="Ubuntu"/>
                <a:sym typeface="Ubuntu"/>
              </a:rPr>
              <a:t>Flaking/late policy: 1 + / </a:t>
            </a:r>
            <a:r>
              <a:rPr sz="2400" lang="en">
                <a:latin typeface="Ubuntu"/>
                <a:ea typeface="Ubuntu"/>
                <a:cs typeface="Ubuntu"/>
                <a:sym typeface="Ubuntu"/>
              </a:rPr>
              <a:t>4 -</a:t>
            </a:r>
          </a:p>
          <a:p>
            <a:pPr rtl="0" lvl="0">
              <a:buNone/>
            </a:pPr>
            <a:r>
              <a:rPr sz="2400" lang="en">
                <a:latin typeface="Ubuntu"/>
                <a:ea typeface="Ubuntu"/>
                <a:cs typeface="Ubuntu"/>
                <a:sym typeface="Ubuntu"/>
              </a:rPr>
              <a:t>Chairing Policy 1 + /</a:t>
            </a:r>
            <a:r>
              <a:rPr sz="2400" lang="en">
                <a:latin typeface="Ubuntu"/>
                <a:ea typeface="Ubuntu"/>
                <a:cs typeface="Ubuntu"/>
                <a:sym typeface="Ubuntu"/>
              </a:rPr>
              <a:t> - 12</a:t>
            </a:r>
          </a:p>
          <a:p>
            <a:pPr rtl="0" lvl="0">
              <a:buClr>
                <a:schemeClr val="dk1"/>
              </a:buClr>
              <a:buSzPct val="45833"/>
              <a:buFont typeface="Arial"/>
              <a:buNone/>
            </a:pPr>
            <a:r>
              <a:rPr sz="2400" lang="en">
                <a:latin typeface="Ubuntu"/>
                <a:ea typeface="Ubuntu"/>
                <a:cs typeface="Ubuntu"/>
                <a:sym typeface="Ubuntu"/>
              </a:rPr>
              <a:t>Family events </a:t>
            </a:r>
            <a:r>
              <a:rPr sz="2400" lang="en">
                <a:latin typeface="Ubuntu"/>
                <a:ea typeface="Ubuntu"/>
                <a:cs typeface="Ubuntu"/>
                <a:sym typeface="Ubuntu"/>
              </a:rPr>
              <a:t>11 + </a:t>
            </a:r>
            <a:r>
              <a:rPr sz="2400" lang="en">
                <a:latin typeface="Ubuntu"/>
                <a:ea typeface="Ubuntu"/>
                <a:cs typeface="Ubuntu"/>
                <a:sym typeface="Ubuntu"/>
              </a:rPr>
              <a:t>/ - 3</a:t>
            </a:r>
          </a:p>
          <a:p>
            <a:pPr rtl="0" lvl="0">
              <a:buNone/>
            </a:pPr>
            <a:r>
              <a:rPr sz="2400" lang="en">
                <a:latin typeface="Ubuntu"/>
                <a:ea typeface="Ubuntu"/>
                <a:cs typeface="Ubuntu"/>
                <a:sym typeface="Ubuntu"/>
              </a:rPr>
              <a:t>Fundraisers 7 + / </a:t>
            </a:r>
            <a:r>
              <a:rPr sz="2400" lang="en">
                <a:latin typeface="Ubuntu"/>
                <a:ea typeface="Ubuntu"/>
                <a:cs typeface="Ubuntu"/>
                <a:sym typeface="Ubuntu"/>
              </a:rPr>
              <a:t>- 14</a:t>
            </a:r>
          </a:p>
          <a:p>
            <a:pPr rtl="0" lvl="0">
              <a:buNone/>
            </a:pPr>
            <a:r>
              <a:rPr sz="2400" lang="en">
                <a:latin typeface="Ubuntu"/>
                <a:ea typeface="Ubuntu"/>
                <a:cs typeface="Ubuntu"/>
                <a:sym typeface="Ubuntu"/>
              </a:rPr>
              <a:t>Interchapter </a:t>
            </a:r>
            <a:r>
              <a:rPr sz="2400" lang="en">
                <a:latin typeface="Ubuntu"/>
                <a:ea typeface="Ubuntu"/>
                <a:cs typeface="Ubuntu"/>
                <a:sym typeface="Ubuntu"/>
              </a:rPr>
              <a:t>5 + / - 5</a:t>
            </a:r>
          </a:p>
          <a:p>
            <a:pPr rtl="0" lvl="0">
              <a:buClr>
                <a:schemeClr val="dk1"/>
              </a:buClr>
              <a:buSzPct val="45833"/>
              <a:buFont typeface="Arial"/>
              <a:buNone/>
            </a:pPr>
            <a:r>
              <a:rPr sz="2400" lang="en">
                <a:latin typeface="Ubuntu"/>
                <a:ea typeface="Ubuntu"/>
                <a:cs typeface="Ubuntu"/>
                <a:sym typeface="Ubuntu"/>
              </a:rPr>
              <a:t>Leadership </a:t>
            </a:r>
            <a:r>
              <a:rPr sz="2400" lang="en">
                <a:latin typeface="Ubuntu"/>
                <a:ea typeface="Ubuntu"/>
                <a:cs typeface="Ubuntu"/>
                <a:sym typeface="Ubuntu"/>
              </a:rPr>
              <a:t>9 +</a:t>
            </a:r>
            <a:r>
              <a:rPr sz="2400" lang="en">
                <a:latin typeface="Ubuntu"/>
                <a:ea typeface="Ubuntu"/>
                <a:cs typeface="Ubuntu"/>
                <a:sym typeface="Ubuntu"/>
              </a:rPr>
              <a:t> / - 8</a:t>
            </a:r>
          </a:p>
          <a:p>
            <a:pPr rtl="0" lvl="0">
              <a:buClr>
                <a:schemeClr val="dk1"/>
              </a:buClr>
              <a:buSzPct val="45833"/>
              <a:buFont typeface="Arial"/>
              <a:buNone/>
            </a:pPr>
            <a:r>
              <a:rPr sz="2400" lang="en">
                <a:latin typeface="Ubuntu"/>
                <a:ea typeface="Ubuntu"/>
                <a:cs typeface="Ubuntu"/>
                <a:sym typeface="Ubuntu"/>
              </a:rPr>
              <a:t>Chapter meeting attendance 5 + /</a:t>
            </a:r>
            <a:r>
              <a:rPr sz="2400" lang="en">
                <a:latin typeface="Ubuntu"/>
                <a:ea typeface="Ubuntu"/>
                <a:cs typeface="Ubuntu"/>
                <a:sym typeface="Ubuntu"/>
              </a:rPr>
              <a:t> - 11</a:t>
            </a:r>
          </a:p>
          <a:p>
            <a:pPr rtl="0" lvl="0">
              <a:buClr>
                <a:schemeClr val="dk1"/>
              </a:buClr>
              <a:buSzPct val="45833"/>
              <a:buFont typeface="Arial"/>
              <a:buNone/>
            </a:pPr>
            <a:r>
              <a:rPr sz="2400" lang="en">
                <a:latin typeface="Ubuntu"/>
                <a:ea typeface="Ubuntu"/>
                <a:cs typeface="Ubuntu"/>
                <a:sym typeface="Ubuntu"/>
              </a:rPr>
              <a:t>Committee 3 + / </a:t>
            </a:r>
            <a:r>
              <a:rPr sz="2400" lang="en">
                <a:latin typeface="Ubuntu"/>
                <a:ea typeface="Ubuntu"/>
                <a:cs typeface="Ubuntu"/>
                <a:sym typeface="Ubuntu"/>
              </a:rPr>
              <a:t>- 5</a:t>
            </a:r>
          </a:p>
          <a:p>
            <a:r>
              <a:t/>
            </a:r>
          </a:p>
          <a:p>
            <a:pPr rtl="0" lvl="0">
              <a:buClr>
                <a:schemeClr val="dk1"/>
              </a:buClr>
              <a:buSzPct val="45833"/>
              <a:buFont typeface="Arial"/>
              <a:buNone/>
            </a:pPr>
            <a:r>
              <a:rPr sz="2400" lang="en">
                <a:latin typeface="Ubuntu"/>
                <a:ea typeface="Ubuntu"/>
                <a:cs typeface="Ubuntu"/>
                <a:sym typeface="Ubuntu"/>
              </a:rPr>
              <a:t>				</a:t>
            </a:r>
          </a:p>
          <a:p>
            <a:pPr rtl="0" lvl="0">
              <a:buClr>
                <a:schemeClr val="dk1"/>
              </a:buClr>
              <a:buSzPct val="45833"/>
              <a:buFont typeface="Arial"/>
              <a:buNone/>
            </a:pPr>
            <a:r>
              <a:rPr sz="2400" lang="en">
                <a:latin typeface="Ubuntu"/>
                <a:ea typeface="Ubuntu"/>
                <a:cs typeface="Ubuntu"/>
                <a:sym typeface="Ubuntu"/>
              </a:rPr>
              <a:t>			</a:t>
            </a:r>
          </a:p>
          <a:p>
            <a:pPr rtl="0" lvl="0">
              <a:buClr>
                <a:schemeClr val="dk1"/>
              </a:buClr>
              <a:buSzPct val="45833"/>
              <a:buFont typeface="Arial"/>
              <a:buNone/>
            </a:pPr>
            <a:r>
              <a:rPr sz="2400" lang="en">
                <a:latin typeface="Ubuntu"/>
                <a:ea typeface="Ubuntu"/>
                <a:cs typeface="Ubuntu"/>
                <a:sym typeface="Ubuntu"/>
              </a:rPr>
              <a:t>		</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89" name="Shape 89"/>
        <p:cNvGrpSpPr/>
        <p:nvPr/>
      </p:nvGrpSpPr>
      <p:grpSpPr>
        <a:xfrm>
          <a:off y="0" x="0"/>
          <a:ext cy="0" cx="0"/>
          <a:chOff y="0" x="0"/>
          <a:chExt cy="0" cx="0"/>
        </a:xfrm>
      </p:grpSpPr>
      <p:sp>
        <p:nvSpPr>
          <p:cNvPr id="90" name="Shape 9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lang="en">
                <a:solidFill>
                  <a:srgbClr val="FFFFFF"/>
                </a:solidFill>
                <a:latin typeface="Ubuntu"/>
                <a:ea typeface="Ubuntu"/>
                <a:cs typeface="Ubuntu"/>
                <a:sym typeface="Ubuntu"/>
              </a:rPr>
              <a:t>Last stuff</a:t>
            </a:r>
          </a:p>
        </p:txBody>
      </p:sp>
      <p:sp>
        <p:nvSpPr>
          <p:cNvPr id="91" name="Shape 91"/>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42900" marL="457200">
              <a:lnSpc>
                <a:spcPct val="115000"/>
              </a:lnSpc>
              <a:spcBef>
                <a:spcPts val="700"/>
              </a:spcBef>
              <a:buClr>
                <a:schemeClr val="dk1"/>
              </a:buClr>
              <a:buSzPct val="99999"/>
              <a:buFont typeface="Arial"/>
              <a:buChar char="•"/>
            </a:pPr>
            <a:r>
              <a:rPr lang="en">
                <a:latin typeface="Ubuntu"/>
                <a:ea typeface="Ubuntu"/>
                <a:cs typeface="Ubuntu"/>
                <a:sym typeface="Ubuntu"/>
              </a:rPr>
              <a:t>No fundraising goal, just want to give as much as we can give.</a:t>
            </a:r>
          </a:p>
          <a:p>
            <a:r>
              <a:t/>
            </a:r>
          </a:p>
          <a:p>
            <a:pPr rtl="0" lvl="0" indent="-342900" marL="457200">
              <a:lnSpc>
                <a:spcPct val="115000"/>
              </a:lnSpc>
              <a:spcBef>
                <a:spcPts val="700"/>
              </a:spcBef>
              <a:buClr>
                <a:schemeClr val="dk1"/>
              </a:buClr>
              <a:buSzPct val="99999"/>
              <a:buFont typeface="Arial"/>
              <a:buChar char="•"/>
            </a:pPr>
            <a:r>
              <a:rPr lang="en">
                <a:latin typeface="Ubuntu"/>
                <a:ea typeface="Ubuntu"/>
                <a:cs typeface="Ubuntu"/>
                <a:sym typeface="Ubuntu"/>
              </a:rPr>
              <a:t>Special thanks – Holly. :)</a:t>
            </a:r>
          </a:p>
          <a:p>
            <a:r>
              <a:t/>
            </a:r>
          </a:p>
          <a:p>
            <a:pPr rtl="0" lvl="0" indent="-342900" marL="457200">
              <a:lnSpc>
                <a:spcPct val="115000"/>
              </a:lnSpc>
              <a:spcBef>
                <a:spcPts val="700"/>
              </a:spcBef>
              <a:buClr>
                <a:schemeClr val="dk1"/>
              </a:buClr>
              <a:buSzPct val="99999"/>
              <a:buFont typeface="Arial"/>
              <a:buChar char="•"/>
            </a:pPr>
            <a:r>
              <a:rPr lang="en">
                <a:latin typeface="Ubuntu"/>
                <a:ea typeface="Ubuntu"/>
                <a:cs typeface="Ubuntu"/>
                <a:sym typeface="Ubuntu"/>
              </a:rPr>
              <a:t>Will keep collecting until the end of next week.</a:t>
            </a:r>
          </a:p>
          <a:p>
            <a:r>
              <a:t/>
            </a:r>
          </a:p>
          <a:p>
            <a:pPr rtl="0" lvl="0" indent="-342900" marL="457200">
              <a:lnSpc>
                <a:spcPct val="115000"/>
              </a:lnSpc>
              <a:spcBef>
                <a:spcPts val="700"/>
              </a:spcBef>
              <a:buClr>
                <a:schemeClr val="dk1"/>
              </a:buClr>
              <a:buSzPct val="99999"/>
              <a:buFont typeface="Arial"/>
              <a:buChar char="•"/>
            </a:pPr>
            <a:r>
              <a:rPr lang="en">
                <a:latin typeface="Ubuntu"/>
                <a:ea typeface="Ubuntu"/>
                <a:cs typeface="Ubuntu"/>
                <a:sym typeface="Ubuntu"/>
              </a:rPr>
              <a:t>From the bottom of my heart, maraming salamat. (Thank you). &lt;3 </a:t>
            </a:r>
          </a:p>
          <a:p>
            <a:r>
              <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598" name="Shape 598"/>
        <p:cNvGrpSpPr/>
        <p:nvPr/>
      </p:nvGrpSpPr>
      <p:grpSpPr>
        <a:xfrm>
          <a:off y="0" x="0"/>
          <a:ext cy="0" cx="0"/>
          <a:chOff y="0" x="0"/>
          <a:chExt cy="0" cx="0"/>
        </a:xfrm>
      </p:grpSpPr>
      <p:sp>
        <p:nvSpPr>
          <p:cNvPr id="599" name="Shape 59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Actives </a:t>
            </a:r>
            <a:r>
              <a:rPr sz="3600" lang="en">
                <a:latin typeface="Ubuntu"/>
                <a:ea typeface="Ubuntu"/>
                <a:cs typeface="Ubuntu"/>
                <a:sym typeface="Ubuntu"/>
              </a:rPr>
              <a:t>out of 69 responses</a:t>
            </a:r>
          </a:p>
          <a:p>
            <a:r>
              <a:t/>
            </a:r>
          </a:p>
        </p:txBody>
      </p:sp>
      <p:sp>
        <p:nvSpPr>
          <p:cNvPr id="600" name="Shape 60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Should Chi chapter have active requirements?</a:t>
            </a:r>
          </a:p>
          <a:p>
            <a:pPr rtl="0" lvl="0" indent="-381000" marL="457200">
              <a:buClr>
                <a:schemeClr val="dk1"/>
              </a:buClr>
              <a:buSzPct val="166666"/>
              <a:buFont typeface="Arial"/>
              <a:buChar char="•"/>
            </a:pPr>
            <a:r>
              <a:rPr sz="2400" lang="en">
                <a:latin typeface="Ubuntu"/>
                <a:ea typeface="Ubuntu"/>
                <a:cs typeface="Ubuntu"/>
                <a:sym typeface="Ubuntu"/>
              </a:rPr>
              <a:t> YES → 57</a:t>
            </a:r>
          </a:p>
          <a:p>
            <a:pPr rtl="0" lvl="0" indent="-381000" marL="457200">
              <a:buClr>
                <a:schemeClr val="dk1"/>
              </a:buClr>
              <a:buSzPct val="166666"/>
              <a:buFont typeface="Arial"/>
              <a:buChar char="•"/>
            </a:pPr>
            <a:r>
              <a:rPr sz="2400" lang="en">
                <a:latin typeface="Ubuntu"/>
                <a:ea typeface="Ubuntu"/>
                <a:cs typeface="Ubuntu"/>
                <a:sym typeface="Ubuntu"/>
              </a:rPr>
              <a:t>NO → 9</a:t>
            </a: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04" name="Shape 604"/>
        <p:cNvGrpSpPr/>
        <p:nvPr/>
      </p:nvGrpSpPr>
      <p:grpSpPr>
        <a:xfrm>
          <a:off y="0" x="0"/>
          <a:ext cy="0" cx="0"/>
          <a:chOff y="0" x="0"/>
          <a:chExt cy="0" cx="0"/>
        </a:xfrm>
      </p:grpSpPr>
      <p:sp>
        <p:nvSpPr>
          <p:cNvPr id="605" name="Shape 60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Actives </a:t>
            </a:r>
            <a:r>
              <a:rPr sz="3600" lang="en">
                <a:latin typeface="Ubuntu"/>
                <a:ea typeface="Ubuntu"/>
                <a:cs typeface="Ubuntu"/>
                <a:sym typeface="Ubuntu"/>
              </a:rPr>
              <a:t>out of 69 responses</a:t>
            </a:r>
          </a:p>
          <a:p>
            <a:r>
              <a:t/>
            </a:r>
          </a:p>
        </p:txBody>
      </p:sp>
      <p:sp>
        <p:nvSpPr>
          <p:cNvPr id="606" name="Shape 60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How Long should a chapter meeting take ideally? </a:t>
            </a:r>
          </a:p>
          <a:p>
            <a:r>
              <a:t/>
            </a:r>
          </a:p>
          <a:p>
            <a:pPr rtl="0" lvl="0" indent="-381000" marL="457200">
              <a:buClr>
                <a:schemeClr val="dk1"/>
              </a:buClr>
              <a:buSzPct val="166666"/>
              <a:buFont typeface="Arial"/>
              <a:buChar char="•"/>
            </a:pPr>
            <a:r>
              <a:rPr sz="2400" lang="en">
                <a:latin typeface="Ubuntu"/>
                <a:ea typeface="Ubuntu"/>
                <a:cs typeface="Ubuntu"/>
                <a:sym typeface="Ubuntu"/>
              </a:rPr>
              <a:t> 30-45 minutes → 8</a:t>
            </a:r>
          </a:p>
          <a:p>
            <a:pPr rtl="0" lvl="0" indent="-381000" marL="457200">
              <a:buClr>
                <a:schemeClr val="dk1"/>
              </a:buClr>
              <a:buSzPct val="166666"/>
              <a:buFont typeface="Arial"/>
              <a:buChar char="•"/>
            </a:pPr>
            <a:r>
              <a:rPr sz="2400" lang="en">
                <a:latin typeface="Ubuntu"/>
                <a:ea typeface="Ubuntu"/>
                <a:cs typeface="Ubuntu"/>
                <a:sym typeface="Ubuntu"/>
              </a:rPr>
              <a:t> 1 hour → 35</a:t>
            </a:r>
          </a:p>
          <a:p>
            <a:pPr rtl="0" lvl="0" indent="-381000" marL="457200">
              <a:buClr>
                <a:schemeClr val="dk1"/>
              </a:buClr>
              <a:buSzPct val="166666"/>
              <a:buFont typeface="Arial"/>
              <a:buChar char="•"/>
            </a:pPr>
            <a:r>
              <a:rPr sz="2400" lang="en">
                <a:latin typeface="Ubuntu"/>
                <a:ea typeface="Ubuntu"/>
                <a:cs typeface="Ubuntu"/>
                <a:sym typeface="Ubuntu"/>
              </a:rPr>
              <a:t> 1.5 hours → 14</a:t>
            </a:r>
          </a:p>
          <a:p>
            <a:pPr rtl="0" lvl="0" indent="-381000" marL="457200">
              <a:buClr>
                <a:schemeClr val="dk1"/>
              </a:buClr>
              <a:buSzPct val="166666"/>
              <a:buFont typeface="Arial"/>
              <a:buChar char="•"/>
            </a:pPr>
            <a:r>
              <a:rPr sz="2400" lang="en">
                <a:latin typeface="Ubuntu"/>
                <a:ea typeface="Ubuntu"/>
                <a:cs typeface="Ubuntu"/>
                <a:sym typeface="Ubuntu"/>
              </a:rPr>
              <a:t> As long as it needs to be (to take care of our chapter business) → 12</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10" name="Shape 610"/>
        <p:cNvGrpSpPr/>
        <p:nvPr/>
      </p:nvGrpSpPr>
      <p:grpSpPr>
        <a:xfrm>
          <a:off y="0" x="0"/>
          <a:ext cy="0" cx="0"/>
          <a:chOff y="0" x="0"/>
          <a:chExt cy="0" cx="0"/>
        </a:xfrm>
      </p:grpSpPr>
      <p:sp>
        <p:nvSpPr>
          <p:cNvPr id="611" name="Shape 61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Actives</a:t>
            </a:r>
            <a:r>
              <a:rPr sz="3600" lang="en">
                <a:latin typeface="Ubuntu"/>
                <a:ea typeface="Ubuntu"/>
                <a:cs typeface="Ubuntu"/>
                <a:sym typeface="Ubuntu"/>
              </a:rPr>
              <a:t> out of 69 responses</a:t>
            </a:r>
          </a:p>
          <a:p>
            <a:r>
              <a:t/>
            </a:r>
          </a:p>
        </p:txBody>
      </p:sp>
      <p:sp>
        <p:nvSpPr>
          <p:cNvPr id="612" name="Shape 61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I like having family games during chapter meetings</a:t>
            </a:r>
          </a:p>
          <a:p>
            <a:r>
              <a:t/>
            </a:r>
          </a:p>
          <a:p>
            <a:pPr rtl="0" lvl="0" indent="-381000" marL="457200">
              <a:buClr>
                <a:schemeClr val="dk1"/>
              </a:buClr>
              <a:buSzPct val="166666"/>
              <a:buFont typeface="Arial"/>
              <a:buChar char="•"/>
            </a:pPr>
            <a:r>
              <a:rPr sz="2400" lang="en">
                <a:latin typeface="Ubuntu"/>
                <a:ea typeface="Ubuntu"/>
                <a:cs typeface="Ubuntu"/>
                <a:sym typeface="Ubuntu"/>
              </a:rPr>
              <a:t> YES → 52</a:t>
            </a:r>
          </a:p>
          <a:p>
            <a:pPr rtl="0" lvl="0" indent="-381000" marL="457200">
              <a:buClr>
                <a:schemeClr val="dk1"/>
              </a:buClr>
              <a:buSzPct val="166666"/>
              <a:buFont typeface="Arial"/>
              <a:buChar char="•"/>
            </a:pPr>
            <a:r>
              <a:rPr sz="2400" lang="en">
                <a:latin typeface="Ubuntu"/>
                <a:ea typeface="Ubuntu"/>
                <a:cs typeface="Ubuntu"/>
                <a:sym typeface="Ubuntu"/>
              </a:rPr>
              <a:t>NO → 7</a:t>
            </a:r>
          </a:p>
          <a:p>
            <a:pPr rtl="0" lvl="0" indent="-381000" marL="457200">
              <a:buClr>
                <a:schemeClr val="dk1"/>
              </a:buClr>
              <a:buSzPct val="166666"/>
              <a:buFont typeface="Arial"/>
              <a:buChar char="•"/>
            </a:pPr>
            <a:r>
              <a:rPr sz="2400" lang="en">
                <a:latin typeface="Ubuntu"/>
                <a:ea typeface="Ubuntu"/>
                <a:cs typeface="Ubuntu"/>
                <a:sym typeface="Ubuntu"/>
              </a:rPr>
              <a:t>Maybe → 10</a:t>
            </a:r>
          </a:p>
          <a:p>
            <a:r>
              <a:t/>
            </a:r>
          </a:p>
          <a:p>
            <a:r>
              <a:t/>
            </a:r>
          </a:p>
          <a:p>
            <a:r>
              <a:t/>
            </a: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16" name="Shape 616"/>
        <p:cNvGrpSpPr/>
        <p:nvPr/>
      </p:nvGrpSpPr>
      <p:grpSpPr>
        <a:xfrm>
          <a:off y="0" x="0"/>
          <a:ext cy="0" cx="0"/>
          <a:chOff y="0" x="0"/>
          <a:chExt cy="0" cx="0"/>
        </a:xfrm>
      </p:grpSpPr>
      <p:sp>
        <p:nvSpPr>
          <p:cNvPr id="617" name="Shape 61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618" name="Shape 618"/>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I pledged APO because…</a:t>
            </a:r>
          </a:p>
          <a:p>
            <a:pPr rtl="0" lvl="0" indent="-381000" marL="457200">
              <a:buClr>
                <a:schemeClr val="dk1"/>
              </a:buClr>
              <a:buSzPct val="166666"/>
              <a:buFont typeface="Arial"/>
              <a:buChar char="•"/>
            </a:pPr>
            <a:r>
              <a:rPr sz="2400" lang="en">
                <a:latin typeface="Ubuntu"/>
                <a:ea typeface="Ubuntu"/>
                <a:cs typeface="Ubuntu"/>
                <a:sym typeface="Ubuntu"/>
              </a:rPr>
              <a:t>I &lt;3 leadership → 25</a:t>
            </a:r>
          </a:p>
          <a:p>
            <a:pPr rtl="0" lvl="0" indent="-381000" marL="457200">
              <a:buClr>
                <a:schemeClr val="dk1"/>
              </a:buClr>
              <a:buSzPct val="166666"/>
              <a:buFont typeface="Arial"/>
              <a:buChar char="•"/>
            </a:pPr>
            <a:r>
              <a:rPr sz="2400" lang="en">
                <a:latin typeface="Ubuntu"/>
                <a:ea typeface="Ubuntu"/>
                <a:cs typeface="Ubuntu"/>
                <a:sym typeface="Ubuntu"/>
              </a:rPr>
              <a:t>I &lt;3 service → 49</a:t>
            </a:r>
          </a:p>
          <a:p>
            <a:pPr rtl="0" lvl="0" indent="-381000" marL="457200">
              <a:buClr>
                <a:schemeClr val="dk1"/>
              </a:buClr>
              <a:buSzPct val="166666"/>
              <a:buFont typeface="Arial"/>
              <a:buChar char="•"/>
            </a:pPr>
            <a:r>
              <a:rPr sz="2400" lang="en">
                <a:latin typeface="Ubuntu"/>
                <a:ea typeface="Ubuntu"/>
                <a:cs typeface="Ubuntu"/>
                <a:sym typeface="Ubuntu"/>
              </a:rPr>
              <a:t>I believe in the cardinal principles of LFS → 32</a:t>
            </a:r>
          </a:p>
          <a:p>
            <a:pPr rtl="0" lvl="0" indent="-381000" marL="457200">
              <a:buClr>
                <a:schemeClr val="dk1"/>
              </a:buClr>
              <a:buSzPct val="166666"/>
              <a:buFont typeface="Arial"/>
              <a:buChar char="•"/>
            </a:pPr>
            <a:r>
              <a:rPr sz="2400" lang="en">
                <a:latin typeface="Ubuntu"/>
                <a:ea typeface="Ubuntu"/>
                <a:cs typeface="Ubuntu"/>
                <a:sym typeface="Ubuntu"/>
              </a:rPr>
              <a:t>My big is still here → 27</a:t>
            </a:r>
          </a:p>
          <a:p>
            <a:pPr rtl="0" lvl="0" indent="-381000" marL="457200">
              <a:buClr>
                <a:schemeClr val="dk1"/>
              </a:buClr>
              <a:buSzPct val="166666"/>
              <a:buFont typeface="Arial"/>
              <a:buChar char="•"/>
            </a:pPr>
            <a:r>
              <a:rPr sz="2400" lang="en">
                <a:latin typeface="Ubuntu"/>
                <a:ea typeface="Ubuntu"/>
                <a:cs typeface="Ubuntu"/>
                <a:sym typeface="Ubuntu"/>
              </a:rPr>
              <a:t>My little(s) is/are still here → 37</a:t>
            </a:r>
          </a:p>
          <a:p>
            <a:pPr rtl="0" lvl="0" indent="-381000" marL="457200">
              <a:buClr>
                <a:schemeClr val="dk1"/>
              </a:buClr>
              <a:buSzPct val="166666"/>
              <a:buFont typeface="Arial"/>
              <a:buChar char="•"/>
            </a:pPr>
            <a:r>
              <a:rPr sz="2400" lang="en">
                <a:latin typeface="Ubuntu"/>
                <a:ea typeface="Ubuntu"/>
                <a:cs typeface="Ubuntu"/>
                <a:sym typeface="Ubuntu"/>
              </a:rPr>
              <a:t>My friends are here → 49</a:t>
            </a:r>
          </a:p>
          <a:p>
            <a:pPr rtl="0" lvl="0" indent="-381000" marL="457200">
              <a:buClr>
                <a:schemeClr val="dk1"/>
              </a:buClr>
              <a:buSzPct val="166666"/>
              <a:buFont typeface="Arial"/>
              <a:buChar char="•"/>
            </a:pPr>
            <a:r>
              <a:rPr sz="2400" lang="en">
                <a:latin typeface="Ubuntu"/>
                <a:ea typeface="Ubuntu"/>
                <a:cs typeface="Ubuntu"/>
                <a:sym typeface="Ubuntu"/>
              </a:rPr>
              <a:t>I love the people I meet → 49</a:t>
            </a:r>
          </a:p>
          <a:p>
            <a:pPr rtl="0" lvl="0" indent="-381000" marL="457200">
              <a:buClr>
                <a:schemeClr val="dk1"/>
              </a:buClr>
              <a:buSzPct val="166666"/>
              <a:buFont typeface="Arial"/>
              <a:buChar char="•"/>
            </a:pPr>
            <a:r>
              <a:rPr sz="2400" lang="en">
                <a:latin typeface="Ubuntu"/>
                <a:ea typeface="Ubuntu"/>
                <a:cs typeface="Ubuntu"/>
                <a:sym typeface="Ubuntu"/>
              </a:rPr>
              <a:t>Peer pressure → 6</a:t>
            </a:r>
          </a:p>
          <a:p>
            <a:pPr rtl="0" lvl="0" indent="-381000" marL="457200">
              <a:buClr>
                <a:schemeClr val="dk1"/>
              </a:buClr>
              <a:buSzPct val="166666"/>
              <a:buFont typeface="Arial"/>
              <a:buChar char="•"/>
            </a:pPr>
            <a:r>
              <a:rPr sz="2400" lang="en">
                <a:latin typeface="Ubuntu"/>
                <a:ea typeface="Ubuntu"/>
                <a:cs typeface="Ubuntu"/>
                <a:sym typeface="Ubuntu"/>
              </a:rPr>
              <a:t>I had a lot of fun and I still do → 28</a:t>
            </a:r>
          </a:p>
          <a:p>
            <a:pPr rtl="0" lvl="0" indent="-381000" marL="457200">
              <a:buClr>
                <a:schemeClr val="dk1"/>
              </a:buClr>
              <a:buSzPct val="166666"/>
              <a:buFont typeface="Arial"/>
              <a:buChar char="•"/>
            </a:pPr>
            <a:r>
              <a:rPr sz="2400" lang="en">
                <a:latin typeface="Ubuntu"/>
                <a:ea typeface="Ubuntu"/>
                <a:cs typeface="Ubuntu"/>
                <a:sym typeface="Ubuntu"/>
              </a:rPr>
              <a:t>I don’t know → 5</a:t>
            </a: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22" name="Shape 622"/>
        <p:cNvGrpSpPr/>
        <p:nvPr/>
      </p:nvGrpSpPr>
      <p:grpSpPr>
        <a:xfrm>
          <a:off y="0" x="0"/>
          <a:ext cy="0" cx="0"/>
          <a:chOff y="0" x="0"/>
          <a:chExt cy="0" cx="0"/>
        </a:xfrm>
      </p:grpSpPr>
      <p:sp>
        <p:nvSpPr>
          <p:cNvPr id="623" name="Shape 623"/>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624" name="Shape 62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Issues I see in APO are...</a:t>
            </a:r>
          </a:p>
          <a:p>
            <a:pPr rtl="0" lvl="0" indent="-381000" marL="457200">
              <a:buClr>
                <a:schemeClr val="dk1"/>
              </a:buClr>
              <a:buSzPct val="166666"/>
              <a:buFont typeface="Arial"/>
              <a:buChar char="•"/>
            </a:pPr>
            <a:r>
              <a:rPr sz="2400" lang="en">
                <a:latin typeface="Ubuntu"/>
                <a:ea typeface="Ubuntu"/>
                <a:cs typeface="Ubuntu"/>
                <a:sym typeface="Ubuntu"/>
              </a:rPr>
              <a:t>Too many cliques → 24</a:t>
            </a:r>
          </a:p>
          <a:p>
            <a:pPr rtl="0" lvl="0" indent="-381000" marL="457200">
              <a:buClr>
                <a:schemeClr val="dk1"/>
              </a:buClr>
              <a:buSzPct val="166666"/>
              <a:buFont typeface="Arial"/>
              <a:buChar char="•"/>
            </a:pPr>
            <a:r>
              <a:rPr sz="2400" lang="en">
                <a:latin typeface="Ubuntu"/>
                <a:ea typeface="Ubuntu"/>
                <a:cs typeface="Ubuntu"/>
                <a:sym typeface="Ubuntu"/>
              </a:rPr>
              <a:t>lack of brotherhood → 24</a:t>
            </a:r>
          </a:p>
          <a:p>
            <a:pPr rtl="0" lvl="0" indent="-381000" marL="457200">
              <a:buClr>
                <a:schemeClr val="dk1"/>
              </a:buClr>
              <a:buSzPct val="166666"/>
              <a:buFont typeface="Arial"/>
              <a:buChar char="•"/>
            </a:pPr>
            <a:r>
              <a:rPr sz="2400" lang="en">
                <a:latin typeface="Ubuntu"/>
                <a:ea typeface="Ubuntu"/>
                <a:cs typeface="Ubuntu"/>
                <a:sym typeface="Ubuntu"/>
              </a:rPr>
              <a:t>not fun anymore → 5</a:t>
            </a:r>
          </a:p>
          <a:p>
            <a:pPr rtl="0" lvl="0" indent="-381000" marL="457200">
              <a:buClr>
                <a:schemeClr val="dk1"/>
              </a:buClr>
              <a:buSzPct val="166666"/>
              <a:buFont typeface="Arial"/>
              <a:buChar char="•"/>
            </a:pPr>
            <a:r>
              <a:rPr sz="2400" lang="en">
                <a:latin typeface="Ubuntu"/>
                <a:ea typeface="Ubuntu"/>
                <a:cs typeface="Ubuntu"/>
                <a:sym typeface="Ubuntu"/>
              </a:rPr>
              <a:t>Too rule-based → 17</a:t>
            </a:r>
          </a:p>
          <a:p>
            <a:pPr rtl="0" lvl="0" indent="-381000" marL="457200">
              <a:buClr>
                <a:schemeClr val="dk1"/>
              </a:buClr>
              <a:buSzPct val="166666"/>
              <a:buFont typeface="Arial"/>
              <a:buChar char="•"/>
            </a:pPr>
            <a:r>
              <a:rPr sz="2400" lang="en">
                <a:latin typeface="Ubuntu"/>
                <a:ea typeface="Ubuntu"/>
                <a:cs typeface="Ubuntu"/>
                <a:sym typeface="Ubuntu"/>
              </a:rPr>
              <a:t>active pin policy → 3</a:t>
            </a:r>
          </a:p>
          <a:p>
            <a:pPr rtl="0" lvl="0" indent="-381000" marL="457200">
              <a:buClr>
                <a:schemeClr val="dk1"/>
              </a:buClr>
              <a:buSzPct val="166666"/>
              <a:buFont typeface="Arial"/>
              <a:buChar char="•"/>
            </a:pPr>
            <a:r>
              <a:rPr sz="2400" lang="en">
                <a:latin typeface="Ubuntu"/>
                <a:ea typeface="Ubuntu"/>
                <a:cs typeface="Ubuntu"/>
                <a:sym typeface="Ubuntu"/>
              </a:rPr>
              <a:t>too many requirements → 7</a:t>
            </a:r>
          </a:p>
          <a:p>
            <a:pPr rtl="0" lvl="0" indent="-381000" marL="457200">
              <a:buClr>
                <a:schemeClr val="dk1"/>
              </a:buClr>
              <a:buSzPct val="166666"/>
              <a:buFont typeface="Arial"/>
              <a:buChar char="•"/>
            </a:pPr>
            <a:r>
              <a:rPr sz="2400" lang="en">
                <a:latin typeface="Ubuntu"/>
                <a:ea typeface="Ubuntu"/>
                <a:cs typeface="Ubuntu"/>
                <a:sym typeface="Ubuntu"/>
              </a:rPr>
              <a:t>too time-consuming → 17</a:t>
            </a:r>
          </a:p>
          <a:p>
            <a:r>
              <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28" name="Shape 628"/>
        <p:cNvGrpSpPr/>
        <p:nvPr/>
      </p:nvGrpSpPr>
      <p:grpSpPr>
        <a:xfrm>
          <a:off y="0" x="0"/>
          <a:ext cy="0" cx="0"/>
          <a:chOff y="0" x="0"/>
          <a:chExt cy="0" cx="0"/>
        </a:xfrm>
      </p:grpSpPr>
      <p:sp>
        <p:nvSpPr>
          <p:cNvPr id="629" name="Shape 629"/>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600" lang="en">
                <a:latin typeface="Ubuntu"/>
                <a:ea typeface="Ubuntu"/>
                <a:cs typeface="Ubuntu"/>
                <a:sym typeface="Ubuntu"/>
              </a:rPr>
              <a:t>Pledges</a:t>
            </a:r>
            <a:r>
              <a:rPr sz="3600" lang="en">
                <a:latin typeface="Ubuntu"/>
                <a:ea typeface="Ubuntu"/>
                <a:cs typeface="Ubuntu"/>
                <a:sym typeface="Ubuntu"/>
              </a:rPr>
              <a:t> out of 45 responses</a:t>
            </a:r>
          </a:p>
          <a:p>
            <a:r>
              <a:t/>
            </a:r>
          </a:p>
        </p:txBody>
      </p:sp>
      <p:sp>
        <p:nvSpPr>
          <p:cNvPr id="630" name="Shape 63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sz="2400" lang="en" i="1">
                <a:latin typeface="Ubuntu"/>
                <a:ea typeface="Ubuntu"/>
                <a:cs typeface="Ubuntu"/>
                <a:sym typeface="Ubuntu"/>
              </a:rPr>
              <a:t>Which events do you want to see more on calendar? </a:t>
            </a:r>
          </a:p>
          <a:p>
            <a:pPr rtl="0" lvl="0" indent="-381000" marL="457200">
              <a:buClr>
                <a:schemeClr val="dk1"/>
              </a:buClr>
              <a:buSzPct val="166666"/>
              <a:buFont typeface="Arial"/>
              <a:buChar char="•"/>
            </a:pPr>
            <a:r>
              <a:rPr sz="2400" lang="en">
                <a:latin typeface="Ubuntu"/>
                <a:ea typeface="Ubuntu"/>
                <a:cs typeface="Ubuntu"/>
                <a:sym typeface="Ubuntu"/>
              </a:rPr>
              <a:t>Fam events → 26</a:t>
            </a:r>
          </a:p>
          <a:p>
            <a:pPr rtl="0" lvl="0" indent="-381000" marL="457200">
              <a:buClr>
                <a:schemeClr val="dk1"/>
              </a:buClr>
              <a:buSzPct val="166666"/>
              <a:buFont typeface="Arial"/>
              <a:buChar char="•"/>
            </a:pPr>
            <a:r>
              <a:rPr sz="2400" lang="en">
                <a:latin typeface="Ubuntu"/>
                <a:ea typeface="Ubuntu"/>
                <a:cs typeface="Ubuntu"/>
                <a:sym typeface="Ubuntu"/>
              </a:rPr>
              <a:t>Fam comps → 11</a:t>
            </a:r>
          </a:p>
          <a:p>
            <a:pPr rtl="0" lvl="0" indent="-381000" marL="457200">
              <a:buClr>
                <a:schemeClr val="dk1"/>
              </a:buClr>
              <a:buSzPct val="166666"/>
              <a:buFont typeface="Arial"/>
              <a:buChar char="•"/>
            </a:pPr>
            <a:r>
              <a:rPr sz="2400" lang="en">
                <a:latin typeface="Ubuntu"/>
                <a:ea typeface="Ubuntu"/>
                <a:cs typeface="Ubuntu"/>
                <a:sym typeface="Ubuntu"/>
              </a:rPr>
              <a:t>Service → 27</a:t>
            </a:r>
          </a:p>
          <a:p>
            <a:pPr rtl="0" lvl="0" indent="-381000" marL="457200">
              <a:buClr>
                <a:schemeClr val="dk1"/>
              </a:buClr>
              <a:buSzPct val="166666"/>
              <a:buFont typeface="Arial"/>
              <a:buChar char="•"/>
            </a:pPr>
            <a:r>
              <a:rPr sz="2400" lang="en">
                <a:latin typeface="Ubuntu"/>
                <a:ea typeface="Ubuntu"/>
                <a:cs typeface="Ubuntu"/>
                <a:sym typeface="Ubuntu"/>
              </a:rPr>
              <a:t>fundraisers → 29</a:t>
            </a:r>
          </a:p>
          <a:p>
            <a:pPr rtl="0" lvl="0" indent="-381000" marL="457200">
              <a:buClr>
                <a:schemeClr val="dk1"/>
              </a:buClr>
              <a:buSzPct val="166666"/>
              <a:buFont typeface="Arial"/>
              <a:buChar char="•"/>
            </a:pPr>
            <a:r>
              <a:rPr sz="2400" lang="en">
                <a:latin typeface="Ubuntu"/>
                <a:ea typeface="Ubuntu"/>
                <a:cs typeface="Ubuntu"/>
                <a:sym typeface="Ubuntu"/>
              </a:rPr>
              <a:t>fellowships → 29</a:t>
            </a:r>
          </a:p>
          <a:p>
            <a:pPr rtl="0" lvl="0" indent="-381000" marL="457200">
              <a:buClr>
                <a:schemeClr val="dk1"/>
              </a:buClr>
              <a:buSzPct val="166666"/>
              <a:buFont typeface="Arial"/>
              <a:buChar char="•"/>
            </a:pPr>
            <a:r>
              <a:rPr sz="2400" lang="en">
                <a:latin typeface="Ubuntu"/>
                <a:ea typeface="Ubuntu"/>
                <a:cs typeface="Ubuntu"/>
                <a:sym typeface="Ubuntu"/>
              </a:rPr>
              <a:t>IC → 17</a:t>
            </a:r>
          </a:p>
          <a:p>
            <a:pPr rtl="0" lvl="0" indent="-381000" marL="457200">
              <a:buClr>
                <a:schemeClr val="dk1"/>
              </a:buClr>
              <a:buSzPct val="166666"/>
              <a:buFont typeface="Arial"/>
              <a:buChar char="•"/>
            </a:pPr>
            <a:r>
              <a:rPr sz="2400" lang="en">
                <a:latin typeface="Ubuntu"/>
                <a:ea typeface="Ubuntu"/>
                <a:cs typeface="Ubuntu"/>
                <a:sym typeface="Ubuntu"/>
              </a:rPr>
              <a:t>Leadership workshops → 32</a:t>
            </a:r>
          </a:p>
          <a:p>
            <a:pPr rtl="0" lvl="0" indent="-381000" marL="457200">
              <a:buClr>
                <a:schemeClr val="dk1"/>
              </a:buClr>
              <a:buSzPct val="166666"/>
              <a:buFont typeface="Arial"/>
              <a:buChar char="•"/>
            </a:pPr>
            <a:r>
              <a:rPr sz="2400" lang="en">
                <a:latin typeface="Ubuntu"/>
                <a:ea typeface="Ubuntu"/>
                <a:cs typeface="Ubuntu"/>
                <a:sym typeface="Ubuntu"/>
              </a:rPr>
              <a:t>Chapter events → 24</a:t>
            </a: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34" name="Shape 634"/>
        <p:cNvGrpSpPr/>
        <p:nvPr/>
      </p:nvGrpSpPr>
      <p:grpSpPr>
        <a:xfrm>
          <a:off y="0" x="0"/>
          <a:ext cy="0" cx="0"/>
          <a:chOff y="0" x="0"/>
          <a:chExt cy="0" cx="0"/>
        </a:xfrm>
      </p:grpSpPr>
      <p:sp>
        <p:nvSpPr>
          <p:cNvPr id="635" name="Shape 635"/>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000" lang="en">
                <a:latin typeface="Ubuntu"/>
                <a:ea typeface="Ubuntu"/>
                <a:cs typeface="Ubuntu"/>
                <a:sym typeface="Ubuntu"/>
              </a:rPr>
              <a:t>Actives</a:t>
            </a:r>
          </a:p>
          <a:p>
            <a:pPr rtl="0" lvl="0">
              <a:buNone/>
            </a:pPr>
            <a:r>
              <a:rPr sz="2400" lang="en">
                <a:latin typeface="Ubuntu"/>
                <a:ea typeface="Ubuntu"/>
                <a:cs typeface="Ubuntu"/>
                <a:sym typeface="Ubuntu"/>
              </a:rPr>
              <a:t>How can we improve on the issues above? what do you want to see changed in APO? What is your remedy? </a:t>
            </a:r>
          </a:p>
        </p:txBody>
      </p:sp>
      <p:sp>
        <p:nvSpPr>
          <p:cNvPr id="636" name="Shape 636"/>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buClr>
                <a:schemeClr val="dk1"/>
              </a:buClr>
              <a:buSzPct val="166666"/>
              <a:buFont typeface="Arial"/>
              <a:buChar char="•"/>
            </a:pPr>
            <a:r>
              <a:rPr sz="2400" lang="en">
                <a:solidFill>
                  <a:srgbClr val="000000"/>
                </a:solidFill>
                <a:latin typeface="Arial"/>
                <a:ea typeface="Arial"/>
                <a:cs typeface="Arial"/>
                <a:sym typeface="Arial"/>
              </a:rPr>
              <a:t>be more time efficient please! Excomm needs to not yell so much</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KISS list is too strict, no chance for discussion on releavant issues brought up in meeting especially CM3/4? Mood became depressing</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We should do active missions to promote more bonding which could reduce clique problem</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more chapter events! Strict rush requirements for rushees - quality vs. quantity. Make revelations a lot earlier</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making things more relaxed/less requirements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more transparent excomm</a:t>
            </a: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40" name="Shape 640"/>
        <p:cNvGrpSpPr/>
        <p:nvPr/>
      </p:nvGrpSpPr>
      <p:grpSpPr>
        <a:xfrm>
          <a:off y="0" x="0"/>
          <a:ext cy="0" cx="0"/>
          <a:chOff y="0" x="0"/>
          <a:chExt cy="0" cx="0"/>
        </a:xfrm>
      </p:grpSpPr>
      <p:sp>
        <p:nvSpPr>
          <p:cNvPr id="641" name="Shape 641"/>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sz="3000" lang="en">
                <a:latin typeface="Ubuntu"/>
                <a:ea typeface="Ubuntu"/>
                <a:cs typeface="Ubuntu"/>
                <a:sym typeface="Ubuntu"/>
              </a:rPr>
              <a:t>Actives</a:t>
            </a:r>
          </a:p>
          <a:p>
            <a:pPr rtl="0" lvl="0">
              <a:buNone/>
            </a:pPr>
            <a:r>
              <a:rPr sz="2400" lang="en">
                <a:latin typeface="Ubuntu"/>
                <a:ea typeface="Ubuntu"/>
                <a:cs typeface="Ubuntu"/>
                <a:sym typeface="Ubuntu"/>
              </a:rPr>
              <a:t>How can we improve on the issues above? what do you want to see changed in APO? What is your remedy? </a:t>
            </a:r>
          </a:p>
        </p:txBody>
      </p:sp>
      <p:sp>
        <p:nvSpPr>
          <p:cNvPr id="642" name="Shape 64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by making less requirements, maybe our retention rate will be higher</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too rule based, and too much time wasted trying to enforce senseless rules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stop mixing emotions with Excomm, enforce rules!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more chi chapter bonding, not just fam events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too much drama</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encourage everyone to be more open-minded and mingle with other groups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people should be more vocal about issues that they see or be willing to bring up issues themselves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more unity and faster meetings</a:t>
            </a:r>
          </a:p>
          <a:p>
            <a:pPr rtl="0" lvl="0" indent="-381000" marL="457200">
              <a:buClr>
                <a:srgbClr val="000000"/>
              </a:buClr>
              <a:buSzPct val="166666"/>
              <a:buFont typeface="Arial"/>
              <a:buChar char="•"/>
            </a:pPr>
            <a:r>
              <a:rPr sz="2400" lang="en">
                <a:solidFill>
                  <a:srgbClr val="000000"/>
                </a:solidFill>
                <a:latin typeface="Arial"/>
                <a:ea typeface="Arial"/>
                <a:cs typeface="Arial"/>
                <a:sym typeface="Arial"/>
              </a:rPr>
              <a:t>plan a big campus wide annual philanthropy events</a:t>
            </a: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46" name="Shape 646"/>
        <p:cNvGrpSpPr/>
        <p:nvPr/>
      </p:nvGrpSpPr>
      <p:grpSpPr>
        <a:xfrm>
          <a:off y="0" x="0"/>
          <a:ext cy="0" cx="0"/>
          <a:chOff y="0" x="0"/>
          <a:chExt cy="0" cx="0"/>
        </a:xfrm>
      </p:grpSpPr>
      <p:sp>
        <p:nvSpPr>
          <p:cNvPr id="647" name="Shape 64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President</a:t>
            </a:r>
          </a:p>
        </p:txBody>
      </p:sp>
      <p:sp>
        <p:nvSpPr>
          <p:cNvPr id="648" name="Shape 648"/>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a:spcBef>
                <a:spcPts val="0"/>
              </a:spcBef>
              <a:buNone/>
            </a:pPr>
            <a:r>
              <a:rPr lang="en">
                <a:latin typeface="Arial"/>
                <a:ea typeface="Arial"/>
                <a:cs typeface="Arial"/>
                <a:sym typeface="Arial"/>
              </a:rPr>
              <a:t>Average: 4.54</a:t>
            </a:r>
          </a:p>
        </p:txBody>
      </p:sp>
      <p:sp>
        <p:nvSpPr>
          <p:cNvPr id="649" name="Shape 649"/>
          <p:cNvSpPr/>
          <p:nvPr/>
        </p:nvSpPr>
        <p:spPr>
          <a:xfrm>
            <a:off y="2188150" x="1130925"/>
            <a:ext cy="4241000" cx="7075450"/>
          </a:xfrm>
          <a:prstGeom prst="rect">
            <a:avLst/>
          </a:prstGeom>
          <a:blipFill>
            <a:blip r:embed="rId3"/>
            <a:stretch>
              <a:fillRect/>
            </a:stretch>
          </a:blipFill>
        </p:spPr>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AD1C4"/>
        </a:solidFill>
      </p:bgPr>
    </p:bg>
    <p:spTree>
      <p:nvGrpSpPr>
        <p:cNvPr id="653" name="Shape 653"/>
        <p:cNvGrpSpPr/>
        <p:nvPr/>
      </p:nvGrpSpPr>
      <p:grpSpPr>
        <a:xfrm>
          <a:off y="0" x="0"/>
          <a:ext cy="0" cx="0"/>
          <a:chOff y="0" x="0"/>
          <a:chExt cy="0" cx="0"/>
        </a:xfrm>
      </p:grpSpPr>
      <p:sp>
        <p:nvSpPr>
          <p:cNvPr id="654" name="Shape 65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buNone/>
            </a:pPr>
            <a:r>
              <a:rPr u="sng" b="1" lang="en">
                <a:latin typeface="Ubuntu"/>
                <a:ea typeface="Ubuntu"/>
                <a:cs typeface="Ubuntu"/>
                <a:sym typeface="Ubuntu"/>
              </a:rPr>
              <a:t>Actives</a:t>
            </a:r>
          </a:p>
          <a:p>
            <a:pPr rtl="0" lvl="0">
              <a:buNone/>
            </a:pPr>
            <a:r>
              <a:rPr lang="en" i="1">
                <a:latin typeface="Ubuntu"/>
                <a:ea typeface="Ubuntu"/>
                <a:cs typeface="Ubuntu"/>
                <a:sym typeface="Ubuntu"/>
              </a:rPr>
              <a:t>President</a:t>
            </a:r>
          </a:p>
        </p:txBody>
      </p:sp>
      <p:sp>
        <p:nvSpPr>
          <p:cNvPr id="655" name="Shape 655"/>
          <p:cNvSpPr txBox="1"/>
          <p:nvPr>
            <p:ph idx="1" type="body"/>
          </p:nvPr>
        </p:nvSpPr>
        <p:spPr>
          <a:xfrm>
            <a:off y="1533900" x="457200"/>
            <a:ext cy="4967700" cx="8229600"/>
          </a:xfrm>
          <a:prstGeom prst="rect">
            <a:avLst/>
          </a:prstGeom>
        </p:spPr>
        <p:txBody>
          <a:bodyPr bIns="91425" rIns="91425" lIns="91425" tIns="91425" anchor="t" anchorCtr="0">
            <a:noAutofit/>
          </a:bodyPr>
          <a:lstStyle/>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control over meetings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Holly, you are freaking amazing, I know this term have been difficult and you have struggled a little bit, but you have been doing amazing at keeping everything together, despite having excomm position drama. Keep up the good work and make me even prouder to have been your friend</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more leadership on other days beside tues/thurs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be more serious</a:t>
            </a:r>
          </a:p>
          <a:p>
            <a:pPr rtl="0" lvl="0" indent="-381000" marL="457200">
              <a:lnSpc>
                <a:spcPct val="100000"/>
              </a:lnSpc>
              <a:spcBef>
                <a:spcPts val="0"/>
              </a:spcBef>
              <a:buClr>
                <a:schemeClr val="dk1"/>
              </a:buClr>
              <a:buSzPct val="166666"/>
              <a:buFont typeface="Arial"/>
              <a:buChar char="•"/>
            </a:pPr>
            <a:r>
              <a:rPr sz="2400" lang="en">
                <a:latin typeface="Arial"/>
                <a:ea typeface="Arial"/>
                <a:cs typeface="Arial"/>
                <a:sym typeface="Arial"/>
              </a:rPr>
              <a:t>try to be more professional/intimidating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Custom Them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