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9LDVgStY_o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1812-00B0-4629-AF4F-55F3DF84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s-ES" dirty="0"/>
              <a:t>Not New super Mario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17580-4DBC-4AFD-96D0-CEDF7E4EB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Ismael Fernández y Álvaro Poyatos</a:t>
            </a:r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9A7B233A-F996-4A3D-8733-FCDEF06C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54" y="3886680"/>
            <a:ext cx="1950703" cy="261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D030B-FB2C-40E9-8D56-58F5183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hemos hecho?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D000F-86A3-4925-B483-13DB70EB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Movimiento de Mario.</a:t>
            </a:r>
          </a:p>
          <a:p>
            <a:r>
              <a:rPr lang="es-ES" dirty="0"/>
              <a:t>Gorra y captura de enemigos funcionales.</a:t>
            </a:r>
          </a:p>
          <a:p>
            <a:r>
              <a:rPr lang="es-ES" dirty="0"/>
              <a:t>Un enemigo capturable.</a:t>
            </a:r>
          </a:p>
          <a:p>
            <a:r>
              <a:rPr lang="es-ES" dirty="0"/>
              <a:t>Un enemigo que dispare.</a:t>
            </a:r>
          </a:p>
          <a:p>
            <a:r>
              <a:rPr lang="es-ES" dirty="0"/>
              <a:t>Nivel de prueba.</a:t>
            </a:r>
          </a:p>
        </p:txBody>
      </p:sp>
      <p:pic>
        <p:nvPicPr>
          <p:cNvPr id="6" name="Picture 2" descr="Resultado de imagen para super mario odyssey">
            <a:extLst>
              <a:ext uri="{FF2B5EF4-FFF2-40B4-BE49-F238E27FC236}">
                <a16:creationId xmlns:a16="http://schemas.microsoft.com/office/drawing/2014/main" id="{5696BE31-2B59-4A42-8675-EA8AACEC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93" y="3429000"/>
            <a:ext cx="2280407" cy="204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E0C0CC-1206-4170-8127-0F52B943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67" y="2251595"/>
            <a:ext cx="284211" cy="2961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4259D85-F87D-4ACA-AF09-3889ABE8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73" y="2695629"/>
            <a:ext cx="284211" cy="29617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6D08C27-8D3E-49B2-BF6E-AD8EE379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99" y="3137571"/>
            <a:ext cx="284211" cy="29617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AC07A00-D098-4646-8975-580B77778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03" y="3573216"/>
            <a:ext cx="284211" cy="29617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0A204BC-A567-4E96-8086-D9A5F453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931" y="4008861"/>
            <a:ext cx="284211" cy="29617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9292B77-A7E0-45F8-BB13-3F902B9F5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10396">
            <a:off x="5953895" y="3461788"/>
            <a:ext cx="284210" cy="46184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1CF2541-CE5A-4363-BB9D-C2505E001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263" y="5281216"/>
            <a:ext cx="284210" cy="58618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BF9381F-5BC4-4704-83B5-615D74986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30" y="3927298"/>
            <a:ext cx="132802" cy="1494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4249C69-97D2-4798-B35C-273DCB834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5867400"/>
            <a:ext cx="685939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5E4D7-014C-432D-B225-31BE646E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para Hito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B0E48-39EB-468C-947C-F189AFAC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s-ES" dirty="0"/>
              <a:t>Monedas y energilunas.</a:t>
            </a:r>
          </a:p>
          <a:p>
            <a:r>
              <a:rPr lang="es-ES" dirty="0"/>
              <a:t>Bloques y puntos de control.</a:t>
            </a:r>
          </a:p>
          <a:p>
            <a:r>
              <a:rPr lang="es-ES" dirty="0"/>
              <a:t>Más enemigos: normales y capturables.</a:t>
            </a:r>
          </a:p>
          <a:p>
            <a:r>
              <a:rPr lang="es-ES" dirty="0"/>
              <a:t>Primer jefe final.</a:t>
            </a:r>
          </a:p>
          <a:p>
            <a:r>
              <a:rPr lang="es-ES" dirty="0"/>
              <a:t>Primer nivel: diseño e implementación.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05227B0-A6E5-47D9-8FD9-AD3397F8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37" y="4996425"/>
            <a:ext cx="426316" cy="83486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D89519B-323F-455C-8E4A-E2F60ECC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990" y="5245109"/>
            <a:ext cx="284210" cy="58618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8C27B9A-6DDE-401C-B5D3-051E5410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831293"/>
            <a:ext cx="6859398" cy="31436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A815AED-7015-449A-9EFD-873A145BA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14380">
            <a:off x="1399487" y="5441747"/>
            <a:ext cx="426316" cy="4263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9569FB8-2CCD-4970-980F-10F983604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14380">
            <a:off x="2033978" y="5447728"/>
            <a:ext cx="426316" cy="426316"/>
          </a:xfrm>
          <a:prstGeom prst="rect">
            <a:avLst/>
          </a:prstGeom>
        </p:spPr>
      </p:pic>
      <p:pic>
        <p:nvPicPr>
          <p:cNvPr id="1026" name="Picture 2" descr="Resultado de imagen para bowser png">
            <a:extLst>
              <a:ext uri="{FF2B5EF4-FFF2-40B4-BE49-F238E27FC236}">
                <a16:creationId xmlns:a16="http://schemas.microsoft.com/office/drawing/2014/main" id="{967D0D07-60C1-4452-AAF0-43AC38C0E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200" y="1428750"/>
            <a:ext cx="2902804" cy="24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5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3CD17-7858-48B9-A45F-D08556D9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Vídeo</a:t>
            </a:r>
          </a:p>
        </p:txBody>
      </p:sp>
      <p:pic>
        <p:nvPicPr>
          <p:cNvPr id="4100" name="Picture 4" descr="Resultado de imagen para super mario odyssey trailer">
            <a:extLst>
              <a:ext uri="{FF2B5EF4-FFF2-40B4-BE49-F238E27FC236}">
                <a16:creationId xmlns:a16="http://schemas.microsoft.com/office/drawing/2014/main" id="{4878D55D-1112-4946-AABE-3936811B8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8" t="-4722" r="22908" b="17890"/>
          <a:stretch/>
        </p:blipFill>
        <p:spPr bwMode="auto">
          <a:xfrm rot="20741013" flipH="1">
            <a:off x="9512775" y="174216"/>
            <a:ext cx="1685124" cy="219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40AE7-685A-4039-ADC7-B20CB538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hlinkClick r:id="rId3"/>
              </a:rPr>
              <a:t>https://www.youtube.com/watch?v=s9LDVgStY_o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97275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217</TotalTime>
  <Words>86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Franklin Gothic Book</vt:lpstr>
      <vt:lpstr>Recorte</vt:lpstr>
      <vt:lpstr>Not New super Mario</vt:lpstr>
      <vt:lpstr>¿Qué hemos hecho?</vt:lpstr>
      <vt:lpstr>Objetivos para Hito 3</vt:lpstr>
      <vt:lpstr>Vídeo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New super Mario</dc:title>
  <dc:creator>Isma</dc:creator>
  <cp:lastModifiedBy>Isma</cp:lastModifiedBy>
  <cp:revision>24</cp:revision>
  <dcterms:created xsi:type="dcterms:W3CDTF">2018-10-24T20:26:54Z</dcterms:created>
  <dcterms:modified xsi:type="dcterms:W3CDTF">2018-11-23T02:05:20Z</dcterms:modified>
</cp:coreProperties>
</file>