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apoyatos/Not-New-Super-Mario-Odysse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7D1812-00B0-4629-AF4F-55F3DF84C0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/>
          <a:lstStyle/>
          <a:p>
            <a:r>
              <a:rPr lang="es-ES" dirty="0"/>
              <a:t>Not New super Mario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7717580-4DBC-4AFD-96D0-CEDF7E4EBD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/>
              <a:t>Ismael Fernández y Álvaro Poyatos</a:t>
            </a:r>
          </a:p>
        </p:txBody>
      </p:sp>
      <p:pic>
        <p:nvPicPr>
          <p:cNvPr id="1030" name="Picture 6" descr="Imagen relacionada">
            <a:extLst>
              <a:ext uri="{FF2B5EF4-FFF2-40B4-BE49-F238E27FC236}">
                <a16:creationId xmlns:a16="http://schemas.microsoft.com/office/drawing/2014/main" id="{9A7B233A-F996-4A3D-8733-FCDEF06C7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554" y="3886680"/>
            <a:ext cx="1950703" cy="2619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309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0D030B-FB2C-40E9-8D56-58F5183D6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Juego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AD000F-86A3-4925-B483-13DB70EB0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Demake de Super Mario Odyssey.</a:t>
            </a:r>
          </a:p>
          <a:p>
            <a:r>
              <a:rPr lang="es-ES" dirty="0"/>
              <a:t>Gráficos estilo SNES.</a:t>
            </a:r>
          </a:p>
          <a:p>
            <a:r>
              <a:rPr lang="es-ES" dirty="0"/>
              <a:t>Adaptación a 2D, scroll lateral.</a:t>
            </a:r>
          </a:p>
          <a:p>
            <a:r>
              <a:rPr lang="es-ES" dirty="0"/>
              <a:t>Mecánicas de Super Mario retro.</a:t>
            </a:r>
          </a:p>
          <a:p>
            <a:r>
              <a:rPr lang="es-ES" dirty="0"/>
              <a:t>Mecánicas nuevas de Super Mario Odyssey.</a:t>
            </a:r>
          </a:p>
        </p:txBody>
      </p:sp>
      <p:pic>
        <p:nvPicPr>
          <p:cNvPr id="2052" name="Picture 4" descr="Resultado de imagen para mario 1985 png">
            <a:extLst>
              <a:ext uri="{FF2B5EF4-FFF2-40B4-BE49-F238E27FC236}">
                <a16:creationId xmlns:a16="http://schemas.microsoft.com/office/drawing/2014/main" id="{57D6C2B8-03EE-41E1-A05E-65D9639CA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13899">
            <a:off x="5447210" y="2780210"/>
            <a:ext cx="546404" cy="546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para super mario odyssey">
            <a:extLst>
              <a:ext uri="{FF2B5EF4-FFF2-40B4-BE49-F238E27FC236}">
                <a16:creationId xmlns:a16="http://schemas.microsoft.com/office/drawing/2014/main" id="{5696BE31-2B59-4A42-8675-EA8AACEC9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2393" y="3817771"/>
            <a:ext cx="2280407" cy="2049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7020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F5E4D7-014C-432D-B225-31BE646E1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Juego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9B0E48-39EB-468C-947C-F189AFACB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/>
          <a:lstStyle/>
          <a:p>
            <a:r>
              <a:rPr lang="es-ES" dirty="0"/>
              <a:t>Objetivo:</a:t>
            </a:r>
          </a:p>
          <a:p>
            <a:pPr marL="0" indent="0">
              <a:buNone/>
            </a:pPr>
            <a:r>
              <a:rPr lang="es-ES" dirty="0"/>
              <a:t>- Superar los distintos niveles.</a:t>
            </a:r>
          </a:p>
          <a:p>
            <a:pPr marL="0" indent="0">
              <a:buNone/>
            </a:pPr>
            <a:r>
              <a:rPr lang="es-ES" dirty="0"/>
              <a:t>- Recoger energilunas para seguir avanzando.</a:t>
            </a:r>
          </a:p>
          <a:p>
            <a:r>
              <a:rPr lang="es-ES" dirty="0"/>
              <a:t>Contenido:</a:t>
            </a:r>
          </a:p>
          <a:p>
            <a:pPr marL="0" indent="0">
              <a:buNone/>
            </a:pPr>
            <a:r>
              <a:rPr lang="es-ES" dirty="0"/>
              <a:t>- Selección de mundos versionados al 2D.</a:t>
            </a:r>
          </a:p>
          <a:p>
            <a:pPr marL="0" indent="0">
              <a:buNone/>
            </a:pPr>
            <a:r>
              <a:rPr lang="es-ES" dirty="0"/>
              <a:t>- Variedad de enemigos de dichos mundos.</a:t>
            </a:r>
          </a:p>
          <a:p>
            <a:pPr marL="0" indent="0">
              <a:buNone/>
            </a:pPr>
            <a:r>
              <a:rPr lang="es-ES" dirty="0"/>
              <a:t>- Coleccionables.</a:t>
            </a:r>
          </a:p>
        </p:txBody>
      </p:sp>
      <p:pic>
        <p:nvPicPr>
          <p:cNvPr id="3074" name="Picture 2" descr="https://github.com/apoyatos/Not-New-Super-Mario-Odyssey/raw/master/Imagenes/MetroKingdom.jpg">
            <a:extLst>
              <a:ext uri="{FF2B5EF4-FFF2-40B4-BE49-F238E27FC236}">
                <a16:creationId xmlns:a16="http://schemas.microsoft.com/office/drawing/2014/main" id="{BE5E2457-12DE-43A5-BDA6-105A009B6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367" y="449990"/>
            <a:ext cx="3480033" cy="1957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Imagen relacionada">
            <a:extLst>
              <a:ext uri="{FF2B5EF4-FFF2-40B4-BE49-F238E27FC236}">
                <a16:creationId xmlns:a16="http://schemas.microsoft.com/office/drawing/2014/main" id="{D7D1CBF8-33E5-465F-BE26-FBBB6B746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7973" y="4130370"/>
            <a:ext cx="3629920" cy="2041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1953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13CD17-7858-48B9-A45F-D08556D95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Arquitectura de clases</a:t>
            </a:r>
          </a:p>
        </p:txBody>
      </p:sp>
      <p:pic>
        <p:nvPicPr>
          <p:cNvPr id="4100" name="Picture 4" descr="Resultado de imagen para super mario odyssey trailer">
            <a:extLst>
              <a:ext uri="{FF2B5EF4-FFF2-40B4-BE49-F238E27FC236}">
                <a16:creationId xmlns:a16="http://schemas.microsoft.com/office/drawing/2014/main" id="{4878D55D-1112-4946-AABE-3936811B8E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48" t="-4722" r="22908" b="17890"/>
          <a:stretch/>
        </p:blipFill>
        <p:spPr bwMode="auto">
          <a:xfrm rot="20741013" flipH="1">
            <a:off x="9216228" y="211459"/>
            <a:ext cx="2045363" cy="266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E550DEC2-9C36-44C2-ACCA-3D8C0DF8A2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71599" y="2171700"/>
            <a:ext cx="7546521" cy="3581400"/>
          </a:xfrm>
        </p:spPr>
      </p:pic>
    </p:spTree>
    <p:extLst>
      <p:ext uri="{BB962C8B-B14F-4D97-AF65-F5344CB8AC3E}">
        <p14:creationId xmlns:p14="http://schemas.microsoft.com/office/powerpoint/2010/main" val="3772972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D84254-BDD5-47C5-8571-D3B2C0C8F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Repositorio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254279-8D10-4928-A2EE-202BB7BAE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>
                <a:hlinkClick r:id="rId2"/>
              </a:rPr>
              <a:t>https://github.com/apoyatos/Not-New-Super-Mario-Odyssey</a:t>
            </a:r>
            <a:endParaRPr lang="es-ES" dirty="0"/>
          </a:p>
        </p:txBody>
      </p:sp>
      <p:pic>
        <p:nvPicPr>
          <p:cNvPr id="5124" name="Picture 4" descr="Resultado de imagen para waluigi dab">
            <a:extLst>
              <a:ext uri="{FF2B5EF4-FFF2-40B4-BE49-F238E27FC236}">
                <a16:creationId xmlns:a16="http://schemas.microsoft.com/office/drawing/2014/main" id="{87B0538C-C2AA-47CA-90CF-643E63566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089" y="3429000"/>
            <a:ext cx="2187822" cy="2908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1526588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91</TotalTime>
  <Words>90</Words>
  <Application>Microsoft Office PowerPoint</Application>
  <PresentationFormat>Panorámica</PresentationFormat>
  <Paragraphs>20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7" baseType="lpstr">
      <vt:lpstr>Franklin Gothic Book</vt:lpstr>
      <vt:lpstr>Recorte</vt:lpstr>
      <vt:lpstr>Not New super Mario</vt:lpstr>
      <vt:lpstr>Juego</vt:lpstr>
      <vt:lpstr>Juego</vt:lpstr>
      <vt:lpstr>Arquitectura de clases</vt:lpstr>
      <vt:lpstr>Repositorio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 New super Mario</dc:title>
  <dc:creator>Isma</dc:creator>
  <cp:lastModifiedBy>Isma</cp:lastModifiedBy>
  <cp:revision>11</cp:revision>
  <dcterms:created xsi:type="dcterms:W3CDTF">2018-10-24T20:26:54Z</dcterms:created>
  <dcterms:modified xsi:type="dcterms:W3CDTF">2018-10-25T20:34:58Z</dcterms:modified>
</cp:coreProperties>
</file>