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s://apoyatos.github.io/Not-New-Super-Mario/docs/" TargetMode="External"/><Relationship Id="rId7" Type="http://schemas.openxmlformats.org/officeDocument/2006/relationships/image" Target="../media/image18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D1812-00B0-4629-AF4F-55F3DF84C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/>
          <a:lstStyle/>
          <a:p>
            <a:r>
              <a:rPr lang="es-ES" dirty="0"/>
              <a:t>Not New super Mario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717580-4DBC-4AFD-96D0-CEDF7E4EBD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/>
              <a:t>Ismael Fernández y Álvaro Poyatos</a:t>
            </a:r>
          </a:p>
        </p:txBody>
      </p:sp>
      <p:pic>
        <p:nvPicPr>
          <p:cNvPr id="1030" name="Picture 6" descr="Imagen relacionada">
            <a:extLst>
              <a:ext uri="{FF2B5EF4-FFF2-40B4-BE49-F238E27FC236}">
                <a16:creationId xmlns:a16="http://schemas.microsoft.com/office/drawing/2014/main" id="{9A7B233A-F996-4A3D-8733-FCDEF06C7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554" y="3886680"/>
            <a:ext cx="1950703" cy="2619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309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0D030B-FB2C-40E9-8D56-58F5183D6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hemos terminado?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AD000F-86A3-4925-B483-13DB70EB0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Nivel.</a:t>
            </a:r>
          </a:p>
          <a:p>
            <a:r>
              <a:rPr lang="es-ES" dirty="0"/>
              <a:t>Bloques.</a:t>
            </a:r>
          </a:p>
          <a:p>
            <a:r>
              <a:rPr lang="es-ES" dirty="0"/>
              <a:t>Lunas y monedas.</a:t>
            </a:r>
          </a:p>
          <a:p>
            <a:r>
              <a:rPr lang="es-ES" dirty="0"/>
              <a:t>Chomp.</a:t>
            </a:r>
          </a:p>
          <a:p>
            <a:r>
              <a:rPr lang="es-ES" dirty="0"/>
              <a:t>T-Rex.</a:t>
            </a:r>
          </a:p>
        </p:txBody>
      </p:sp>
      <p:pic>
        <p:nvPicPr>
          <p:cNvPr id="6" name="Picture 2" descr="Resultado de imagen para super mario odyssey">
            <a:extLst>
              <a:ext uri="{FF2B5EF4-FFF2-40B4-BE49-F238E27FC236}">
                <a16:creationId xmlns:a16="http://schemas.microsoft.com/office/drawing/2014/main" id="{5696BE31-2B59-4A42-8675-EA8AACEC9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2393" y="2251595"/>
            <a:ext cx="2280407" cy="204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7E0C0CC-1206-4170-8127-0F52B9435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0888" y="2251595"/>
            <a:ext cx="284211" cy="296178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74259D85-F87D-4ACA-AF09-3889ABE83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2159" y="2695629"/>
            <a:ext cx="284211" cy="296178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86D08C27-8D3E-49B2-BF6E-AD8EE3792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8057" y="3137571"/>
            <a:ext cx="284211" cy="296178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EAC07A00-D098-4646-8975-580B77778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3689" y="3573216"/>
            <a:ext cx="284211" cy="296178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60A204BC-A567-4E96-8086-D9A5F4538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249" y="4008861"/>
            <a:ext cx="284211" cy="296178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09292B77-A7E0-45F8-BB13-3F902B9F5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510396">
            <a:off x="4299795" y="4597584"/>
            <a:ext cx="284210" cy="461843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BBF9381F-5BC4-4704-83B5-615D74986E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5255" y="5017514"/>
            <a:ext cx="132802" cy="149402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34249C69-97D2-4798-B35C-273DCB834B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9200" y="5867400"/>
            <a:ext cx="6859398" cy="31436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73F1478-D8FE-4018-8F39-BA540C22C9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8899" y="5281216"/>
            <a:ext cx="352474" cy="27626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DC1B5CD-66D5-410E-ACF2-A88140BEFD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84420" y="5698151"/>
            <a:ext cx="152421" cy="15242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7333E09-10E3-4874-969F-E35D7ABEF4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93356" y="5282683"/>
            <a:ext cx="310333" cy="58618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A57CE48-2293-4F6C-BFBB-7CC8BFF3DB4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03445" y="4493349"/>
            <a:ext cx="233395" cy="23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020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F5E4D7-014C-432D-B225-31BE646E1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 para entrega final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9B0E48-39EB-468C-947C-F189AFACB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/>
          </a:bodyPr>
          <a:lstStyle/>
          <a:p>
            <a:r>
              <a:rPr lang="es-ES" dirty="0"/>
              <a:t>Terminar los menús.</a:t>
            </a:r>
          </a:p>
          <a:p>
            <a:r>
              <a:rPr lang="es-ES" dirty="0"/>
              <a:t>Terminar el jefe final.</a:t>
            </a:r>
          </a:p>
          <a:p>
            <a:r>
              <a:rPr lang="es-ES" dirty="0"/>
              <a:t>Arreglar fallos.</a:t>
            </a:r>
          </a:p>
          <a:p>
            <a:r>
              <a:rPr lang="es-ES" dirty="0"/>
              <a:t>Añadir más sonidos.</a:t>
            </a:r>
          </a:p>
          <a:p>
            <a:r>
              <a:rPr lang="es-ES" dirty="0"/>
              <a:t>Hacer una página chula para el juego.</a:t>
            </a: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AD89519B-323F-455C-8E4A-E2F60ECCB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990" y="5245109"/>
            <a:ext cx="284210" cy="586184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D8C27B9A-6DDE-401C-B5D3-051E54109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5831293"/>
            <a:ext cx="6859398" cy="314369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1A815AED-7015-449A-9EFD-873A145BA2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114380">
            <a:off x="1399487" y="5441747"/>
            <a:ext cx="426316" cy="426316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C9569FB8-2CCD-4970-980F-10F983604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114380">
            <a:off x="2033978" y="5447728"/>
            <a:ext cx="426316" cy="426316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6858778-F81A-436D-BA36-462ABA6716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1561" y="4585793"/>
            <a:ext cx="3039240" cy="1281607"/>
          </a:xfrm>
          <a:prstGeom prst="rect">
            <a:avLst/>
          </a:prstGeom>
        </p:spPr>
      </p:pic>
      <p:pic>
        <p:nvPicPr>
          <p:cNvPr id="1028" name="Picture 4" descr="Imagen relacionada">
            <a:extLst>
              <a:ext uri="{FF2B5EF4-FFF2-40B4-BE49-F238E27FC236}">
                <a16:creationId xmlns:a16="http://schemas.microsoft.com/office/drawing/2014/main" id="{2F4BEACF-645C-4CE9-A146-20200516F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990" y="1564968"/>
            <a:ext cx="2806117" cy="2806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4887FA50-A5D9-4C03-A064-1501054EC055}"/>
              </a:ext>
            </a:extLst>
          </p:cNvPr>
          <p:cNvSpPr/>
          <p:nvPr/>
        </p:nvSpPr>
        <p:spPr>
          <a:xfrm>
            <a:off x="4395831" y="2725710"/>
            <a:ext cx="2287091" cy="484632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1953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13CD17-7858-48B9-A45F-D08556D95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Página del juego</a:t>
            </a:r>
          </a:p>
        </p:txBody>
      </p:sp>
      <p:pic>
        <p:nvPicPr>
          <p:cNvPr id="4100" name="Picture 4" descr="Resultado de imagen para super mario odyssey trailer">
            <a:extLst>
              <a:ext uri="{FF2B5EF4-FFF2-40B4-BE49-F238E27FC236}">
                <a16:creationId xmlns:a16="http://schemas.microsoft.com/office/drawing/2014/main" id="{4878D55D-1112-4946-AABE-3936811B8E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48" t="-4722" r="22908" b="17890"/>
          <a:stretch/>
        </p:blipFill>
        <p:spPr bwMode="auto">
          <a:xfrm rot="20741013" flipH="1">
            <a:off x="9512775" y="174216"/>
            <a:ext cx="1685124" cy="219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F40AE7-685A-4039-ADC7-B20CB538D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hlinkClick r:id="rId3"/>
              </a:rPr>
              <a:t>https://apoyatos.github.io/Not-New-Super-Mario/docs/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5A14C99-E950-471D-85C2-C5F8B77CD1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5867400"/>
            <a:ext cx="6859398" cy="31436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4C6A2E3-60AA-43E9-AD11-50F960439D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7771" y="5573282"/>
            <a:ext cx="447315" cy="40841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16BF932-7892-4057-B2BF-61B1F7C080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1257" y="5654683"/>
            <a:ext cx="172832" cy="21271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C4755DA-A1DD-45AB-A968-00965CF303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54089" y="5654353"/>
            <a:ext cx="170703" cy="21337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FC72E71-DAE2-4B8F-9B65-F6BB7D3B8E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74792" y="5654188"/>
            <a:ext cx="170703" cy="21337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167BD10-C4A5-45E8-83E6-8A28781AB1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5495" y="5646411"/>
            <a:ext cx="170703" cy="21337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2519682-031B-4ADA-ADEC-A5857309CF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6198" y="5654022"/>
            <a:ext cx="170703" cy="21337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45DD2F7-153B-4B4B-B852-15109CBA8C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9263" y="4680029"/>
            <a:ext cx="266737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972750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278</TotalTime>
  <Words>69</Words>
  <Application>Microsoft Office PowerPoint</Application>
  <PresentationFormat>Panorámica</PresentationFormat>
  <Paragraphs>17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Franklin Gothic Book</vt:lpstr>
      <vt:lpstr>Recorte</vt:lpstr>
      <vt:lpstr>Not New super Mario</vt:lpstr>
      <vt:lpstr>¿Qué hemos terminado?</vt:lpstr>
      <vt:lpstr>Objetivos para entrega final</vt:lpstr>
      <vt:lpstr>Página del juego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 New super Mario</dc:title>
  <dc:creator>Isma</dc:creator>
  <cp:lastModifiedBy>Ismael</cp:lastModifiedBy>
  <cp:revision>27</cp:revision>
  <dcterms:created xsi:type="dcterms:W3CDTF">2018-10-24T20:26:54Z</dcterms:created>
  <dcterms:modified xsi:type="dcterms:W3CDTF">2018-12-17T00:14:42Z</dcterms:modified>
</cp:coreProperties>
</file>